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8" r:id="rId3"/>
    <p:sldId id="276" r:id="rId4"/>
    <p:sldId id="27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0000"/>
    <a:srgbClr val="FFFF00"/>
    <a:srgbClr val="156082"/>
    <a:srgbClr val="FFFFFF"/>
    <a:srgbClr val="CCFFCC"/>
    <a:srgbClr val="00B0F0"/>
    <a:srgbClr val="FFC000"/>
    <a:srgbClr val="00B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Chart</a:t>
            </a:r>
            <a:r>
              <a:rPr lang="hr-HR" baseline="0"/>
              <a:t> </a:t>
            </a:r>
            <a:r>
              <a:rPr lang="en-US"/>
              <a:t>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8652-4611-81B1-4DF8A8ADDC49}"/>
            </c:ext>
          </c:extLst>
        </c:ser>
        <c:ser>
          <c:idx val="1"/>
          <c:order val="1"/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8652-4611-81B1-4DF8A8ADD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1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Alu4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25"/>
          <c:y val="0.125"/>
          <c:w val="0.75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6-3F9B-4284-8EA1-88D77C167927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7-3F9B-4284-8EA1-88D77C167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88767"/>
        <c:axId val="516300767"/>
      </c:scatterChart>
      <c:valAx>
        <c:axId val="516288767"/>
        <c:scaling>
          <c:orientation val="minMax"/>
          <c:max val="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00767"/>
        <c:crosses val="autoZero"/>
        <c:crossBetween val="midCat"/>
      </c:valAx>
      <c:valAx>
        <c:axId val="516300767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88767"/>
        <c:crosses val="autoZero"/>
        <c:crossBetween val="midCat"/>
      </c:valAx>
      <c:spPr>
        <a:noFill/>
        <a:ln>
          <a:solidFill>
            <a:srgbClr val="FFC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smooth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4-CB0D-482E-8932-8886F8C94A97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5-CB0D-482E-8932-8886F8C94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562344"/>
        <c:axId val="416567592"/>
      </c:scatterChart>
      <c:valAx>
        <c:axId val="416562344"/>
        <c:scaling>
          <c:orientation val="minMax"/>
          <c:max val="1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6567592"/>
        <c:crosses val="autoZero"/>
        <c:crossBetween val="midCat"/>
        <c:majorUnit val="1"/>
      </c:valAx>
      <c:valAx>
        <c:axId val="416567592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6562344"/>
        <c:crosses val="autoZero"/>
        <c:crossBetween val="midCat"/>
        <c:majorUnit val="1"/>
      </c:valAx>
      <c:spPr>
        <a:noFill/>
        <a:ln>
          <a:solidFill>
            <a:srgbClr val="FFFF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FreeT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"/>
          <c:y val="0.22222222222222221"/>
          <c:w val="0.8"/>
          <c:h val="0.55555555555555558"/>
        </c:manualLayout>
      </c:layout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4.703762904573713</c:v>
              </c:pt>
              <c:pt idx="2">
                <c:v>8</c:v>
              </c:pt>
            </c:numLit>
          </c:xVal>
          <c:yVal>
            <c:numLit>
              <c:formatCode>General</c:formatCode>
              <c:ptCount val="3"/>
              <c:pt idx="0">
                <c:v>1.8364229678907871</c:v>
              </c:pt>
              <c:pt idx="1">
                <c:v>1.8364229678907871</c:v>
              </c:pt>
              <c:pt idx="2">
                <c:v>1.8364229678907871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10-4F14-42FA-8480-0A067BA28E5A}"/>
            </c:ext>
          </c:extLst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Lit>
              <c:formatCode>General</c:formatCode>
              <c:ptCount val="3"/>
              <c:pt idx="0">
                <c:v>4.703762904573713</c:v>
              </c:pt>
              <c:pt idx="1">
                <c:v>4.703762904573713</c:v>
              </c:pt>
              <c:pt idx="2">
                <c:v>4.703762904573713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1.8364229678907871</c:v>
              </c:pt>
              <c:pt idx="2">
                <c:v>2.5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11-4F14-42FA-8480-0A067BA28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562344"/>
        <c:axId val="416567592"/>
      </c:scatterChart>
      <c:valAx>
        <c:axId val="416562344"/>
        <c:scaling>
          <c:orientation val="minMax"/>
          <c:max val="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6567592"/>
        <c:crosses val="autoZero"/>
        <c:crossBetween val="midCat"/>
        <c:majorUnit val="1"/>
      </c:valAx>
      <c:valAx>
        <c:axId val="416567592"/>
        <c:scaling>
          <c:orientation val="minMax"/>
          <c:max val="2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6562344"/>
        <c:crosses val="autoZero"/>
        <c:crossBetween val="midCat"/>
        <c:majorUnit val="1"/>
      </c:valAx>
      <c:spPr>
        <a:noFill/>
        <a:ln>
          <a:solidFill>
            <a:srgbClr val="FFFF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A-2FB6-4606-8DBE-92015096D3F7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2FB6-4606-8DBE-92015096D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0.5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Alu1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2"/>
          <c:y val="0.2"/>
          <c:w val="0.6"/>
          <c:h val="0.6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1.4999999999999973</c:v>
              </c:pt>
              <c:pt idx="2">
                <c:v>3</c:v>
              </c:pt>
            </c:numLit>
          </c:xVal>
          <c:yVal>
            <c:numLit>
              <c:formatCode>General</c:formatCode>
              <c:ptCount val="3"/>
              <c:pt idx="0">
                <c:v>1.4999999999999973</c:v>
              </c:pt>
              <c:pt idx="1">
                <c:v>1.4999999999999973</c:v>
              </c:pt>
              <c:pt idx="2">
                <c:v>1.4999999999999973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58-5EBE-4B3A-B8F9-71B4DB6492D6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1.4999999999999973</c:v>
              </c:pt>
              <c:pt idx="1">
                <c:v>1.4999999999999973</c:v>
              </c:pt>
              <c:pt idx="2">
                <c:v>1.4999999999999973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1.4999999999999973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59-5EBE-4B3A-B8F9-71B4DB649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1499152"/>
        <c:axId val="1821506352"/>
      </c:scatterChart>
      <c:valAx>
        <c:axId val="1821499152"/>
        <c:scaling>
          <c:orientation val="minMax"/>
          <c:max val="3"/>
          <c:min val="0"/>
        </c:scaling>
        <c:delete val="0"/>
        <c:axPos val="b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506352"/>
        <c:crosses val="autoZero"/>
        <c:crossBetween val="midCat"/>
        <c:minorUnit val="0.1"/>
      </c:valAx>
      <c:valAx>
        <c:axId val="1821506352"/>
        <c:scaling>
          <c:orientation val="minMax"/>
          <c:max val="3"/>
          <c:min val="0"/>
        </c:scaling>
        <c:delete val="0"/>
        <c:axPos val="l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499152"/>
        <c:crossesAt val="0"/>
        <c:crossBetween val="midCat"/>
        <c:minorUnit val="0.1"/>
      </c:valAx>
      <c:spPr>
        <a:noFill/>
        <a:ln w="25400">
          <a:solidFill>
            <a:srgbClr val="FFFF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24A7-4761-AAC6-331BC98BFE44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24A7-4761-AAC6-331BC98BF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0.5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Alu3x3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2"/>
          <c:y val="0.2"/>
          <c:w val="0.6"/>
          <c:h val="0.6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1.5</c:v>
              </c:pt>
              <c:pt idx="2">
                <c:v>3</c:v>
              </c:pt>
            </c:numLit>
          </c:xVal>
          <c:yVal>
            <c:numLit>
              <c:formatCode>General</c:formatCode>
              <c:ptCount val="3"/>
              <c:pt idx="0">
                <c:v>1.5</c:v>
              </c:pt>
              <c:pt idx="1">
                <c:v>1.5</c:v>
              </c:pt>
              <c:pt idx="2">
                <c:v>1.5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8-0568-4D91-98BE-A219D65CD629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1.5</c:v>
              </c:pt>
              <c:pt idx="1">
                <c:v>1.5</c:v>
              </c:pt>
              <c:pt idx="2">
                <c:v>1.5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1.5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0568-4D91-98BE-A219D65CD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1499152"/>
        <c:axId val="1821506352"/>
      </c:scatterChart>
      <c:valAx>
        <c:axId val="1821499152"/>
        <c:scaling>
          <c:orientation val="minMax"/>
          <c:max val="3"/>
          <c:min val="0"/>
        </c:scaling>
        <c:delete val="0"/>
        <c:axPos val="b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506352"/>
        <c:crosses val="autoZero"/>
        <c:crossBetween val="midCat"/>
        <c:minorUnit val="0.1"/>
      </c:valAx>
      <c:valAx>
        <c:axId val="1821506352"/>
        <c:scaling>
          <c:orientation val="minMax"/>
          <c:max val="3"/>
          <c:min val="0"/>
        </c:scaling>
        <c:delete val="0"/>
        <c:axPos val="l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499152"/>
        <c:crossesAt val="0"/>
        <c:crossBetween val="midCat"/>
        <c:minorUnit val="0.1"/>
      </c:valAx>
      <c:spPr>
        <a:noFill/>
        <a:ln w="25400">
          <a:solidFill>
            <a:srgbClr val="FFFF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79D4-593E-437A-B8C4-D0A6F979EB42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1EAAC-5F82-4162-A24B-2A3B085C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5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9802B-2626-4043-8242-BF619D8860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0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94F14-2D13-6CE3-6D57-D1CF87FF1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E3AEF-3914-2B51-005C-111D83383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12D6D-B81A-B6FE-857C-B4EFC991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79E0-F16B-458F-B155-C23F88190E9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569A8-C7B3-6AD2-09EC-E2DF66FF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39D90-4B22-8CA9-6730-45D36290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59B-4E1A-4646-8420-068EC43A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7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EAE8-61CB-8DFF-DD2B-CB1FEB89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902CB-C0FA-96F2-F7F2-0D44C6D70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12ADD-6FA8-6F4C-D90B-EFBE20D99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79E0-F16B-458F-B155-C23F88190E9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4A9DB-A9B9-78DF-FE97-D6E6DB76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70B39-70FC-DB92-5CE4-75A4EE67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59B-4E1A-4646-8420-068EC43A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0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37BCA2-BEC3-E4A2-C042-561209CE4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57033-BFB4-8077-83AA-5F672B51C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7984B-C5C3-666A-0E17-19F232B8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79E0-F16B-458F-B155-C23F88190E9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16F2B-43E1-4083-7B1A-5AC5DC1C6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0AD8B-A74D-D536-B449-D5FEA6F1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59B-4E1A-4646-8420-068EC43A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6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643E-0EEF-B2FE-7776-B7E7EC1A3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09D8-43FD-D821-9D04-5EFBBEDB3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4836D-15EB-FCC4-D6B2-DE768991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79E0-F16B-458F-B155-C23F88190E9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3C43B-1F35-44CF-AD4C-88971832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20448-E120-332C-3FE7-639C003A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59B-4E1A-4646-8420-068EC43A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5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87829-18B2-F741-01F8-E34853F87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1AE57-1C92-FA7D-EA93-335A06393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170B3-1319-0AA2-A813-10EFA734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79E0-F16B-458F-B155-C23F88190E9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C7D13-62E3-98E9-9BC8-688B9E1B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A1BA-F536-4046-AEFA-405D7EB5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59B-4E1A-4646-8420-068EC43A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8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0AA82-8E23-065F-09B1-24635ADF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3C107-81CE-965A-63C1-689E41548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F6CCA-7A2B-C71C-CF50-EEA79DF7D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D4172-A698-EF17-B58D-7C8599D5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79E0-F16B-458F-B155-C23F88190E9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B7B2F-3C2C-2242-D24A-BEA07B96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FAA8E-7908-20ED-7BC7-0BB5E81B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59B-4E1A-4646-8420-068EC43A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9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2227-3D55-0021-3BCA-08FEEFA9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3D4AF-2FB8-DAA1-D10D-253617852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5BF48-49DF-7F80-C3C8-2C7B5E631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B388C9-C2CB-FF15-38D0-1B5C41227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73F29-3BE8-A753-DABB-F81A4735E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42CBA-9BCC-BA70-2D1C-C3DC9799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79E0-F16B-458F-B155-C23F88190E9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CEE5A8-11A1-EC6A-FA8B-897BDBD4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4C47B-E817-1AB9-A6E3-1CE08E33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59B-4E1A-4646-8420-068EC43A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9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5661-11FA-A3CE-640A-CA4D88D5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4F6213-0A72-9147-C707-E1EB78B2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79E0-F16B-458F-B155-C23F88190E9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AD7A0-C98A-E07E-668E-E19A7164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2B543-5631-0109-E011-FB3B3289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59B-4E1A-4646-8420-068EC43A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6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9B012F-08B0-668C-68B8-A6EF9D31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79E0-F16B-458F-B155-C23F88190E9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E0F0D-885E-EDC3-18DD-ECE12E214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B38EF-9147-D000-D7CF-6A5DAC9B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59B-4E1A-4646-8420-068EC43A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9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66E1-6DF8-132B-F17B-392ADF013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2CB83-05D9-212D-D8AF-8294987E5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BE329-831D-9955-D77B-5E5B8CBC6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3CB12-C870-8B74-076B-DD2C87D1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79E0-F16B-458F-B155-C23F88190E9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3824D-9A7B-A7A7-4A31-A3DBF33E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FA70B-AF61-1892-726A-E71CD988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59B-4E1A-4646-8420-068EC43A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1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B2A5-DC55-133B-0104-06364C86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7FEB6-BA86-751E-7D4C-D54A410A5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C43DC-B5E6-26B0-1CA1-0464EF257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11E54-CF38-085A-37B9-C1F00CA5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79E0-F16B-458F-B155-C23F88190E9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98ED2-F94A-3DEF-12E6-9BD51797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D352D-3433-52D5-89D1-8CFE8D21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59B-4E1A-4646-8420-068EC43A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9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663E9-C66A-AFF9-29CD-56DEE2B8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124EF-DBE8-1336-0E90-125646186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C0C73-AD3D-9856-8D53-2E5E8356D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2979E0-F16B-458F-B155-C23F88190E9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53A70-A334-14AA-A121-C13872D13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A91FC-5AC0-9463-5AE9-84E75B7D1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D3B59B-4E1A-4646-8420-068EC43A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4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Specs" hidden="1">
            <a:extLst>
              <a:ext uri="{FF2B5EF4-FFF2-40B4-BE49-F238E27FC236}">
                <a16:creationId xmlns:a16="http://schemas.microsoft.com/office/drawing/2014/main" id="{0E695EF6-F34C-77D5-A722-7A346FA42E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001204"/>
              </p:ext>
            </p:extLst>
          </p:nvPr>
        </p:nvGraphicFramePr>
        <p:xfrm>
          <a:off x="21668" y="3821671"/>
          <a:ext cx="12070073" cy="23660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8244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544119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52683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No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ID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Name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area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perim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x-LC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y-LC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Iyy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Ixx0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Iyy0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Ixy0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theta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Imin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Imax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Rmin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rmax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Alu0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432.00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432.00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324.00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91047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35.95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23.57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431.05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431.05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323.52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107.53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107.53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107.53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107.53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20645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32.81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36.14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385.97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385.97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295.25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90.72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90.72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90.72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90.72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32302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56.23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270.66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270.66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203.08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24843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Alu4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61.89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247.25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247.25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180.18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0331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ToolT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8567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Tool4C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66959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469959"/>
                  </a:ext>
                </a:extLst>
              </a:tr>
            </a:tbl>
          </a:graphicData>
        </a:graphic>
      </p:graphicFrame>
      <p:sp>
        <p:nvSpPr>
          <p:cNvPr id="6" name="OvalMohr" hidden="1">
            <a:extLst>
              <a:ext uri="{FF2B5EF4-FFF2-40B4-BE49-F238E27FC236}">
                <a16:creationId xmlns:a16="http://schemas.microsoft.com/office/drawing/2014/main" id="{D1D0B95E-B4D9-470B-7697-1E6F7FCA3E20}"/>
              </a:ext>
            </a:extLst>
          </p:cNvPr>
          <p:cNvSpPr/>
          <p:nvPr/>
        </p:nvSpPr>
        <p:spPr>
          <a:xfrm rot="2700000">
            <a:off x="7653264" y="1983984"/>
            <a:ext cx="3347233" cy="3347233"/>
          </a:xfrm>
          <a:prstGeom prst="ellipse">
            <a:avLst/>
          </a:prstGeom>
          <a:solidFill>
            <a:srgbClr val="FFFF00">
              <a:alpha val="20000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Panel" hidden="1">
            <a:extLst>
              <a:ext uri="{FF2B5EF4-FFF2-40B4-BE49-F238E27FC236}">
                <a16:creationId xmlns:a16="http://schemas.microsoft.com/office/drawing/2014/main" id="{B46775E7-7003-923A-9489-AC76A5675101}"/>
              </a:ext>
            </a:extLst>
          </p:cNvPr>
          <p:cNvSpPr>
            <a:spLocks/>
          </p:cNvSpPr>
          <p:nvPr/>
        </p:nvSpPr>
        <p:spPr>
          <a:xfrm>
            <a:off x="914400" y="914400"/>
            <a:ext cx="10972800" cy="548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Panel" hidden="1">
            <a:extLst>
              <a:ext uri="{FF2B5EF4-FFF2-40B4-BE49-F238E27FC236}">
                <a16:creationId xmlns:a16="http://schemas.microsoft.com/office/drawing/2014/main" id="{B35DCA16-785F-3003-A588-EAFB9ABFF5B5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794529518"/>
              </p:ext>
            </p:extLst>
          </p:nvPr>
        </p:nvGraphicFramePr>
        <p:xfrm>
          <a:off x="0" y="0"/>
          <a:ext cx="12801600" cy="731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shChart" hidden="1">
            <a:extLst>
              <a:ext uri="{FF2B5EF4-FFF2-40B4-BE49-F238E27FC236}">
                <a16:creationId xmlns:a16="http://schemas.microsoft.com/office/drawing/2014/main" id="{14411A7A-E051-F4D5-8A73-45D112D642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899253"/>
              </p:ext>
            </p:extLst>
          </p:nvPr>
        </p:nvGraphicFramePr>
        <p:xfrm>
          <a:off x="5669280" y="0"/>
          <a:ext cx="7315200" cy="731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Alu0" hidden="1">
            <a:extLst>
              <a:ext uri="{FF2B5EF4-FFF2-40B4-BE49-F238E27FC236}">
                <a16:creationId xmlns:a16="http://schemas.microsoft.com/office/drawing/2014/main" id="{F0102ABA-B063-2413-3438-C0B6013F8093}"/>
              </a:ext>
            </a:extLst>
          </p:cNvPr>
          <p:cNvSpPr/>
          <p:nvPr/>
        </p:nvSpPr>
        <p:spPr>
          <a:xfrm>
            <a:off x="0" y="0"/>
            <a:ext cx="5486400" cy="5486400"/>
          </a:xfrm>
          <a:custGeom>
            <a:avLst/>
            <a:gdLst>
              <a:gd name="connsiteX0" fmla="*/ 0 w 5486400"/>
              <a:gd name="connsiteY0" fmla="*/ 0 h 5486400"/>
              <a:gd name="connsiteX1" fmla="*/ 5486400 w 5486400"/>
              <a:gd name="connsiteY1" fmla="*/ 0 h 5486400"/>
              <a:gd name="connsiteX2" fmla="*/ 5486400 w 5486400"/>
              <a:gd name="connsiteY2" fmla="*/ 5486400 h 5486400"/>
              <a:gd name="connsiteX3" fmla="*/ 0 w 5486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5486400">
                <a:moveTo>
                  <a:pt x="0" y="0"/>
                </a:moveTo>
                <a:lnTo>
                  <a:pt x="5486400" y="0"/>
                </a:lnTo>
                <a:lnTo>
                  <a:pt x="5486400" y="5486400"/>
                </a:lnTo>
                <a:lnTo>
                  <a:pt x="0" y="5486400"/>
                </a:lnTo>
                <a:close/>
              </a:path>
            </a:pathLst>
          </a:custGeom>
          <a:solidFill>
            <a:srgbClr val="156082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Alu1" hidden="1">
            <a:extLst>
              <a:ext uri="{FF2B5EF4-FFF2-40B4-BE49-F238E27FC236}">
                <a16:creationId xmlns:a16="http://schemas.microsoft.com/office/drawing/2014/main" id="{BD966B02-E76F-AB85-2E4E-BA8E3933D9A1}"/>
              </a:ext>
            </a:extLst>
          </p:cNvPr>
          <p:cNvSpPr/>
          <p:nvPr/>
        </p:nvSpPr>
        <p:spPr>
          <a:xfrm>
            <a:off x="457200" y="457200"/>
            <a:ext cx="5486400" cy="5486400"/>
          </a:xfrm>
          <a:custGeom>
            <a:avLst/>
            <a:gdLst>
              <a:gd name="connsiteX0" fmla="*/ 228600 w 5486400"/>
              <a:gd name="connsiteY0" fmla="*/ 0 h 5486400"/>
              <a:gd name="connsiteX1" fmla="*/ 5257800 w 5486400"/>
              <a:gd name="connsiteY1" fmla="*/ 0 h 5486400"/>
              <a:gd name="connsiteX2" fmla="*/ 5486400 w 5486400"/>
              <a:gd name="connsiteY2" fmla="*/ 228600 h 5486400"/>
              <a:gd name="connsiteX3" fmla="*/ 5486400 w 5486400"/>
              <a:gd name="connsiteY3" fmla="*/ 5257800 h 5486400"/>
              <a:gd name="connsiteX4" fmla="*/ 5257800 w 5486400"/>
              <a:gd name="connsiteY4" fmla="*/ 5486400 h 5486400"/>
              <a:gd name="connsiteX5" fmla="*/ 228600 w 5486400"/>
              <a:gd name="connsiteY5" fmla="*/ 5486400 h 5486400"/>
              <a:gd name="connsiteX6" fmla="*/ 0 w 5486400"/>
              <a:gd name="connsiteY6" fmla="*/ 5257800 h 5486400"/>
              <a:gd name="connsiteX7" fmla="*/ 0 w 5486400"/>
              <a:gd name="connsiteY7" fmla="*/ 228600 h 5486400"/>
              <a:gd name="connsiteX8" fmla="*/ 228600 w 5486400"/>
              <a:gd name="connsiteY8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0" h="5486400">
                <a:moveTo>
                  <a:pt x="228600" y="0"/>
                </a:moveTo>
                <a:lnTo>
                  <a:pt x="5257800" y="0"/>
                </a:lnTo>
                <a:cubicBezTo>
                  <a:pt x="5384052" y="0"/>
                  <a:pt x="5486400" y="102348"/>
                  <a:pt x="5486400" y="228600"/>
                </a:cubicBezTo>
                <a:lnTo>
                  <a:pt x="5486400" y="5257800"/>
                </a:lnTo>
                <a:cubicBezTo>
                  <a:pt x="5486400" y="5384052"/>
                  <a:pt x="5384052" y="5486400"/>
                  <a:pt x="5257800" y="5486400"/>
                </a:cubicBezTo>
                <a:lnTo>
                  <a:pt x="228600" y="5486400"/>
                </a:lnTo>
                <a:cubicBezTo>
                  <a:pt x="102348" y="5486400"/>
                  <a:pt x="0" y="5384052"/>
                  <a:pt x="0" y="5257800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solidFill>
            <a:srgbClr val="FFFF00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Alu2" hidden="1">
            <a:extLst>
              <a:ext uri="{FF2B5EF4-FFF2-40B4-BE49-F238E27FC236}">
                <a16:creationId xmlns:a16="http://schemas.microsoft.com/office/drawing/2014/main" id="{0D00BDB0-B42C-5948-7D1B-F52D605F8EB7}"/>
              </a:ext>
            </a:extLst>
          </p:cNvPr>
          <p:cNvSpPr/>
          <p:nvPr/>
        </p:nvSpPr>
        <p:spPr>
          <a:xfrm>
            <a:off x="914400" y="914400"/>
            <a:ext cx="5486400" cy="5486400"/>
          </a:xfrm>
          <a:custGeom>
            <a:avLst/>
            <a:gdLst>
              <a:gd name="connsiteX0" fmla="*/ 4846320 w 5486400"/>
              <a:gd name="connsiteY0" fmla="*/ 4389120 h 5486400"/>
              <a:gd name="connsiteX1" fmla="*/ 4389120 w 5486400"/>
              <a:gd name="connsiteY1" fmla="*/ 4846320 h 5486400"/>
              <a:gd name="connsiteX2" fmla="*/ 4846320 w 5486400"/>
              <a:gd name="connsiteY2" fmla="*/ 5303520 h 5486400"/>
              <a:gd name="connsiteX3" fmla="*/ 5303520 w 5486400"/>
              <a:gd name="connsiteY3" fmla="*/ 4846320 h 5486400"/>
              <a:gd name="connsiteX4" fmla="*/ 4846320 w 5486400"/>
              <a:gd name="connsiteY4" fmla="*/ 4389120 h 5486400"/>
              <a:gd name="connsiteX5" fmla="*/ 640080 w 5486400"/>
              <a:gd name="connsiteY5" fmla="*/ 4389120 h 5486400"/>
              <a:gd name="connsiteX6" fmla="*/ 182880 w 5486400"/>
              <a:gd name="connsiteY6" fmla="*/ 4846320 h 5486400"/>
              <a:gd name="connsiteX7" fmla="*/ 640080 w 5486400"/>
              <a:gd name="connsiteY7" fmla="*/ 5303520 h 5486400"/>
              <a:gd name="connsiteX8" fmla="*/ 1097280 w 5486400"/>
              <a:gd name="connsiteY8" fmla="*/ 4846320 h 5486400"/>
              <a:gd name="connsiteX9" fmla="*/ 640080 w 5486400"/>
              <a:gd name="connsiteY9" fmla="*/ 4389120 h 5486400"/>
              <a:gd name="connsiteX10" fmla="*/ 4846320 w 5486400"/>
              <a:gd name="connsiteY10" fmla="*/ 182880 h 5486400"/>
              <a:gd name="connsiteX11" fmla="*/ 4389120 w 5486400"/>
              <a:gd name="connsiteY11" fmla="*/ 640080 h 5486400"/>
              <a:gd name="connsiteX12" fmla="*/ 4846320 w 5486400"/>
              <a:gd name="connsiteY12" fmla="*/ 1097280 h 5486400"/>
              <a:gd name="connsiteX13" fmla="*/ 5303520 w 5486400"/>
              <a:gd name="connsiteY13" fmla="*/ 640080 h 5486400"/>
              <a:gd name="connsiteX14" fmla="*/ 4846320 w 5486400"/>
              <a:gd name="connsiteY14" fmla="*/ 182880 h 5486400"/>
              <a:gd name="connsiteX15" fmla="*/ 640080 w 5486400"/>
              <a:gd name="connsiteY15" fmla="*/ 182880 h 5486400"/>
              <a:gd name="connsiteX16" fmla="*/ 182880 w 5486400"/>
              <a:gd name="connsiteY16" fmla="*/ 640080 h 5486400"/>
              <a:gd name="connsiteX17" fmla="*/ 640080 w 5486400"/>
              <a:gd name="connsiteY17" fmla="*/ 1097280 h 5486400"/>
              <a:gd name="connsiteX18" fmla="*/ 1097280 w 5486400"/>
              <a:gd name="connsiteY18" fmla="*/ 640080 h 5486400"/>
              <a:gd name="connsiteX19" fmla="*/ 640080 w 5486400"/>
              <a:gd name="connsiteY19" fmla="*/ 182880 h 5486400"/>
              <a:gd name="connsiteX20" fmla="*/ 228600 w 5486400"/>
              <a:gd name="connsiteY20" fmla="*/ 0 h 5486400"/>
              <a:gd name="connsiteX21" fmla="*/ 5257800 w 5486400"/>
              <a:gd name="connsiteY21" fmla="*/ 0 h 5486400"/>
              <a:gd name="connsiteX22" fmla="*/ 5486400 w 5486400"/>
              <a:gd name="connsiteY22" fmla="*/ 228600 h 5486400"/>
              <a:gd name="connsiteX23" fmla="*/ 5486400 w 5486400"/>
              <a:gd name="connsiteY23" fmla="*/ 5257800 h 5486400"/>
              <a:gd name="connsiteX24" fmla="*/ 5257800 w 5486400"/>
              <a:gd name="connsiteY24" fmla="*/ 5486400 h 5486400"/>
              <a:gd name="connsiteX25" fmla="*/ 228600 w 5486400"/>
              <a:gd name="connsiteY25" fmla="*/ 5486400 h 5486400"/>
              <a:gd name="connsiteX26" fmla="*/ 0 w 5486400"/>
              <a:gd name="connsiteY26" fmla="*/ 5257800 h 5486400"/>
              <a:gd name="connsiteX27" fmla="*/ 0 w 5486400"/>
              <a:gd name="connsiteY27" fmla="*/ 228600 h 5486400"/>
              <a:gd name="connsiteX28" fmla="*/ 228600 w 5486400"/>
              <a:gd name="connsiteY28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486400" h="5486400">
                <a:moveTo>
                  <a:pt x="4846320" y="4389120"/>
                </a:moveTo>
                <a:cubicBezTo>
                  <a:pt x="4593815" y="4389120"/>
                  <a:pt x="4389120" y="4593815"/>
                  <a:pt x="4389120" y="4846320"/>
                </a:cubicBezTo>
                <a:cubicBezTo>
                  <a:pt x="4389120" y="5098825"/>
                  <a:pt x="4593815" y="5303520"/>
                  <a:pt x="4846320" y="5303520"/>
                </a:cubicBezTo>
                <a:cubicBezTo>
                  <a:pt x="5098825" y="5303520"/>
                  <a:pt x="5303520" y="5098825"/>
                  <a:pt x="5303520" y="4846320"/>
                </a:cubicBezTo>
                <a:cubicBezTo>
                  <a:pt x="5303520" y="4593815"/>
                  <a:pt x="5098825" y="4389120"/>
                  <a:pt x="4846320" y="4389120"/>
                </a:cubicBezTo>
                <a:close/>
                <a:moveTo>
                  <a:pt x="640080" y="4389120"/>
                </a:moveTo>
                <a:cubicBezTo>
                  <a:pt x="387575" y="4389120"/>
                  <a:pt x="182880" y="4593815"/>
                  <a:pt x="182880" y="4846320"/>
                </a:cubicBezTo>
                <a:cubicBezTo>
                  <a:pt x="182880" y="5098825"/>
                  <a:pt x="387575" y="5303520"/>
                  <a:pt x="640080" y="5303520"/>
                </a:cubicBezTo>
                <a:cubicBezTo>
                  <a:pt x="892585" y="5303520"/>
                  <a:pt x="1097280" y="5098825"/>
                  <a:pt x="1097280" y="4846320"/>
                </a:cubicBezTo>
                <a:cubicBezTo>
                  <a:pt x="1097280" y="4593815"/>
                  <a:pt x="892585" y="4389120"/>
                  <a:pt x="640080" y="4389120"/>
                </a:cubicBezTo>
                <a:close/>
                <a:moveTo>
                  <a:pt x="4846320" y="182880"/>
                </a:moveTo>
                <a:cubicBezTo>
                  <a:pt x="4593815" y="182880"/>
                  <a:pt x="4389120" y="387575"/>
                  <a:pt x="4389120" y="640080"/>
                </a:cubicBezTo>
                <a:cubicBezTo>
                  <a:pt x="4389120" y="892585"/>
                  <a:pt x="4593815" y="1097280"/>
                  <a:pt x="4846320" y="1097280"/>
                </a:cubicBezTo>
                <a:cubicBezTo>
                  <a:pt x="5098825" y="1097280"/>
                  <a:pt x="5303520" y="892585"/>
                  <a:pt x="5303520" y="640080"/>
                </a:cubicBezTo>
                <a:cubicBezTo>
                  <a:pt x="5303520" y="387575"/>
                  <a:pt x="5098825" y="182880"/>
                  <a:pt x="4846320" y="182880"/>
                </a:cubicBezTo>
                <a:close/>
                <a:moveTo>
                  <a:pt x="640080" y="182880"/>
                </a:moveTo>
                <a:cubicBezTo>
                  <a:pt x="387575" y="182880"/>
                  <a:pt x="182880" y="387575"/>
                  <a:pt x="182880" y="640080"/>
                </a:cubicBezTo>
                <a:cubicBezTo>
                  <a:pt x="182880" y="892585"/>
                  <a:pt x="387575" y="1097280"/>
                  <a:pt x="640080" y="1097280"/>
                </a:cubicBezTo>
                <a:cubicBezTo>
                  <a:pt x="892585" y="1097280"/>
                  <a:pt x="1097280" y="892585"/>
                  <a:pt x="1097280" y="640080"/>
                </a:cubicBezTo>
                <a:cubicBezTo>
                  <a:pt x="1097280" y="387575"/>
                  <a:pt x="892585" y="182880"/>
                  <a:pt x="640080" y="182880"/>
                </a:cubicBezTo>
                <a:close/>
                <a:moveTo>
                  <a:pt x="228600" y="0"/>
                </a:moveTo>
                <a:lnTo>
                  <a:pt x="5257800" y="0"/>
                </a:lnTo>
                <a:cubicBezTo>
                  <a:pt x="5384052" y="0"/>
                  <a:pt x="5486400" y="102348"/>
                  <a:pt x="5486400" y="228600"/>
                </a:cubicBezTo>
                <a:lnTo>
                  <a:pt x="5486400" y="5257800"/>
                </a:lnTo>
                <a:cubicBezTo>
                  <a:pt x="5486400" y="5384052"/>
                  <a:pt x="5384052" y="5486400"/>
                  <a:pt x="5257800" y="5486400"/>
                </a:cubicBezTo>
                <a:lnTo>
                  <a:pt x="228600" y="5486400"/>
                </a:lnTo>
                <a:cubicBezTo>
                  <a:pt x="102348" y="5486400"/>
                  <a:pt x="0" y="5384052"/>
                  <a:pt x="0" y="5257800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Alu3" hidden="1">
            <a:extLst>
              <a:ext uri="{FF2B5EF4-FFF2-40B4-BE49-F238E27FC236}">
                <a16:creationId xmlns:a16="http://schemas.microsoft.com/office/drawing/2014/main" id="{37968099-D93F-A635-34A7-0D095EA9FA93}"/>
              </a:ext>
            </a:extLst>
          </p:cNvPr>
          <p:cNvSpPr/>
          <p:nvPr/>
        </p:nvSpPr>
        <p:spPr>
          <a:xfrm>
            <a:off x="1828800" y="1371600"/>
            <a:ext cx="5486400" cy="5486400"/>
          </a:xfrm>
          <a:custGeom>
            <a:avLst/>
            <a:gdLst>
              <a:gd name="connsiteX0" fmla="*/ 4846320 w 5486400"/>
              <a:gd name="connsiteY0" fmla="*/ 4389120 h 5486400"/>
              <a:gd name="connsiteX1" fmla="*/ 4389120 w 5486400"/>
              <a:gd name="connsiteY1" fmla="*/ 4846320 h 5486400"/>
              <a:gd name="connsiteX2" fmla="*/ 4846320 w 5486400"/>
              <a:gd name="connsiteY2" fmla="*/ 5303520 h 5486400"/>
              <a:gd name="connsiteX3" fmla="*/ 5303520 w 5486400"/>
              <a:gd name="connsiteY3" fmla="*/ 4846320 h 5486400"/>
              <a:gd name="connsiteX4" fmla="*/ 4846320 w 5486400"/>
              <a:gd name="connsiteY4" fmla="*/ 4389120 h 5486400"/>
              <a:gd name="connsiteX5" fmla="*/ 640080 w 5486400"/>
              <a:gd name="connsiteY5" fmla="*/ 4389120 h 5486400"/>
              <a:gd name="connsiteX6" fmla="*/ 182880 w 5486400"/>
              <a:gd name="connsiteY6" fmla="*/ 4846320 h 5486400"/>
              <a:gd name="connsiteX7" fmla="*/ 640080 w 5486400"/>
              <a:gd name="connsiteY7" fmla="*/ 5303520 h 5486400"/>
              <a:gd name="connsiteX8" fmla="*/ 1097280 w 5486400"/>
              <a:gd name="connsiteY8" fmla="*/ 4846320 h 5486400"/>
              <a:gd name="connsiteX9" fmla="*/ 640080 w 5486400"/>
              <a:gd name="connsiteY9" fmla="*/ 4389120 h 5486400"/>
              <a:gd name="connsiteX10" fmla="*/ 4846320 w 5486400"/>
              <a:gd name="connsiteY10" fmla="*/ 182880 h 5486400"/>
              <a:gd name="connsiteX11" fmla="*/ 4389120 w 5486400"/>
              <a:gd name="connsiteY11" fmla="*/ 640080 h 5486400"/>
              <a:gd name="connsiteX12" fmla="*/ 4846320 w 5486400"/>
              <a:gd name="connsiteY12" fmla="*/ 1097280 h 5486400"/>
              <a:gd name="connsiteX13" fmla="*/ 5303520 w 5486400"/>
              <a:gd name="connsiteY13" fmla="*/ 640080 h 5486400"/>
              <a:gd name="connsiteX14" fmla="*/ 4846320 w 5486400"/>
              <a:gd name="connsiteY14" fmla="*/ 182880 h 5486400"/>
              <a:gd name="connsiteX15" fmla="*/ 640080 w 5486400"/>
              <a:gd name="connsiteY15" fmla="*/ 182880 h 5486400"/>
              <a:gd name="connsiteX16" fmla="*/ 182880 w 5486400"/>
              <a:gd name="connsiteY16" fmla="*/ 640080 h 5486400"/>
              <a:gd name="connsiteX17" fmla="*/ 640080 w 5486400"/>
              <a:gd name="connsiteY17" fmla="*/ 1097280 h 5486400"/>
              <a:gd name="connsiteX18" fmla="*/ 1097280 w 5486400"/>
              <a:gd name="connsiteY18" fmla="*/ 640080 h 5486400"/>
              <a:gd name="connsiteX19" fmla="*/ 640080 w 5486400"/>
              <a:gd name="connsiteY19" fmla="*/ 182880 h 5486400"/>
              <a:gd name="connsiteX20" fmla="*/ 228600 w 5486400"/>
              <a:gd name="connsiteY20" fmla="*/ 0 h 5486400"/>
              <a:gd name="connsiteX21" fmla="*/ 2286000 w 5486400"/>
              <a:gd name="connsiteY21" fmla="*/ 0 h 5486400"/>
              <a:gd name="connsiteX22" fmla="*/ 2286000 w 5486400"/>
              <a:gd name="connsiteY22" fmla="*/ 731520 h 5486400"/>
              <a:gd name="connsiteX23" fmla="*/ 1828800 w 5486400"/>
              <a:gd name="connsiteY23" fmla="*/ 731520 h 5486400"/>
              <a:gd name="connsiteX24" fmla="*/ 1828800 w 5486400"/>
              <a:gd name="connsiteY24" fmla="*/ 1294600 h 5486400"/>
              <a:gd name="connsiteX25" fmla="*/ 1870735 w 5486400"/>
              <a:gd name="connsiteY25" fmla="*/ 1332713 h 5486400"/>
              <a:gd name="connsiteX26" fmla="*/ 2743200 w 5486400"/>
              <a:gd name="connsiteY26" fmla="*/ 1645920 h 5486400"/>
              <a:gd name="connsiteX27" fmla="*/ 3615665 w 5486400"/>
              <a:gd name="connsiteY27" fmla="*/ 1332713 h 5486400"/>
              <a:gd name="connsiteX28" fmla="*/ 3657600 w 5486400"/>
              <a:gd name="connsiteY28" fmla="*/ 1294600 h 5486400"/>
              <a:gd name="connsiteX29" fmla="*/ 3657600 w 5486400"/>
              <a:gd name="connsiteY29" fmla="*/ 731520 h 5486400"/>
              <a:gd name="connsiteX30" fmla="*/ 3200400 w 5486400"/>
              <a:gd name="connsiteY30" fmla="*/ 731520 h 5486400"/>
              <a:gd name="connsiteX31" fmla="*/ 3200400 w 5486400"/>
              <a:gd name="connsiteY31" fmla="*/ 0 h 5486400"/>
              <a:gd name="connsiteX32" fmla="*/ 5257800 w 5486400"/>
              <a:gd name="connsiteY32" fmla="*/ 0 h 5486400"/>
              <a:gd name="connsiteX33" fmla="*/ 5486400 w 5486400"/>
              <a:gd name="connsiteY33" fmla="*/ 228600 h 5486400"/>
              <a:gd name="connsiteX34" fmla="*/ 5486400 w 5486400"/>
              <a:gd name="connsiteY34" fmla="*/ 2286000 h 5486400"/>
              <a:gd name="connsiteX35" fmla="*/ 4754880 w 5486400"/>
              <a:gd name="connsiteY35" fmla="*/ 2286000 h 5486400"/>
              <a:gd name="connsiteX36" fmla="*/ 4754880 w 5486400"/>
              <a:gd name="connsiteY36" fmla="*/ 1828800 h 5486400"/>
              <a:gd name="connsiteX37" fmla="*/ 4191800 w 5486400"/>
              <a:gd name="connsiteY37" fmla="*/ 1828800 h 5486400"/>
              <a:gd name="connsiteX38" fmla="*/ 4153687 w 5486400"/>
              <a:gd name="connsiteY38" fmla="*/ 1870735 h 5486400"/>
              <a:gd name="connsiteX39" fmla="*/ 3840480 w 5486400"/>
              <a:gd name="connsiteY39" fmla="*/ 2743200 h 5486400"/>
              <a:gd name="connsiteX40" fmla="*/ 4153687 w 5486400"/>
              <a:gd name="connsiteY40" fmla="*/ 3615665 h 5486400"/>
              <a:gd name="connsiteX41" fmla="*/ 4191800 w 5486400"/>
              <a:gd name="connsiteY41" fmla="*/ 3657600 h 5486400"/>
              <a:gd name="connsiteX42" fmla="*/ 4754880 w 5486400"/>
              <a:gd name="connsiteY42" fmla="*/ 3657600 h 5486400"/>
              <a:gd name="connsiteX43" fmla="*/ 4754880 w 5486400"/>
              <a:gd name="connsiteY43" fmla="*/ 3200400 h 5486400"/>
              <a:gd name="connsiteX44" fmla="*/ 5486400 w 5486400"/>
              <a:gd name="connsiteY44" fmla="*/ 3200400 h 5486400"/>
              <a:gd name="connsiteX45" fmla="*/ 5486400 w 5486400"/>
              <a:gd name="connsiteY45" fmla="*/ 5257800 h 5486400"/>
              <a:gd name="connsiteX46" fmla="*/ 5257800 w 5486400"/>
              <a:gd name="connsiteY46" fmla="*/ 5486400 h 5486400"/>
              <a:gd name="connsiteX47" fmla="*/ 3200400 w 5486400"/>
              <a:gd name="connsiteY47" fmla="*/ 5486400 h 5486400"/>
              <a:gd name="connsiteX48" fmla="*/ 3200400 w 5486400"/>
              <a:gd name="connsiteY48" fmla="*/ 4754880 h 5486400"/>
              <a:gd name="connsiteX49" fmla="*/ 3657600 w 5486400"/>
              <a:gd name="connsiteY49" fmla="*/ 4754880 h 5486400"/>
              <a:gd name="connsiteX50" fmla="*/ 3657600 w 5486400"/>
              <a:gd name="connsiteY50" fmla="*/ 4191800 h 5486400"/>
              <a:gd name="connsiteX51" fmla="*/ 3615665 w 5486400"/>
              <a:gd name="connsiteY51" fmla="*/ 4153687 h 5486400"/>
              <a:gd name="connsiteX52" fmla="*/ 2743200 w 5486400"/>
              <a:gd name="connsiteY52" fmla="*/ 3840480 h 5486400"/>
              <a:gd name="connsiteX53" fmla="*/ 1870735 w 5486400"/>
              <a:gd name="connsiteY53" fmla="*/ 4153687 h 5486400"/>
              <a:gd name="connsiteX54" fmla="*/ 1828800 w 5486400"/>
              <a:gd name="connsiteY54" fmla="*/ 4191800 h 5486400"/>
              <a:gd name="connsiteX55" fmla="*/ 1828800 w 5486400"/>
              <a:gd name="connsiteY55" fmla="*/ 4754880 h 5486400"/>
              <a:gd name="connsiteX56" fmla="*/ 2286000 w 5486400"/>
              <a:gd name="connsiteY56" fmla="*/ 4754880 h 5486400"/>
              <a:gd name="connsiteX57" fmla="*/ 2286000 w 5486400"/>
              <a:gd name="connsiteY57" fmla="*/ 5486400 h 5486400"/>
              <a:gd name="connsiteX58" fmla="*/ 228600 w 5486400"/>
              <a:gd name="connsiteY58" fmla="*/ 5486400 h 5486400"/>
              <a:gd name="connsiteX59" fmla="*/ 0 w 5486400"/>
              <a:gd name="connsiteY59" fmla="*/ 5257800 h 5486400"/>
              <a:gd name="connsiteX60" fmla="*/ 0 w 5486400"/>
              <a:gd name="connsiteY60" fmla="*/ 3200400 h 5486400"/>
              <a:gd name="connsiteX61" fmla="*/ 731520 w 5486400"/>
              <a:gd name="connsiteY61" fmla="*/ 3200400 h 5486400"/>
              <a:gd name="connsiteX62" fmla="*/ 731520 w 5486400"/>
              <a:gd name="connsiteY62" fmla="*/ 3657600 h 5486400"/>
              <a:gd name="connsiteX63" fmla="*/ 1294600 w 5486400"/>
              <a:gd name="connsiteY63" fmla="*/ 3657600 h 5486400"/>
              <a:gd name="connsiteX64" fmla="*/ 1332713 w 5486400"/>
              <a:gd name="connsiteY64" fmla="*/ 3615665 h 5486400"/>
              <a:gd name="connsiteX65" fmla="*/ 1645920 w 5486400"/>
              <a:gd name="connsiteY65" fmla="*/ 2743200 h 5486400"/>
              <a:gd name="connsiteX66" fmla="*/ 1332713 w 5486400"/>
              <a:gd name="connsiteY66" fmla="*/ 1870735 h 5486400"/>
              <a:gd name="connsiteX67" fmla="*/ 1294600 w 5486400"/>
              <a:gd name="connsiteY67" fmla="*/ 1828800 h 5486400"/>
              <a:gd name="connsiteX68" fmla="*/ 731520 w 5486400"/>
              <a:gd name="connsiteY68" fmla="*/ 1828800 h 5486400"/>
              <a:gd name="connsiteX69" fmla="*/ 731520 w 5486400"/>
              <a:gd name="connsiteY69" fmla="*/ 2286000 h 5486400"/>
              <a:gd name="connsiteX70" fmla="*/ 0 w 5486400"/>
              <a:gd name="connsiteY70" fmla="*/ 2286000 h 5486400"/>
              <a:gd name="connsiteX71" fmla="*/ 0 w 5486400"/>
              <a:gd name="connsiteY71" fmla="*/ 228600 h 5486400"/>
              <a:gd name="connsiteX72" fmla="*/ 228600 w 5486400"/>
              <a:gd name="connsiteY72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486400" h="5486400">
                <a:moveTo>
                  <a:pt x="4846320" y="4389120"/>
                </a:moveTo>
                <a:cubicBezTo>
                  <a:pt x="4593815" y="4389120"/>
                  <a:pt x="4389120" y="4593815"/>
                  <a:pt x="4389120" y="4846320"/>
                </a:cubicBezTo>
                <a:cubicBezTo>
                  <a:pt x="4389120" y="5098825"/>
                  <a:pt x="4593815" y="5303520"/>
                  <a:pt x="4846320" y="5303520"/>
                </a:cubicBezTo>
                <a:cubicBezTo>
                  <a:pt x="5098825" y="5303520"/>
                  <a:pt x="5303520" y="5098825"/>
                  <a:pt x="5303520" y="4846320"/>
                </a:cubicBezTo>
                <a:cubicBezTo>
                  <a:pt x="5303520" y="4593815"/>
                  <a:pt x="5098825" y="4389120"/>
                  <a:pt x="4846320" y="4389120"/>
                </a:cubicBezTo>
                <a:close/>
                <a:moveTo>
                  <a:pt x="640080" y="4389120"/>
                </a:moveTo>
                <a:cubicBezTo>
                  <a:pt x="387575" y="4389120"/>
                  <a:pt x="182880" y="4593815"/>
                  <a:pt x="182880" y="4846320"/>
                </a:cubicBezTo>
                <a:cubicBezTo>
                  <a:pt x="182880" y="5098825"/>
                  <a:pt x="387575" y="5303520"/>
                  <a:pt x="640080" y="5303520"/>
                </a:cubicBezTo>
                <a:cubicBezTo>
                  <a:pt x="892585" y="5303520"/>
                  <a:pt x="1097280" y="5098825"/>
                  <a:pt x="1097280" y="4846320"/>
                </a:cubicBezTo>
                <a:cubicBezTo>
                  <a:pt x="1097280" y="4593815"/>
                  <a:pt x="892585" y="4389120"/>
                  <a:pt x="640080" y="4389120"/>
                </a:cubicBezTo>
                <a:close/>
                <a:moveTo>
                  <a:pt x="4846320" y="182880"/>
                </a:moveTo>
                <a:cubicBezTo>
                  <a:pt x="4593815" y="182880"/>
                  <a:pt x="4389120" y="387575"/>
                  <a:pt x="4389120" y="640080"/>
                </a:cubicBezTo>
                <a:cubicBezTo>
                  <a:pt x="4389120" y="892585"/>
                  <a:pt x="4593815" y="1097280"/>
                  <a:pt x="4846320" y="1097280"/>
                </a:cubicBezTo>
                <a:cubicBezTo>
                  <a:pt x="5098825" y="1097280"/>
                  <a:pt x="5303520" y="892585"/>
                  <a:pt x="5303520" y="640080"/>
                </a:cubicBezTo>
                <a:cubicBezTo>
                  <a:pt x="5303520" y="387575"/>
                  <a:pt x="5098825" y="182880"/>
                  <a:pt x="4846320" y="182880"/>
                </a:cubicBezTo>
                <a:close/>
                <a:moveTo>
                  <a:pt x="640080" y="182880"/>
                </a:moveTo>
                <a:cubicBezTo>
                  <a:pt x="387575" y="182880"/>
                  <a:pt x="182880" y="387575"/>
                  <a:pt x="182880" y="640080"/>
                </a:cubicBezTo>
                <a:cubicBezTo>
                  <a:pt x="182880" y="892585"/>
                  <a:pt x="387575" y="1097280"/>
                  <a:pt x="640080" y="1097280"/>
                </a:cubicBezTo>
                <a:cubicBezTo>
                  <a:pt x="892585" y="1097280"/>
                  <a:pt x="1097280" y="892585"/>
                  <a:pt x="1097280" y="640080"/>
                </a:cubicBezTo>
                <a:cubicBezTo>
                  <a:pt x="1097280" y="387575"/>
                  <a:pt x="892585" y="182880"/>
                  <a:pt x="640080" y="182880"/>
                </a:cubicBezTo>
                <a:close/>
                <a:moveTo>
                  <a:pt x="228600" y="0"/>
                </a:moveTo>
                <a:lnTo>
                  <a:pt x="2286000" y="0"/>
                </a:lnTo>
                <a:lnTo>
                  <a:pt x="2286000" y="731520"/>
                </a:lnTo>
                <a:lnTo>
                  <a:pt x="1828800" y="731520"/>
                </a:lnTo>
                <a:lnTo>
                  <a:pt x="1828800" y="1294600"/>
                </a:lnTo>
                <a:lnTo>
                  <a:pt x="1870735" y="1332713"/>
                </a:lnTo>
                <a:cubicBezTo>
                  <a:pt x="2107828" y="1528380"/>
                  <a:pt x="2411788" y="1645920"/>
                  <a:pt x="2743200" y="1645920"/>
                </a:cubicBezTo>
                <a:cubicBezTo>
                  <a:pt x="3074612" y="1645920"/>
                  <a:pt x="3378572" y="1528380"/>
                  <a:pt x="3615665" y="1332713"/>
                </a:cubicBezTo>
                <a:lnTo>
                  <a:pt x="3657600" y="1294600"/>
                </a:lnTo>
                <a:lnTo>
                  <a:pt x="3657600" y="731520"/>
                </a:lnTo>
                <a:lnTo>
                  <a:pt x="3200400" y="731520"/>
                </a:lnTo>
                <a:lnTo>
                  <a:pt x="3200400" y="0"/>
                </a:lnTo>
                <a:lnTo>
                  <a:pt x="5257800" y="0"/>
                </a:lnTo>
                <a:cubicBezTo>
                  <a:pt x="5384052" y="0"/>
                  <a:pt x="5486400" y="102348"/>
                  <a:pt x="5486400" y="228600"/>
                </a:cubicBezTo>
                <a:lnTo>
                  <a:pt x="5486400" y="2286000"/>
                </a:lnTo>
                <a:lnTo>
                  <a:pt x="4754880" y="2286000"/>
                </a:lnTo>
                <a:lnTo>
                  <a:pt x="4754880" y="1828800"/>
                </a:lnTo>
                <a:lnTo>
                  <a:pt x="4191800" y="1828800"/>
                </a:lnTo>
                <a:lnTo>
                  <a:pt x="4153687" y="1870735"/>
                </a:lnTo>
                <a:cubicBezTo>
                  <a:pt x="3958020" y="2107828"/>
                  <a:pt x="3840480" y="2411788"/>
                  <a:pt x="3840480" y="2743200"/>
                </a:cubicBezTo>
                <a:cubicBezTo>
                  <a:pt x="3840480" y="3074612"/>
                  <a:pt x="3958020" y="3378572"/>
                  <a:pt x="4153687" y="3615665"/>
                </a:cubicBezTo>
                <a:lnTo>
                  <a:pt x="4191800" y="3657600"/>
                </a:lnTo>
                <a:lnTo>
                  <a:pt x="4754880" y="3657600"/>
                </a:lnTo>
                <a:lnTo>
                  <a:pt x="4754880" y="3200400"/>
                </a:lnTo>
                <a:lnTo>
                  <a:pt x="5486400" y="3200400"/>
                </a:lnTo>
                <a:lnTo>
                  <a:pt x="5486400" y="5257800"/>
                </a:lnTo>
                <a:cubicBezTo>
                  <a:pt x="5486400" y="5384052"/>
                  <a:pt x="5384052" y="5486400"/>
                  <a:pt x="5257800" y="5486400"/>
                </a:cubicBezTo>
                <a:lnTo>
                  <a:pt x="3200400" y="5486400"/>
                </a:lnTo>
                <a:lnTo>
                  <a:pt x="3200400" y="4754880"/>
                </a:lnTo>
                <a:lnTo>
                  <a:pt x="3657600" y="4754880"/>
                </a:lnTo>
                <a:lnTo>
                  <a:pt x="3657600" y="4191800"/>
                </a:lnTo>
                <a:lnTo>
                  <a:pt x="3615665" y="4153687"/>
                </a:lnTo>
                <a:cubicBezTo>
                  <a:pt x="3378572" y="3958020"/>
                  <a:pt x="3074612" y="3840480"/>
                  <a:pt x="2743200" y="3840480"/>
                </a:cubicBezTo>
                <a:cubicBezTo>
                  <a:pt x="2411788" y="3840480"/>
                  <a:pt x="2107828" y="3958020"/>
                  <a:pt x="1870735" y="4153687"/>
                </a:cubicBezTo>
                <a:lnTo>
                  <a:pt x="1828800" y="4191800"/>
                </a:lnTo>
                <a:lnTo>
                  <a:pt x="1828800" y="4754880"/>
                </a:lnTo>
                <a:lnTo>
                  <a:pt x="2286000" y="4754880"/>
                </a:lnTo>
                <a:lnTo>
                  <a:pt x="2286000" y="5486400"/>
                </a:lnTo>
                <a:lnTo>
                  <a:pt x="228600" y="5486400"/>
                </a:lnTo>
                <a:cubicBezTo>
                  <a:pt x="102348" y="5486400"/>
                  <a:pt x="0" y="5384052"/>
                  <a:pt x="0" y="5257800"/>
                </a:cubicBezTo>
                <a:lnTo>
                  <a:pt x="0" y="3200400"/>
                </a:lnTo>
                <a:lnTo>
                  <a:pt x="731520" y="3200400"/>
                </a:lnTo>
                <a:lnTo>
                  <a:pt x="731520" y="3657600"/>
                </a:lnTo>
                <a:lnTo>
                  <a:pt x="1294600" y="3657600"/>
                </a:lnTo>
                <a:lnTo>
                  <a:pt x="1332713" y="3615665"/>
                </a:lnTo>
                <a:cubicBezTo>
                  <a:pt x="1528380" y="3378572"/>
                  <a:pt x="1645920" y="3074612"/>
                  <a:pt x="1645920" y="2743200"/>
                </a:cubicBezTo>
                <a:cubicBezTo>
                  <a:pt x="1645920" y="2411788"/>
                  <a:pt x="1528380" y="2107828"/>
                  <a:pt x="1332713" y="1870735"/>
                </a:cubicBezTo>
                <a:lnTo>
                  <a:pt x="1294600" y="1828800"/>
                </a:lnTo>
                <a:lnTo>
                  <a:pt x="731520" y="1828800"/>
                </a:lnTo>
                <a:lnTo>
                  <a:pt x="731520" y="2286000"/>
                </a:lnTo>
                <a:lnTo>
                  <a:pt x="0" y="2286000"/>
                </a:ln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Alu4" hidden="1">
            <a:extLst>
              <a:ext uri="{FF2B5EF4-FFF2-40B4-BE49-F238E27FC236}">
                <a16:creationId xmlns:a16="http://schemas.microsoft.com/office/drawing/2014/main" id="{74366B88-21D9-4A71-09A2-81A789328D59}"/>
              </a:ext>
            </a:extLst>
          </p:cNvPr>
          <p:cNvSpPr/>
          <p:nvPr/>
        </p:nvSpPr>
        <p:spPr>
          <a:xfrm>
            <a:off x="6400800" y="914400"/>
            <a:ext cx="5486400" cy="5486400"/>
          </a:xfrm>
          <a:custGeom>
            <a:avLst/>
            <a:gdLst>
              <a:gd name="connsiteX0" fmla="*/ 4846320 w 5486400"/>
              <a:gd name="connsiteY0" fmla="*/ 4389120 h 5486400"/>
              <a:gd name="connsiteX1" fmla="*/ 4389120 w 5486400"/>
              <a:gd name="connsiteY1" fmla="*/ 4846320 h 5486400"/>
              <a:gd name="connsiteX2" fmla="*/ 4846320 w 5486400"/>
              <a:gd name="connsiteY2" fmla="*/ 5303520 h 5486400"/>
              <a:gd name="connsiteX3" fmla="*/ 5303520 w 5486400"/>
              <a:gd name="connsiteY3" fmla="*/ 4846320 h 5486400"/>
              <a:gd name="connsiteX4" fmla="*/ 4846320 w 5486400"/>
              <a:gd name="connsiteY4" fmla="*/ 4389120 h 5486400"/>
              <a:gd name="connsiteX5" fmla="*/ 640080 w 5486400"/>
              <a:gd name="connsiteY5" fmla="*/ 4389120 h 5486400"/>
              <a:gd name="connsiteX6" fmla="*/ 182880 w 5486400"/>
              <a:gd name="connsiteY6" fmla="*/ 4846320 h 5486400"/>
              <a:gd name="connsiteX7" fmla="*/ 640080 w 5486400"/>
              <a:gd name="connsiteY7" fmla="*/ 5303520 h 5486400"/>
              <a:gd name="connsiteX8" fmla="*/ 1097280 w 5486400"/>
              <a:gd name="connsiteY8" fmla="*/ 4846320 h 5486400"/>
              <a:gd name="connsiteX9" fmla="*/ 640080 w 5486400"/>
              <a:gd name="connsiteY9" fmla="*/ 4389120 h 5486400"/>
              <a:gd name="connsiteX10" fmla="*/ 2743200 w 5486400"/>
              <a:gd name="connsiteY10" fmla="*/ 1920240 h 5486400"/>
              <a:gd name="connsiteX11" fmla="*/ 1920240 w 5486400"/>
              <a:gd name="connsiteY11" fmla="*/ 2743200 h 5486400"/>
              <a:gd name="connsiteX12" fmla="*/ 2743200 w 5486400"/>
              <a:gd name="connsiteY12" fmla="*/ 3566160 h 5486400"/>
              <a:gd name="connsiteX13" fmla="*/ 3566160 w 5486400"/>
              <a:gd name="connsiteY13" fmla="*/ 2743200 h 5486400"/>
              <a:gd name="connsiteX14" fmla="*/ 2743200 w 5486400"/>
              <a:gd name="connsiteY14" fmla="*/ 1920240 h 5486400"/>
              <a:gd name="connsiteX15" fmla="*/ 4846320 w 5486400"/>
              <a:gd name="connsiteY15" fmla="*/ 182880 h 5486400"/>
              <a:gd name="connsiteX16" fmla="*/ 4389120 w 5486400"/>
              <a:gd name="connsiteY16" fmla="*/ 640080 h 5486400"/>
              <a:gd name="connsiteX17" fmla="*/ 4846320 w 5486400"/>
              <a:gd name="connsiteY17" fmla="*/ 1097280 h 5486400"/>
              <a:gd name="connsiteX18" fmla="*/ 5303520 w 5486400"/>
              <a:gd name="connsiteY18" fmla="*/ 640080 h 5486400"/>
              <a:gd name="connsiteX19" fmla="*/ 4846320 w 5486400"/>
              <a:gd name="connsiteY19" fmla="*/ 182880 h 5486400"/>
              <a:gd name="connsiteX20" fmla="*/ 640080 w 5486400"/>
              <a:gd name="connsiteY20" fmla="*/ 182880 h 5486400"/>
              <a:gd name="connsiteX21" fmla="*/ 182880 w 5486400"/>
              <a:gd name="connsiteY21" fmla="*/ 640080 h 5486400"/>
              <a:gd name="connsiteX22" fmla="*/ 640080 w 5486400"/>
              <a:gd name="connsiteY22" fmla="*/ 1097280 h 5486400"/>
              <a:gd name="connsiteX23" fmla="*/ 1097280 w 5486400"/>
              <a:gd name="connsiteY23" fmla="*/ 640080 h 5486400"/>
              <a:gd name="connsiteX24" fmla="*/ 640080 w 5486400"/>
              <a:gd name="connsiteY24" fmla="*/ 182880 h 5486400"/>
              <a:gd name="connsiteX25" fmla="*/ 228600 w 5486400"/>
              <a:gd name="connsiteY25" fmla="*/ 0 h 5486400"/>
              <a:gd name="connsiteX26" fmla="*/ 2286000 w 5486400"/>
              <a:gd name="connsiteY26" fmla="*/ 0 h 5486400"/>
              <a:gd name="connsiteX27" fmla="*/ 2286000 w 5486400"/>
              <a:gd name="connsiteY27" fmla="*/ 731520 h 5486400"/>
              <a:gd name="connsiteX28" fmla="*/ 1828800 w 5486400"/>
              <a:gd name="connsiteY28" fmla="*/ 731520 h 5486400"/>
              <a:gd name="connsiteX29" fmla="*/ 1828800 w 5486400"/>
              <a:gd name="connsiteY29" fmla="*/ 1294600 h 5486400"/>
              <a:gd name="connsiteX30" fmla="*/ 1870735 w 5486400"/>
              <a:gd name="connsiteY30" fmla="*/ 1332713 h 5486400"/>
              <a:gd name="connsiteX31" fmla="*/ 2743200 w 5486400"/>
              <a:gd name="connsiteY31" fmla="*/ 1645920 h 5486400"/>
              <a:gd name="connsiteX32" fmla="*/ 3615665 w 5486400"/>
              <a:gd name="connsiteY32" fmla="*/ 1332713 h 5486400"/>
              <a:gd name="connsiteX33" fmla="*/ 3657600 w 5486400"/>
              <a:gd name="connsiteY33" fmla="*/ 1294600 h 5486400"/>
              <a:gd name="connsiteX34" fmla="*/ 3657600 w 5486400"/>
              <a:gd name="connsiteY34" fmla="*/ 731520 h 5486400"/>
              <a:gd name="connsiteX35" fmla="*/ 3200400 w 5486400"/>
              <a:gd name="connsiteY35" fmla="*/ 731520 h 5486400"/>
              <a:gd name="connsiteX36" fmla="*/ 3200400 w 5486400"/>
              <a:gd name="connsiteY36" fmla="*/ 0 h 5486400"/>
              <a:gd name="connsiteX37" fmla="*/ 5257800 w 5486400"/>
              <a:gd name="connsiteY37" fmla="*/ 0 h 5486400"/>
              <a:gd name="connsiteX38" fmla="*/ 5486400 w 5486400"/>
              <a:gd name="connsiteY38" fmla="*/ 228600 h 5486400"/>
              <a:gd name="connsiteX39" fmla="*/ 5486400 w 5486400"/>
              <a:gd name="connsiteY39" fmla="*/ 2286000 h 5486400"/>
              <a:gd name="connsiteX40" fmla="*/ 4754880 w 5486400"/>
              <a:gd name="connsiteY40" fmla="*/ 2286000 h 5486400"/>
              <a:gd name="connsiteX41" fmla="*/ 4754880 w 5486400"/>
              <a:gd name="connsiteY41" fmla="*/ 1828800 h 5486400"/>
              <a:gd name="connsiteX42" fmla="*/ 4191800 w 5486400"/>
              <a:gd name="connsiteY42" fmla="*/ 1828800 h 5486400"/>
              <a:gd name="connsiteX43" fmla="*/ 4153687 w 5486400"/>
              <a:gd name="connsiteY43" fmla="*/ 1870735 h 5486400"/>
              <a:gd name="connsiteX44" fmla="*/ 3840480 w 5486400"/>
              <a:gd name="connsiteY44" fmla="*/ 2743200 h 5486400"/>
              <a:gd name="connsiteX45" fmla="*/ 4153687 w 5486400"/>
              <a:gd name="connsiteY45" fmla="*/ 3615665 h 5486400"/>
              <a:gd name="connsiteX46" fmla="*/ 4191800 w 5486400"/>
              <a:gd name="connsiteY46" fmla="*/ 3657600 h 5486400"/>
              <a:gd name="connsiteX47" fmla="*/ 4754880 w 5486400"/>
              <a:gd name="connsiteY47" fmla="*/ 3657600 h 5486400"/>
              <a:gd name="connsiteX48" fmla="*/ 4754880 w 5486400"/>
              <a:gd name="connsiteY48" fmla="*/ 3200400 h 5486400"/>
              <a:gd name="connsiteX49" fmla="*/ 5486400 w 5486400"/>
              <a:gd name="connsiteY49" fmla="*/ 3200400 h 5486400"/>
              <a:gd name="connsiteX50" fmla="*/ 5486400 w 5486400"/>
              <a:gd name="connsiteY50" fmla="*/ 5257800 h 5486400"/>
              <a:gd name="connsiteX51" fmla="*/ 5257800 w 5486400"/>
              <a:gd name="connsiteY51" fmla="*/ 5486400 h 5486400"/>
              <a:gd name="connsiteX52" fmla="*/ 3200400 w 5486400"/>
              <a:gd name="connsiteY52" fmla="*/ 5486400 h 5486400"/>
              <a:gd name="connsiteX53" fmla="*/ 3200400 w 5486400"/>
              <a:gd name="connsiteY53" fmla="*/ 4754880 h 5486400"/>
              <a:gd name="connsiteX54" fmla="*/ 3657600 w 5486400"/>
              <a:gd name="connsiteY54" fmla="*/ 4754880 h 5486400"/>
              <a:gd name="connsiteX55" fmla="*/ 3657600 w 5486400"/>
              <a:gd name="connsiteY55" fmla="*/ 4191800 h 5486400"/>
              <a:gd name="connsiteX56" fmla="*/ 3615665 w 5486400"/>
              <a:gd name="connsiteY56" fmla="*/ 4153687 h 5486400"/>
              <a:gd name="connsiteX57" fmla="*/ 2743200 w 5486400"/>
              <a:gd name="connsiteY57" fmla="*/ 3840480 h 5486400"/>
              <a:gd name="connsiteX58" fmla="*/ 1870735 w 5486400"/>
              <a:gd name="connsiteY58" fmla="*/ 4153687 h 5486400"/>
              <a:gd name="connsiteX59" fmla="*/ 1828800 w 5486400"/>
              <a:gd name="connsiteY59" fmla="*/ 4191800 h 5486400"/>
              <a:gd name="connsiteX60" fmla="*/ 1828800 w 5486400"/>
              <a:gd name="connsiteY60" fmla="*/ 4754880 h 5486400"/>
              <a:gd name="connsiteX61" fmla="*/ 2286000 w 5486400"/>
              <a:gd name="connsiteY61" fmla="*/ 4754880 h 5486400"/>
              <a:gd name="connsiteX62" fmla="*/ 2286000 w 5486400"/>
              <a:gd name="connsiteY62" fmla="*/ 5486400 h 5486400"/>
              <a:gd name="connsiteX63" fmla="*/ 228600 w 5486400"/>
              <a:gd name="connsiteY63" fmla="*/ 5486400 h 5486400"/>
              <a:gd name="connsiteX64" fmla="*/ 0 w 5486400"/>
              <a:gd name="connsiteY64" fmla="*/ 5257800 h 5486400"/>
              <a:gd name="connsiteX65" fmla="*/ 0 w 5486400"/>
              <a:gd name="connsiteY65" fmla="*/ 3200400 h 5486400"/>
              <a:gd name="connsiteX66" fmla="*/ 731520 w 5486400"/>
              <a:gd name="connsiteY66" fmla="*/ 3200400 h 5486400"/>
              <a:gd name="connsiteX67" fmla="*/ 731520 w 5486400"/>
              <a:gd name="connsiteY67" fmla="*/ 3657600 h 5486400"/>
              <a:gd name="connsiteX68" fmla="*/ 1294600 w 5486400"/>
              <a:gd name="connsiteY68" fmla="*/ 3657600 h 5486400"/>
              <a:gd name="connsiteX69" fmla="*/ 1332713 w 5486400"/>
              <a:gd name="connsiteY69" fmla="*/ 3615665 h 5486400"/>
              <a:gd name="connsiteX70" fmla="*/ 1645920 w 5486400"/>
              <a:gd name="connsiteY70" fmla="*/ 2743200 h 5486400"/>
              <a:gd name="connsiteX71" fmla="*/ 1332713 w 5486400"/>
              <a:gd name="connsiteY71" fmla="*/ 1870735 h 5486400"/>
              <a:gd name="connsiteX72" fmla="*/ 1294600 w 5486400"/>
              <a:gd name="connsiteY72" fmla="*/ 1828800 h 5486400"/>
              <a:gd name="connsiteX73" fmla="*/ 731520 w 5486400"/>
              <a:gd name="connsiteY73" fmla="*/ 1828800 h 5486400"/>
              <a:gd name="connsiteX74" fmla="*/ 731520 w 5486400"/>
              <a:gd name="connsiteY74" fmla="*/ 2286000 h 5486400"/>
              <a:gd name="connsiteX75" fmla="*/ 0 w 5486400"/>
              <a:gd name="connsiteY75" fmla="*/ 2286000 h 5486400"/>
              <a:gd name="connsiteX76" fmla="*/ 0 w 5486400"/>
              <a:gd name="connsiteY76" fmla="*/ 228600 h 5486400"/>
              <a:gd name="connsiteX77" fmla="*/ 228600 w 5486400"/>
              <a:gd name="connsiteY77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486400" h="5486400">
                <a:moveTo>
                  <a:pt x="4846320" y="4389120"/>
                </a:moveTo>
                <a:cubicBezTo>
                  <a:pt x="4593815" y="4389120"/>
                  <a:pt x="4389120" y="4593815"/>
                  <a:pt x="4389120" y="4846320"/>
                </a:cubicBezTo>
                <a:cubicBezTo>
                  <a:pt x="4389120" y="5098825"/>
                  <a:pt x="4593815" y="5303520"/>
                  <a:pt x="4846320" y="5303520"/>
                </a:cubicBezTo>
                <a:cubicBezTo>
                  <a:pt x="5098825" y="5303520"/>
                  <a:pt x="5303520" y="5098825"/>
                  <a:pt x="5303520" y="4846320"/>
                </a:cubicBezTo>
                <a:cubicBezTo>
                  <a:pt x="5303520" y="4593815"/>
                  <a:pt x="5098825" y="4389120"/>
                  <a:pt x="4846320" y="4389120"/>
                </a:cubicBezTo>
                <a:close/>
                <a:moveTo>
                  <a:pt x="640080" y="4389120"/>
                </a:moveTo>
                <a:cubicBezTo>
                  <a:pt x="387575" y="4389120"/>
                  <a:pt x="182880" y="4593815"/>
                  <a:pt x="182880" y="4846320"/>
                </a:cubicBezTo>
                <a:cubicBezTo>
                  <a:pt x="182880" y="5098825"/>
                  <a:pt x="387575" y="5303520"/>
                  <a:pt x="640080" y="5303520"/>
                </a:cubicBezTo>
                <a:cubicBezTo>
                  <a:pt x="892585" y="5303520"/>
                  <a:pt x="1097280" y="5098825"/>
                  <a:pt x="1097280" y="4846320"/>
                </a:cubicBezTo>
                <a:cubicBezTo>
                  <a:pt x="1097280" y="4593815"/>
                  <a:pt x="892585" y="4389120"/>
                  <a:pt x="640080" y="4389120"/>
                </a:cubicBezTo>
                <a:close/>
                <a:moveTo>
                  <a:pt x="2743200" y="1920240"/>
                </a:moveTo>
                <a:cubicBezTo>
                  <a:pt x="2288692" y="1920240"/>
                  <a:pt x="1920240" y="2288692"/>
                  <a:pt x="1920240" y="2743200"/>
                </a:cubicBezTo>
                <a:cubicBezTo>
                  <a:pt x="1920240" y="3197708"/>
                  <a:pt x="2288692" y="3566160"/>
                  <a:pt x="2743200" y="3566160"/>
                </a:cubicBezTo>
                <a:cubicBezTo>
                  <a:pt x="3197708" y="3566160"/>
                  <a:pt x="3566160" y="3197708"/>
                  <a:pt x="3566160" y="2743200"/>
                </a:cubicBezTo>
                <a:cubicBezTo>
                  <a:pt x="3566160" y="2288692"/>
                  <a:pt x="3197708" y="1920240"/>
                  <a:pt x="2743200" y="1920240"/>
                </a:cubicBezTo>
                <a:close/>
                <a:moveTo>
                  <a:pt x="4846320" y="182880"/>
                </a:moveTo>
                <a:cubicBezTo>
                  <a:pt x="4593815" y="182880"/>
                  <a:pt x="4389120" y="387575"/>
                  <a:pt x="4389120" y="640080"/>
                </a:cubicBezTo>
                <a:cubicBezTo>
                  <a:pt x="4389120" y="892585"/>
                  <a:pt x="4593815" y="1097280"/>
                  <a:pt x="4846320" y="1097280"/>
                </a:cubicBezTo>
                <a:cubicBezTo>
                  <a:pt x="5098825" y="1097280"/>
                  <a:pt x="5303520" y="892585"/>
                  <a:pt x="5303520" y="640080"/>
                </a:cubicBezTo>
                <a:cubicBezTo>
                  <a:pt x="5303520" y="387575"/>
                  <a:pt x="5098825" y="182880"/>
                  <a:pt x="4846320" y="182880"/>
                </a:cubicBezTo>
                <a:close/>
                <a:moveTo>
                  <a:pt x="640080" y="182880"/>
                </a:moveTo>
                <a:cubicBezTo>
                  <a:pt x="387575" y="182880"/>
                  <a:pt x="182880" y="387575"/>
                  <a:pt x="182880" y="640080"/>
                </a:cubicBezTo>
                <a:cubicBezTo>
                  <a:pt x="182880" y="892585"/>
                  <a:pt x="387575" y="1097280"/>
                  <a:pt x="640080" y="1097280"/>
                </a:cubicBezTo>
                <a:cubicBezTo>
                  <a:pt x="892585" y="1097280"/>
                  <a:pt x="1097280" y="892585"/>
                  <a:pt x="1097280" y="640080"/>
                </a:cubicBezTo>
                <a:cubicBezTo>
                  <a:pt x="1097280" y="387575"/>
                  <a:pt x="892585" y="182880"/>
                  <a:pt x="640080" y="182880"/>
                </a:cubicBezTo>
                <a:close/>
                <a:moveTo>
                  <a:pt x="228600" y="0"/>
                </a:moveTo>
                <a:lnTo>
                  <a:pt x="2286000" y="0"/>
                </a:lnTo>
                <a:lnTo>
                  <a:pt x="2286000" y="731520"/>
                </a:lnTo>
                <a:lnTo>
                  <a:pt x="1828800" y="731520"/>
                </a:lnTo>
                <a:lnTo>
                  <a:pt x="1828800" y="1294600"/>
                </a:lnTo>
                <a:lnTo>
                  <a:pt x="1870735" y="1332713"/>
                </a:lnTo>
                <a:cubicBezTo>
                  <a:pt x="2107828" y="1528380"/>
                  <a:pt x="2411788" y="1645920"/>
                  <a:pt x="2743200" y="1645920"/>
                </a:cubicBezTo>
                <a:cubicBezTo>
                  <a:pt x="3074612" y="1645920"/>
                  <a:pt x="3378572" y="1528380"/>
                  <a:pt x="3615665" y="1332713"/>
                </a:cubicBezTo>
                <a:lnTo>
                  <a:pt x="3657600" y="1294600"/>
                </a:lnTo>
                <a:lnTo>
                  <a:pt x="3657600" y="731520"/>
                </a:lnTo>
                <a:lnTo>
                  <a:pt x="3200400" y="731520"/>
                </a:lnTo>
                <a:lnTo>
                  <a:pt x="3200400" y="0"/>
                </a:lnTo>
                <a:lnTo>
                  <a:pt x="5257800" y="0"/>
                </a:lnTo>
                <a:cubicBezTo>
                  <a:pt x="5384052" y="0"/>
                  <a:pt x="5486400" y="102348"/>
                  <a:pt x="5486400" y="228600"/>
                </a:cubicBezTo>
                <a:lnTo>
                  <a:pt x="5486400" y="2286000"/>
                </a:lnTo>
                <a:lnTo>
                  <a:pt x="4754880" y="2286000"/>
                </a:lnTo>
                <a:lnTo>
                  <a:pt x="4754880" y="1828800"/>
                </a:lnTo>
                <a:lnTo>
                  <a:pt x="4191800" y="1828800"/>
                </a:lnTo>
                <a:lnTo>
                  <a:pt x="4153687" y="1870735"/>
                </a:lnTo>
                <a:cubicBezTo>
                  <a:pt x="3958020" y="2107828"/>
                  <a:pt x="3840480" y="2411788"/>
                  <a:pt x="3840480" y="2743200"/>
                </a:cubicBezTo>
                <a:cubicBezTo>
                  <a:pt x="3840480" y="3074612"/>
                  <a:pt x="3958020" y="3378572"/>
                  <a:pt x="4153687" y="3615665"/>
                </a:cubicBezTo>
                <a:lnTo>
                  <a:pt x="4191800" y="3657600"/>
                </a:lnTo>
                <a:lnTo>
                  <a:pt x="4754880" y="3657600"/>
                </a:lnTo>
                <a:lnTo>
                  <a:pt x="4754880" y="3200400"/>
                </a:lnTo>
                <a:lnTo>
                  <a:pt x="5486400" y="3200400"/>
                </a:lnTo>
                <a:lnTo>
                  <a:pt x="5486400" y="5257800"/>
                </a:lnTo>
                <a:cubicBezTo>
                  <a:pt x="5486400" y="5384052"/>
                  <a:pt x="5384052" y="5486400"/>
                  <a:pt x="5257800" y="5486400"/>
                </a:cubicBezTo>
                <a:lnTo>
                  <a:pt x="3200400" y="5486400"/>
                </a:lnTo>
                <a:lnTo>
                  <a:pt x="3200400" y="4754880"/>
                </a:lnTo>
                <a:lnTo>
                  <a:pt x="3657600" y="4754880"/>
                </a:lnTo>
                <a:lnTo>
                  <a:pt x="3657600" y="4191800"/>
                </a:lnTo>
                <a:lnTo>
                  <a:pt x="3615665" y="4153687"/>
                </a:lnTo>
                <a:cubicBezTo>
                  <a:pt x="3378572" y="3958020"/>
                  <a:pt x="3074612" y="3840480"/>
                  <a:pt x="2743200" y="3840480"/>
                </a:cubicBezTo>
                <a:cubicBezTo>
                  <a:pt x="2411788" y="3840480"/>
                  <a:pt x="2107828" y="3958020"/>
                  <a:pt x="1870735" y="4153687"/>
                </a:cubicBezTo>
                <a:lnTo>
                  <a:pt x="1828800" y="4191800"/>
                </a:lnTo>
                <a:lnTo>
                  <a:pt x="1828800" y="4754880"/>
                </a:lnTo>
                <a:lnTo>
                  <a:pt x="2286000" y="4754880"/>
                </a:lnTo>
                <a:lnTo>
                  <a:pt x="2286000" y="5486400"/>
                </a:lnTo>
                <a:lnTo>
                  <a:pt x="228600" y="5486400"/>
                </a:lnTo>
                <a:cubicBezTo>
                  <a:pt x="102348" y="5486400"/>
                  <a:pt x="0" y="5384052"/>
                  <a:pt x="0" y="5257800"/>
                </a:cubicBezTo>
                <a:lnTo>
                  <a:pt x="0" y="3200400"/>
                </a:lnTo>
                <a:lnTo>
                  <a:pt x="731520" y="3200400"/>
                </a:lnTo>
                <a:lnTo>
                  <a:pt x="731520" y="3657600"/>
                </a:lnTo>
                <a:lnTo>
                  <a:pt x="1294600" y="3657600"/>
                </a:lnTo>
                <a:lnTo>
                  <a:pt x="1332713" y="3615665"/>
                </a:lnTo>
                <a:cubicBezTo>
                  <a:pt x="1528380" y="3378572"/>
                  <a:pt x="1645920" y="3074612"/>
                  <a:pt x="1645920" y="2743200"/>
                </a:cubicBezTo>
                <a:cubicBezTo>
                  <a:pt x="1645920" y="2411788"/>
                  <a:pt x="1528380" y="2107828"/>
                  <a:pt x="1332713" y="1870735"/>
                </a:cubicBezTo>
                <a:lnTo>
                  <a:pt x="1294600" y="1828800"/>
                </a:lnTo>
                <a:lnTo>
                  <a:pt x="731520" y="1828800"/>
                </a:lnTo>
                <a:lnTo>
                  <a:pt x="731520" y="2286000"/>
                </a:lnTo>
                <a:lnTo>
                  <a:pt x="0" y="2286000"/>
                </a:ln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solidFill>
            <a:srgbClr val="7030A0">
              <a:alpha val="8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ToolT" hidden="1">
            <a:extLst>
              <a:ext uri="{FF2B5EF4-FFF2-40B4-BE49-F238E27FC236}">
                <a16:creationId xmlns:a16="http://schemas.microsoft.com/office/drawing/2014/main" id="{1B8164FE-DA3C-6B1B-3B3A-9BFF91B31600}"/>
              </a:ext>
            </a:extLst>
          </p:cNvPr>
          <p:cNvSpPr/>
          <p:nvPr/>
        </p:nvSpPr>
        <p:spPr>
          <a:xfrm rot="16200000">
            <a:off x="495300" y="3771900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786865 w 1828800"/>
              <a:gd name="connsiteY1" fmla="*/ 313207 h 1828800"/>
              <a:gd name="connsiteX2" fmla="*/ 1828800 w 1828800"/>
              <a:gd name="connsiteY2" fmla="*/ 351320 h 1828800"/>
              <a:gd name="connsiteX3" fmla="*/ 1828800 w 1828800"/>
              <a:gd name="connsiteY3" fmla="*/ 914400 h 1828800"/>
              <a:gd name="connsiteX4" fmla="*/ 1371600 w 1828800"/>
              <a:gd name="connsiteY4" fmla="*/ 914400 h 1828800"/>
              <a:gd name="connsiteX5" fmla="*/ 1371600 w 1828800"/>
              <a:gd name="connsiteY5" fmla="*/ 1828800 h 1828800"/>
              <a:gd name="connsiteX6" fmla="*/ 457200 w 1828800"/>
              <a:gd name="connsiteY6" fmla="*/ 1828800 h 1828800"/>
              <a:gd name="connsiteX7" fmla="*/ 457200 w 1828800"/>
              <a:gd name="connsiteY7" fmla="*/ 914400 h 1828800"/>
              <a:gd name="connsiteX8" fmla="*/ 0 w 1828800"/>
              <a:gd name="connsiteY8" fmla="*/ 914400 h 1828800"/>
              <a:gd name="connsiteX9" fmla="*/ 0 w 1828800"/>
              <a:gd name="connsiteY9" fmla="*/ 351320 h 1828800"/>
              <a:gd name="connsiteX10" fmla="*/ 41935 w 1828800"/>
              <a:gd name="connsiteY10" fmla="*/ 313207 h 1828800"/>
              <a:gd name="connsiteX11" fmla="*/ 914400 w 1828800"/>
              <a:gd name="connsiteY11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245812" y="0"/>
                  <a:pt x="1549772" y="117540"/>
                  <a:pt x="1786865" y="313207"/>
                </a:cubicBezTo>
                <a:lnTo>
                  <a:pt x="1828800" y="351320"/>
                </a:lnTo>
                <a:lnTo>
                  <a:pt x="1828800" y="914400"/>
                </a:lnTo>
                <a:lnTo>
                  <a:pt x="1371600" y="914400"/>
                </a:lnTo>
                <a:lnTo>
                  <a:pt x="1371600" y="1828800"/>
                </a:lnTo>
                <a:lnTo>
                  <a:pt x="457200" y="1828800"/>
                </a:lnTo>
                <a:lnTo>
                  <a:pt x="457200" y="914400"/>
                </a:lnTo>
                <a:lnTo>
                  <a:pt x="0" y="914400"/>
                </a:lnTo>
                <a:lnTo>
                  <a:pt x="0" y="351320"/>
                </a:lnTo>
                <a:lnTo>
                  <a:pt x="41935" y="313207"/>
                </a:lnTo>
                <a:cubicBezTo>
                  <a:pt x="279028" y="117540"/>
                  <a:pt x="582988" y="0"/>
                  <a:pt x="914400" y="0"/>
                </a:cubicBezTo>
                <a:close/>
              </a:path>
            </a:pathLst>
          </a:custGeom>
          <a:solidFill>
            <a:srgbClr val="156082">
              <a:alpha val="8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ool4C" hidden="1">
            <a:extLst>
              <a:ext uri="{FF2B5EF4-FFF2-40B4-BE49-F238E27FC236}">
                <a16:creationId xmlns:a16="http://schemas.microsoft.com/office/drawing/2014/main" id="{FFD40290-1F17-8747-1E3D-1CD42B4B8ACC}"/>
              </a:ext>
            </a:extLst>
          </p:cNvPr>
          <p:cNvSpPr/>
          <p:nvPr/>
        </p:nvSpPr>
        <p:spPr>
          <a:xfrm>
            <a:off x="609600" y="685800"/>
            <a:ext cx="1828800" cy="1828800"/>
          </a:xfrm>
          <a:custGeom>
            <a:avLst/>
            <a:gdLst>
              <a:gd name="connsiteX0" fmla="*/ 228600 w 1828800"/>
              <a:gd name="connsiteY0" fmla="*/ 0 h 1828800"/>
              <a:gd name="connsiteX1" fmla="*/ 1600200 w 1828800"/>
              <a:gd name="connsiteY1" fmla="*/ 0 h 1828800"/>
              <a:gd name="connsiteX2" fmla="*/ 1828800 w 1828800"/>
              <a:gd name="connsiteY2" fmla="*/ 228600 h 1828800"/>
              <a:gd name="connsiteX3" fmla="*/ 1828800 w 1828800"/>
              <a:gd name="connsiteY3" fmla="*/ 1600200 h 1828800"/>
              <a:gd name="connsiteX4" fmla="*/ 1600200 w 1828800"/>
              <a:gd name="connsiteY4" fmla="*/ 1828800 h 1828800"/>
              <a:gd name="connsiteX5" fmla="*/ 228600 w 1828800"/>
              <a:gd name="connsiteY5" fmla="*/ 1828800 h 1828800"/>
              <a:gd name="connsiteX6" fmla="*/ 0 w 1828800"/>
              <a:gd name="connsiteY6" fmla="*/ 1600200 h 1828800"/>
              <a:gd name="connsiteX7" fmla="*/ 0 w 1828800"/>
              <a:gd name="connsiteY7" fmla="*/ 228600 h 1828800"/>
              <a:gd name="connsiteX8" fmla="*/ 228600 w 1828800"/>
              <a:gd name="connsiteY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828800">
                <a:moveTo>
                  <a:pt x="228600" y="0"/>
                </a:moveTo>
                <a:lnTo>
                  <a:pt x="1600200" y="0"/>
                </a:lnTo>
                <a:cubicBezTo>
                  <a:pt x="1600200" y="126252"/>
                  <a:pt x="1702548" y="228600"/>
                  <a:pt x="1828800" y="228600"/>
                </a:cubicBezTo>
                <a:lnTo>
                  <a:pt x="1828800" y="1600200"/>
                </a:lnTo>
                <a:cubicBezTo>
                  <a:pt x="1702548" y="1600200"/>
                  <a:pt x="1600200" y="1702548"/>
                  <a:pt x="1600200" y="1828800"/>
                </a:cubicBezTo>
                <a:lnTo>
                  <a:pt x="228600" y="1828800"/>
                </a:lnTo>
                <a:cubicBezTo>
                  <a:pt x="228600" y="1702548"/>
                  <a:pt x="126252" y="1600200"/>
                  <a:pt x="0" y="1600200"/>
                </a:cubicBezTo>
                <a:lnTo>
                  <a:pt x="0" y="228600"/>
                </a:lnTo>
                <a:cubicBezTo>
                  <a:pt x="126252" y="228600"/>
                  <a:pt x="228600" y="126252"/>
                  <a:pt x="228600" y="0"/>
                </a:cubicBezTo>
                <a:close/>
              </a:path>
            </a:pathLst>
          </a:custGeom>
          <a:solidFill>
            <a:srgbClr val="156082">
              <a:alpha val="8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lu">
    <p:bg>
      <p:bgPr>
        <a:blipFill dpi="0" rotWithShape="1">
          <a:blip r:embed="rId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Free">
            <a:extLst>
              <a:ext uri="{FF2B5EF4-FFF2-40B4-BE49-F238E27FC236}">
                <a16:creationId xmlns:a16="http://schemas.microsoft.com/office/drawing/2014/main" id="{417033E6-6A14-BF4E-BC9C-08B34B767424}"/>
              </a:ext>
            </a:extLst>
          </p:cNvPr>
          <p:cNvGrpSpPr/>
          <p:nvPr/>
        </p:nvGrpSpPr>
        <p:grpSpPr>
          <a:xfrm>
            <a:off x="-457200" y="0"/>
            <a:ext cx="13258800" cy="7315200"/>
            <a:chOff x="-457200" y="0"/>
            <a:chExt cx="13258800" cy="7315200"/>
          </a:xfrm>
        </p:grpSpPr>
        <p:sp>
          <p:nvSpPr>
            <p:cNvPr id="64" name="RectPanel" hidden="1">
              <a:extLst>
                <a:ext uri="{FF2B5EF4-FFF2-40B4-BE49-F238E27FC236}">
                  <a16:creationId xmlns:a16="http://schemas.microsoft.com/office/drawing/2014/main" id="{1F584540-A475-1E25-1939-0C0C0DA38C76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" name="ChartPanel" hidden="1">
              <a:extLst>
                <a:ext uri="{FF2B5EF4-FFF2-40B4-BE49-F238E27FC236}">
                  <a16:creationId xmlns:a16="http://schemas.microsoft.com/office/drawing/2014/main" id="{CBDAAA18-7C81-DA8F-A287-506DB0FB215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26986332"/>
                </p:ext>
              </p:extLst>
            </p:nvPr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" name="shChart" hidden="1">
              <a:extLst>
                <a:ext uri="{FF2B5EF4-FFF2-40B4-BE49-F238E27FC236}">
                  <a16:creationId xmlns:a16="http://schemas.microsoft.com/office/drawing/2014/main" id="{77D60DC8-548E-D5E9-8C49-9BCD00BF6DB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9388975"/>
                </p:ext>
              </p:extLst>
            </p:nvPr>
          </p:nvGraphicFramePr>
          <p:xfrm>
            <a:off x="-457200" y="2743200"/>
            <a:ext cx="9144000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" name="OvalMohr" hidden="1">
              <a:extLst>
                <a:ext uri="{FF2B5EF4-FFF2-40B4-BE49-F238E27FC236}">
                  <a16:creationId xmlns:a16="http://schemas.microsoft.com/office/drawing/2014/main" id="{062262D9-58CC-655A-E686-E43F5194D42A}"/>
                </a:ext>
              </a:extLst>
            </p:cNvPr>
            <p:cNvSpPr/>
            <p:nvPr/>
          </p:nvSpPr>
          <p:spPr>
            <a:xfrm rot="479435">
              <a:off x="2801828" y="3698096"/>
              <a:ext cx="3912985" cy="1132558"/>
            </a:xfrm>
            <a:prstGeom prst="ellipse">
              <a:avLst/>
            </a:prstGeom>
            <a:solidFill>
              <a:srgbClr val="FFFF00">
                <a:alpha val="1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Specs" hidden="1">
            <a:extLst>
              <a:ext uri="{FF2B5EF4-FFF2-40B4-BE49-F238E27FC236}">
                <a16:creationId xmlns:a16="http://schemas.microsoft.com/office/drawing/2014/main" id="{2C78F7E8-8C74-3775-F0DC-394D497B7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25264"/>
              </p:ext>
            </p:extLst>
          </p:nvPr>
        </p:nvGraphicFramePr>
        <p:xfrm>
          <a:off x="66792" y="4115684"/>
          <a:ext cx="12070080" cy="26822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01553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448342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60600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603505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603505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603505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603505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603505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603505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603505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603505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603505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603505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603505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603505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603505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603505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603505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603505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603505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areaa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perim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x-P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y-P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Iyy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Ixx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Ixy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Ixx0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Iyy0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Ixy0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theta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Imin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Imax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rmin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solidFill>
                            <a:schemeClr val="bg1"/>
                          </a:solidFill>
                        </a:rPr>
                        <a:t>rmax</a:t>
                      </a:r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- 32.70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42517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66576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43411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60101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01459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FreeCyl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98908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32448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5054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FreeWheel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23304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332482"/>
                  </a:ext>
                </a:extLst>
              </a:tr>
            </a:tbl>
          </a:graphicData>
        </a:graphic>
      </p:graphicFrame>
      <p:graphicFrame>
        <p:nvGraphicFramePr>
          <p:cNvPr id="21" name="TableMass" hidden="1">
            <a:extLst>
              <a:ext uri="{FF2B5EF4-FFF2-40B4-BE49-F238E27FC236}">
                <a16:creationId xmlns:a16="http://schemas.microsoft.com/office/drawing/2014/main" id="{67335AD0-F40D-7F40-FAA2-1D973E7E6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00592"/>
              </p:ext>
            </p:extLst>
          </p:nvPr>
        </p:nvGraphicFramePr>
        <p:xfrm>
          <a:off x="162921" y="3169851"/>
          <a:ext cx="11887200" cy="15544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95469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441548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46046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sigma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x-LC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y-LC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Iyy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Ixx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Ixy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Ixx0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Iyy0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Ixy0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theta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Imin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Imax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rmin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rmax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00316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2839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87848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648695"/>
                  </a:ext>
                </a:extLst>
              </a:tr>
            </a:tbl>
          </a:graphicData>
        </a:graphic>
      </p:graphicFrame>
      <p:grpSp>
        <p:nvGrpSpPr>
          <p:cNvPr id="10" name="Wheel" hidden="1">
            <a:extLst>
              <a:ext uri="{FF2B5EF4-FFF2-40B4-BE49-F238E27FC236}">
                <a16:creationId xmlns:a16="http://schemas.microsoft.com/office/drawing/2014/main" id="{138F2640-B725-4A1B-A2A0-FFD93D13C646}"/>
              </a:ext>
            </a:extLst>
          </p:cNvPr>
          <p:cNvGrpSpPr/>
          <p:nvPr/>
        </p:nvGrpSpPr>
        <p:grpSpPr>
          <a:xfrm>
            <a:off x="6400800" y="914400"/>
            <a:ext cx="5486400" cy="5486400"/>
            <a:chOff x="6400800" y="914400"/>
            <a:chExt cx="5486400" cy="5486400"/>
          </a:xfrm>
        </p:grpSpPr>
        <p:sp>
          <p:nvSpPr>
            <p:cNvPr id="8" name="Free0" descr="1" hidden="1">
              <a:extLst>
                <a:ext uri="{FF2B5EF4-FFF2-40B4-BE49-F238E27FC236}">
                  <a16:creationId xmlns:a16="http://schemas.microsoft.com/office/drawing/2014/main" id="{D98F22BD-6D40-4177-0BEF-C3036E5FBC80}"/>
                </a:ext>
              </a:extLst>
            </p:cNvPr>
            <p:cNvSpPr/>
            <p:nvPr/>
          </p:nvSpPr>
          <p:spPr>
            <a:xfrm>
              <a:off x="6400800" y="914400"/>
              <a:ext cx="5486400" cy="5486400"/>
            </a:xfrm>
            <a:custGeom>
              <a:avLst/>
              <a:gdLst>
                <a:gd name="connsiteX0" fmla="*/ 2743200 w 5486400"/>
                <a:gd name="connsiteY0" fmla="*/ 457200 h 5486400"/>
                <a:gd name="connsiteX1" fmla="*/ 457200 w 5486400"/>
                <a:gd name="connsiteY1" fmla="*/ 2743200 h 5486400"/>
                <a:gd name="connsiteX2" fmla="*/ 2743200 w 5486400"/>
                <a:gd name="connsiteY2" fmla="*/ 5029200 h 5486400"/>
                <a:gd name="connsiteX3" fmla="*/ 5029200 w 5486400"/>
                <a:gd name="connsiteY3" fmla="*/ 2743200 h 5486400"/>
                <a:gd name="connsiteX4" fmla="*/ 2743200 w 5486400"/>
                <a:gd name="connsiteY4" fmla="*/ 457200 h 5486400"/>
                <a:gd name="connsiteX5" fmla="*/ 2743200 w 5486400"/>
                <a:gd name="connsiteY5" fmla="*/ 0 h 5486400"/>
                <a:gd name="connsiteX6" fmla="*/ 5486400 w 5486400"/>
                <a:gd name="connsiteY6" fmla="*/ 2743200 h 5486400"/>
                <a:gd name="connsiteX7" fmla="*/ 2743200 w 5486400"/>
                <a:gd name="connsiteY7" fmla="*/ 5486400 h 5486400"/>
                <a:gd name="connsiteX8" fmla="*/ 0 w 5486400"/>
                <a:gd name="connsiteY8" fmla="*/ 2743200 h 5486400"/>
                <a:gd name="connsiteX9" fmla="*/ 2743200 w 5486400"/>
                <a:gd name="connsiteY9" fmla="*/ 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400" h="5486400">
                  <a:moveTo>
                    <a:pt x="2743200" y="457200"/>
                  </a:moveTo>
                  <a:cubicBezTo>
                    <a:pt x="1480677" y="457200"/>
                    <a:pt x="457200" y="1480677"/>
                    <a:pt x="457200" y="2743200"/>
                  </a:cubicBezTo>
                  <a:cubicBezTo>
                    <a:pt x="457200" y="4005723"/>
                    <a:pt x="1480677" y="5029200"/>
                    <a:pt x="2743200" y="5029200"/>
                  </a:cubicBezTo>
                  <a:cubicBezTo>
                    <a:pt x="4005723" y="5029200"/>
                    <a:pt x="5029200" y="4005723"/>
                    <a:pt x="5029200" y="2743200"/>
                  </a:cubicBezTo>
                  <a:cubicBezTo>
                    <a:pt x="5029200" y="1480677"/>
                    <a:pt x="4005723" y="457200"/>
                    <a:pt x="2743200" y="457200"/>
                  </a:cubicBezTo>
                  <a:close/>
                  <a:moveTo>
                    <a:pt x="2743200" y="0"/>
                  </a:moveTo>
                  <a:cubicBezTo>
                    <a:pt x="4258228" y="0"/>
                    <a:pt x="5486400" y="1228172"/>
                    <a:pt x="5486400" y="2743200"/>
                  </a:cubicBezTo>
                  <a:cubicBezTo>
                    <a:pt x="5486400" y="4258228"/>
                    <a:pt x="4258228" y="5486400"/>
                    <a:pt x="2743200" y="5486400"/>
                  </a:cubicBezTo>
                  <a:cubicBezTo>
                    <a:pt x="1228172" y="5486400"/>
                    <a:pt x="0" y="4258228"/>
                    <a:pt x="0" y="2743200"/>
                  </a:cubicBezTo>
                  <a:cubicBezTo>
                    <a:pt x="0" y="1228172"/>
                    <a:pt x="1228172" y="0"/>
                    <a:pt x="2743200" y="0"/>
                  </a:cubicBezTo>
                  <a:close/>
                </a:path>
              </a:pathLst>
            </a:custGeom>
            <a:solidFill>
              <a:srgbClr val="FFFF00">
                <a:alpha val="8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1" descr="1" hidden="1">
              <a:extLst>
                <a:ext uri="{FF2B5EF4-FFF2-40B4-BE49-F238E27FC236}">
                  <a16:creationId xmlns:a16="http://schemas.microsoft.com/office/drawing/2014/main" id="{AB65C4FC-2066-D023-4E46-51CB578437C2}"/>
                </a:ext>
              </a:extLst>
            </p:cNvPr>
            <p:cNvSpPr/>
            <p:nvPr/>
          </p:nvSpPr>
          <p:spPr>
            <a:xfrm>
              <a:off x="6400800" y="914400"/>
              <a:ext cx="5486400" cy="5486400"/>
            </a:xfrm>
            <a:custGeom>
              <a:avLst/>
              <a:gdLst>
                <a:gd name="connsiteX0" fmla="*/ 3017520 w 5486400"/>
                <a:gd name="connsiteY0" fmla="*/ 3017520 h 5486400"/>
                <a:gd name="connsiteX1" fmla="*/ 3017520 w 5486400"/>
                <a:gd name="connsiteY1" fmla="*/ 5010881 h 5486400"/>
                <a:gd name="connsiteX2" fmla="*/ 3147860 w 5486400"/>
                <a:gd name="connsiteY2" fmla="*/ 4993495 h 5486400"/>
                <a:gd name="connsiteX3" fmla="*/ 4982757 w 5486400"/>
                <a:gd name="connsiteY3" fmla="*/ 3203909 h 5486400"/>
                <a:gd name="connsiteX4" fmla="*/ 5011203 w 5486400"/>
                <a:gd name="connsiteY4" fmla="*/ 3017520 h 5486400"/>
                <a:gd name="connsiteX5" fmla="*/ 475197 w 5486400"/>
                <a:gd name="connsiteY5" fmla="*/ 3017520 h 5486400"/>
                <a:gd name="connsiteX6" fmla="*/ 503644 w 5486400"/>
                <a:gd name="connsiteY6" fmla="*/ 3203909 h 5486400"/>
                <a:gd name="connsiteX7" fmla="*/ 2338540 w 5486400"/>
                <a:gd name="connsiteY7" fmla="*/ 4993495 h 5486400"/>
                <a:gd name="connsiteX8" fmla="*/ 2468880 w 5486400"/>
                <a:gd name="connsiteY8" fmla="*/ 5010881 h 5486400"/>
                <a:gd name="connsiteX9" fmla="*/ 2468880 w 5486400"/>
                <a:gd name="connsiteY9" fmla="*/ 3017520 h 5486400"/>
                <a:gd name="connsiteX10" fmla="*/ 2468880 w 5486400"/>
                <a:gd name="connsiteY10" fmla="*/ 475520 h 5486400"/>
                <a:gd name="connsiteX11" fmla="*/ 2338540 w 5486400"/>
                <a:gd name="connsiteY11" fmla="*/ 492905 h 5486400"/>
                <a:gd name="connsiteX12" fmla="*/ 503644 w 5486400"/>
                <a:gd name="connsiteY12" fmla="*/ 2282491 h 5486400"/>
                <a:gd name="connsiteX13" fmla="*/ 475197 w 5486400"/>
                <a:gd name="connsiteY13" fmla="*/ 2468880 h 5486400"/>
                <a:gd name="connsiteX14" fmla="*/ 2468880 w 5486400"/>
                <a:gd name="connsiteY14" fmla="*/ 2468880 h 5486400"/>
                <a:gd name="connsiteX15" fmla="*/ 3017520 w 5486400"/>
                <a:gd name="connsiteY15" fmla="*/ 475520 h 5486400"/>
                <a:gd name="connsiteX16" fmla="*/ 3017520 w 5486400"/>
                <a:gd name="connsiteY16" fmla="*/ 2468880 h 5486400"/>
                <a:gd name="connsiteX17" fmla="*/ 5011203 w 5486400"/>
                <a:gd name="connsiteY17" fmla="*/ 2468880 h 5486400"/>
                <a:gd name="connsiteX18" fmla="*/ 4982757 w 5486400"/>
                <a:gd name="connsiteY18" fmla="*/ 2282491 h 5486400"/>
                <a:gd name="connsiteX19" fmla="*/ 3147860 w 5486400"/>
                <a:gd name="connsiteY19" fmla="*/ 492905 h 5486400"/>
                <a:gd name="connsiteX20" fmla="*/ 2743200 w 5486400"/>
                <a:gd name="connsiteY20" fmla="*/ 0 h 5486400"/>
                <a:gd name="connsiteX21" fmla="*/ 5486400 w 5486400"/>
                <a:gd name="connsiteY21" fmla="*/ 2743200 h 5486400"/>
                <a:gd name="connsiteX22" fmla="*/ 2743200 w 5486400"/>
                <a:gd name="connsiteY22" fmla="*/ 5486400 h 5486400"/>
                <a:gd name="connsiteX23" fmla="*/ 0 w 5486400"/>
                <a:gd name="connsiteY23" fmla="*/ 2743200 h 5486400"/>
                <a:gd name="connsiteX24" fmla="*/ 2743200 w 5486400"/>
                <a:gd name="connsiteY24" fmla="*/ 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486400" h="5486400">
                  <a:moveTo>
                    <a:pt x="3017520" y="3017520"/>
                  </a:moveTo>
                  <a:lnTo>
                    <a:pt x="3017520" y="5010881"/>
                  </a:lnTo>
                  <a:lnTo>
                    <a:pt x="3147860" y="4993495"/>
                  </a:lnTo>
                  <a:cubicBezTo>
                    <a:pt x="4067260" y="4829268"/>
                    <a:pt x="4796241" y="4115390"/>
                    <a:pt x="4982757" y="3203909"/>
                  </a:cubicBezTo>
                  <a:lnTo>
                    <a:pt x="5011203" y="3017520"/>
                  </a:lnTo>
                  <a:close/>
                  <a:moveTo>
                    <a:pt x="475197" y="3017520"/>
                  </a:moveTo>
                  <a:lnTo>
                    <a:pt x="503644" y="3203909"/>
                  </a:lnTo>
                  <a:cubicBezTo>
                    <a:pt x="690159" y="4115390"/>
                    <a:pt x="1419142" y="4829268"/>
                    <a:pt x="2338540" y="4993495"/>
                  </a:cubicBezTo>
                  <a:lnTo>
                    <a:pt x="2468880" y="5010881"/>
                  </a:lnTo>
                  <a:lnTo>
                    <a:pt x="2468880" y="3017520"/>
                  </a:lnTo>
                  <a:close/>
                  <a:moveTo>
                    <a:pt x="2468880" y="475520"/>
                  </a:moveTo>
                  <a:lnTo>
                    <a:pt x="2338540" y="492905"/>
                  </a:lnTo>
                  <a:cubicBezTo>
                    <a:pt x="1419142" y="657133"/>
                    <a:pt x="690159" y="1371012"/>
                    <a:pt x="503644" y="2282491"/>
                  </a:cubicBezTo>
                  <a:lnTo>
                    <a:pt x="475197" y="2468880"/>
                  </a:lnTo>
                  <a:lnTo>
                    <a:pt x="2468880" y="2468880"/>
                  </a:lnTo>
                  <a:close/>
                  <a:moveTo>
                    <a:pt x="3017520" y="475520"/>
                  </a:moveTo>
                  <a:lnTo>
                    <a:pt x="3017520" y="2468880"/>
                  </a:lnTo>
                  <a:lnTo>
                    <a:pt x="5011203" y="2468880"/>
                  </a:lnTo>
                  <a:lnTo>
                    <a:pt x="4982757" y="2282491"/>
                  </a:lnTo>
                  <a:cubicBezTo>
                    <a:pt x="4796241" y="1371012"/>
                    <a:pt x="4067260" y="657133"/>
                    <a:pt x="3147860" y="492905"/>
                  </a:cubicBezTo>
                  <a:close/>
                  <a:moveTo>
                    <a:pt x="2743200" y="0"/>
                  </a:moveTo>
                  <a:cubicBezTo>
                    <a:pt x="4258228" y="0"/>
                    <a:pt x="5486400" y="1228172"/>
                    <a:pt x="5486400" y="2743200"/>
                  </a:cubicBezTo>
                  <a:cubicBezTo>
                    <a:pt x="5486400" y="4258228"/>
                    <a:pt x="4258228" y="5486400"/>
                    <a:pt x="2743200" y="5486400"/>
                  </a:cubicBezTo>
                  <a:cubicBezTo>
                    <a:pt x="1228172" y="5486400"/>
                    <a:pt x="0" y="4258228"/>
                    <a:pt x="0" y="2743200"/>
                  </a:cubicBezTo>
                  <a:cubicBezTo>
                    <a:pt x="0" y="1228172"/>
                    <a:pt x="1228172" y="0"/>
                    <a:pt x="2743200" y="0"/>
                  </a:cubicBezTo>
                  <a:close/>
                </a:path>
              </a:pathLst>
            </a:custGeom>
            <a:solidFill>
              <a:srgbClr val="FFFF00">
                <a:alpha val="6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2" descr="1" hidden="1">
              <a:extLst>
                <a:ext uri="{FF2B5EF4-FFF2-40B4-BE49-F238E27FC236}">
                  <a16:creationId xmlns:a16="http://schemas.microsoft.com/office/drawing/2014/main" id="{D11E7A06-3E57-23BA-65D0-8F2FAB7183F6}"/>
                </a:ext>
              </a:extLst>
            </p:cNvPr>
            <p:cNvSpPr/>
            <p:nvPr/>
          </p:nvSpPr>
          <p:spPr>
            <a:xfrm>
              <a:off x="6400800" y="914400"/>
              <a:ext cx="5486400" cy="5486400"/>
            </a:xfrm>
            <a:custGeom>
              <a:avLst/>
              <a:gdLst>
                <a:gd name="connsiteX0" fmla="*/ 2468880 w 5486400"/>
                <a:gd name="connsiteY0" fmla="*/ 3280397 h 5486400"/>
                <a:gd name="connsiteX1" fmla="*/ 1263741 w 5486400"/>
                <a:gd name="connsiteY1" fmla="*/ 4485537 h 5486400"/>
                <a:gd name="connsiteX2" fmla="*/ 1270651 w 5486400"/>
                <a:gd name="connsiteY2" fmla="*/ 4491808 h 5486400"/>
                <a:gd name="connsiteX3" fmla="*/ 2338540 w 5486400"/>
                <a:gd name="connsiteY3" fmla="*/ 4993495 h 5486400"/>
                <a:gd name="connsiteX4" fmla="*/ 2468880 w 5486400"/>
                <a:gd name="connsiteY4" fmla="*/ 5010881 h 5486400"/>
                <a:gd name="connsiteX5" fmla="*/ 3017520 w 5486400"/>
                <a:gd name="connsiteY5" fmla="*/ 3280397 h 5486400"/>
                <a:gd name="connsiteX6" fmla="*/ 3017520 w 5486400"/>
                <a:gd name="connsiteY6" fmla="*/ 5010881 h 5486400"/>
                <a:gd name="connsiteX7" fmla="*/ 3147860 w 5486400"/>
                <a:gd name="connsiteY7" fmla="*/ 4993495 h 5486400"/>
                <a:gd name="connsiteX8" fmla="*/ 4215750 w 5486400"/>
                <a:gd name="connsiteY8" fmla="*/ 4491808 h 5486400"/>
                <a:gd name="connsiteX9" fmla="*/ 4222660 w 5486400"/>
                <a:gd name="connsiteY9" fmla="*/ 4485537 h 5486400"/>
                <a:gd name="connsiteX10" fmla="*/ 3276880 w 5486400"/>
                <a:gd name="connsiteY10" fmla="*/ 3017520 h 5486400"/>
                <a:gd name="connsiteX11" fmla="*/ 4483317 w 5486400"/>
                <a:gd name="connsiteY11" fmla="*/ 4223957 h 5486400"/>
                <a:gd name="connsiteX12" fmla="*/ 4562639 w 5486400"/>
                <a:gd name="connsiteY12" fmla="*/ 4127397 h 5486400"/>
                <a:gd name="connsiteX13" fmla="*/ 4982757 w 5486400"/>
                <a:gd name="connsiteY13" fmla="*/ 3203909 h 5486400"/>
                <a:gd name="connsiteX14" fmla="*/ 5011203 w 5486400"/>
                <a:gd name="connsiteY14" fmla="*/ 3017520 h 5486400"/>
                <a:gd name="connsiteX15" fmla="*/ 475197 w 5486400"/>
                <a:gd name="connsiteY15" fmla="*/ 3017520 h 5486400"/>
                <a:gd name="connsiteX16" fmla="*/ 503644 w 5486400"/>
                <a:gd name="connsiteY16" fmla="*/ 3203909 h 5486400"/>
                <a:gd name="connsiteX17" fmla="*/ 923762 w 5486400"/>
                <a:gd name="connsiteY17" fmla="*/ 4127397 h 5486400"/>
                <a:gd name="connsiteX18" fmla="*/ 1003084 w 5486400"/>
                <a:gd name="connsiteY18" fmla="*/ 4223956 h 5486400"/>
                <a:gd name="connsiteX19" fmla="*/ 2209520 w 5486400"/>
                <a:gd name="connsiteY19" fmla="*/ 3017520 h 5486400"/>
                <a:gd name="connsiteX20" fmla="*/ 1001499 w 5486400"/>
                <a:gd name="connsiteY20" fmla="*/ 1264375 h 5486400"/>
                <a:gd name="connsiteX21" fmla="*/ 923762 w 5486400"/>
                <a:gd name="connsiteY21" fmla="*/ 1359005 h 5486400"/>
                <a:gd name="connsiteX22" fmla="*/ 503644 w 5486400"/>
                <a:gd name="connsiteY22" fmla="*/ 2282491 h 5486400"/>
                <a:gd name="connsiteX23" fmla="*/ 475197 w 5486400"/>
                <a:gd name="connsiteY23" fmla="*/ 2468880 h 5486400"/>
                <a:gd name="connsiteX24" fmla="*/ 2206003 w 5486400"/>
                <a:gd name="connsiteY24" fmla="*/ 2468880 h 5486400"/>
                <a:gd name="connsiteX25" fmla="*/ 4484902 w 5486400"/>
                <a:gd name="connsiteY25" fmla="*/ 1264375 h 5486400"/>
                <a:gd name="connsiteX26" fmla="*/ 3280397 w 5486400"/>
                <a:gd name="connsiteY26" fmla="*/ 2468880 h 5486400"/>
                <a:gd name="connsiteX27" fmla="*/ 5011203 w 5486400"/>
                <a:gd name="connsiteY27" fmla="*/ 2468880 h 5486400"/>
                <a:gd name="connsiteX28" fmla="*/ 4982757 w 5486400"/>
                <a:gd name="connsiteY28" fmla="*/ 2282491 h 5486400"/>
                <a:gd name="connsiteX29" fmla="*/ 4562639 w 5486400"/>
                <a:gd name="connsiteY29" fmla="*/ 1359005 h 5486400"/>
                <a:gd name="connsiteX30" fmla="*/ 3017520 w 5486400"/>
                <a:gd name="connsiteY30" fmla="*/ 475520 h 5486400"/>
                <a:gd name="connsiteX31" fmla="*/ 3017520 w 5486400"/>
                <a:gd name="connsiteY31" fmla="*/ 2209520 h 5486400"/>
                <a:gd name="connsiteX32" fmla="*/ 4224503 w 5486400"/>
                <a:gd name="connsiteY32" fmla="*/ 1002537 h 5486400"/>
                <a:gd name="connsiteX33" fmla="*/ 4215750 w 5486400"/>
                <a:gd name="connsiteY33" fmla="*/ 994593 h 5486400"/>
                <a:gd name="connsiteX34" fmla="*/ 3147860 w 5486400"/>
                <a:gd name="connsiteY34" fmla="*/ 492905 h 5486400"/>
                <a:gd name="connsiteX35" fmla="*/ 2468880 w 5486400"/>
                <a:gd name="connsiteY35" fmla="*/ 475520 h 5486400"/>
                <a:gd name="connsiteX36" fmla="*/ 2338540 w 5486400"/>
                <a:gd name="connsiteY36" fmla="*/ 492905 h 5486400"/>
                <a:gd name="connsiteX37" fmla="*/ 1270651 w 5486400"/>
                <a:gd name="connsiteY37" fmla="*/ 994593 h 5486400"/>
                <a:gd name="connsiteX38" fmla="*/ 1261897 w 5486400"/>
                <a:gd name="connsiteY38" fmla="*/ 1002538 h 5486400"/>
                <a:gd name="connsiteX39" fmla="*/ 2468880 w 5486400"/>
                <a:gd name="connsiteY39" fmla="*/ 2209520 h 5486400"/>
                <a:gd name="connsiteX40" fmla="*/ 2743200 w 5486400"/>
                <a:gd name="connsiteY40" fmla="*/ 0 h 5486400"/>
                <a:gd name="connsiteX41" fmla="*/ 5486400 w 5486400"/>
                <a:gd name="connsiteY41" fmla="*/ 2743200 h 5486400"/>
                <a:gd name="connsiteX42" fmla="*/ 2743200 w 5486400"/>
                <a:gd name="connsiteY42" fmla="*/ 5486400 h 5486400"/>
                <a:gd name="connsiteX43" fmla="*/ 0 w 5486400"/>
                <a:gd name="connsiteY43" fmla="*/ 2743200 h 5486400"/>
                <a:gd name="connsiteX44" fmla="*/ 2743200 w 5486400"/>
                <a:gd name="connsiteY44" fmla="*/ 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486400" h="5486400">
                  <a:moveTo>
                    <a:pt x="2468880" y="3280397"/>
                  </a:moveTo>
                  <a:lnTo>
                    <a:pt x="1263741" y="4485537"/>
                  </a:lnTo>
                  <a:lnTo>
                    <a:pt x="1270651" y="4491808"/>
                  </a:lnTo>
                  <a:cubicBezTo>
                    <a:pt x="1570514" y="4744590"/>
                    <a:pt x="1936304" y="4921646"/>
                    <a:pt x="2338540" y="4993495"/>
                  </a:cubicBezTo>
                  <a:lnTo>
                    <a:pt x="2468880" y="5010881"/>
                  </a:lnTo>
                  <a:close/>
                  <a:moveTo>
                    <a:pt x="3017520" y="3280397"/>
                  </a:moveTo>
                  <a:lnTo>
                    <a:pt x="3017520" y="5010881"/>
                  </a:lnTo>
                  <a:lnTo>
                    <a:pt x="3147860" y="4993495"/>
                  </a:lnTo>
                  <a:cubicBezTo>
                    <a:pt x="3550098" y="4921646"/>
                    <a:pt x="3915888" y="4744590"/>
                    <a:pt x="4215750" y="4491808"/>
                  </a:cubicBezTo>
                  <a:lnTo>
                    <a:pt x="4222660" y="4485537"/>
                  </a:lnTo>
                  <a:close/>
                  <a:moveTo>
                    <a:pt x="3276880" y="3017520"/>
                  </a:moveTo>
                  <a:lnTo>
                    <a:pt x="4483317" y="4223957"/>
                  </a:lnTo>
                  <a:lnTo>
                    <a:pt x="4562639" y="4127397"/>
                  </a:lnTo>
                  <a:cubicBezTo>
                    <a:pt x="4766586" y="3859732"/>
                    <a:pt x="4912814" y="3545715"/>
                    <a:pt x="4982757" y="3203909"/>
                  </a:cubicBezTo>
                  <a:lnTo>
                    <a:pt x="5011203" y="3017520"/>
                  </a:lnTo>
                  <a:close/>
                  <a:moveTo>
                    <a:pt x="475197" y="3017520"/>
                  </a:moveTo>
                  <a:lnTo>
                    <a:pt x="503644" y="3203909"/>
                  </a:lnTo>
                  <a:cubicBezTo>
                    <a:pt x="573587" y="3545715"/>
                    <a:pt x="719815" y="3859732"/>
                    <a:pt x="923762" y="4127397"/>
                  </a:cubicBezTo>
                  <a:lnTo>
                    <a:pt x="1003084" y="4223956"/>
                  </a:lnTo>
                  <a:lnTo>
                    <a:pt x="2209520" y="3017520"/>
                  </a:lnTo>
                  <a:close/>
                  <a:moveTo>
                    <a:pt x="1001499" y="1264375"/>
                  </a:moveTo>
                  <a:lnTo>
                    <a:pt x="923762" y="1359005"/>
                  </a:lnTo>
                  <a:cubicBezTo>
                    <a:pt x="719815" y="1626669"/>
                    <a:pt x="573587" y="1940687"/>
                    <a:pt x="503644" y="2282491"/>
                  </a:cubicBezTo>
                  <a:lnTo>
                    <a:pt x="475197" y="2468880"/>
                  </a:lnTo>
                  <a:lnTo>
                    <a:pt x="2206003" y="2468880"/>
                  </a:lnTo>
                  <a:close/>
                  <a:moveTo>
                    <a:pt x="4484902" y="1264375"/>
                  </a:moveTo>
                  <a:lnTo>
                    <a:pt x="3280397" y="2468880"/>
                  </a:lnTo>
                  <a:lnTo>
                    <a:pt x="5011203" y="2468880"/>
                  </a:lnTo>
                  <a:lnTo>
                    <a:pt x="4982757" y="2282491"/>
                  </a:lnTo>
                  <a:cubicBezTo>
                    <a:pt x="4912814" y="1940687"/>
                    <a:pt x="4766586" y="1626669"/>
                    <a:pt x="4562639" y="1359005"/>
                  </a:cubicBezTo>
                  <a:close/>
                  <a:moveTo>
                    <a:pt x="3017520" y="475520"/>
                  </a:moveTo>
                  <a:lnTo>
                    <a:pt x="3017520" y="2209520"/>
                  </a:lnTo>
                  <a:lnTo>
                    <a:pt x="4224503" y="1002537"/>
                  </a:lnTo>
                  <a:lnTo>
                    <a:pt x="4215750" y="994593"/>
                  </a:lnTo>
                  <a:cubicBezTo>
                    <a:pt x="3915888" y="741811"/>
                    <a:pt x="3550098" y="564755"/>
                    <a:pt x="3147860" y="492905"/>
                  </a:cubicBezTo>
                  <a:close/>
                  <a:moveTo>
                    <a:pt x="2468880" y="475520"/>
                  </a:moveTo>
                  <a:lnTo>
                    <a:pt x="2338540" y="492905"/>
                  </a:lnTo>
                  <a:cubicBezTo>
                    <a:pt x="1936304" y="564755"/>
                    <a:pt x="1570514" y="741811"/>
                    <a:pt x="1270651" y="994593"/>
                  </a:cubicBezTo>
                  <a:lnTo>
                    <a:pt x="1261897" y="1002538"/>
                  </a:lnTo>
                  <a:lnTo>
                    <a:pt x="2468880" y="2209520"/>
                  </a:lnTo>
                  <a:close/>
                  <a:moveTo>
                    <a:pt x="2743200" y="0"/>
                  </a:moveTo>
                  <a:cubicBezTo>
                    <a:pt x="4258228" y="0"/>
                    <a:pt x="5486400" y="1228172"/>
                    <a:pt x="5486400" y="2743200"/>
                  </a:cubicBezTo>
                  <a:cubicBezTo>
                    <a:pt x="5486400" y="4258228"/>
                    <a:pt x="4258228" y="5486400"/>
                    <a:pt x="2743200" y="5486400"/>
                  </a:cubicBezTo>
                  <a:cubicBezTo>
                    <a:pt x="1228172" y="5486400"/>
                    <a:pt x="0" y="4258228"/>
                    <a:pt x="0" y="2743200"/>
                  </a:cubicBezTo>
                  <a:cubicBezTo>
                    <a:pt x="0" y="1228172"/>
                    <a:pt x="1228172" y="0"/>
                    <a:pt x="2743200" y="0"/>
                  </a:cubicBez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3" descr="1" hidden="1">
              <a:extLst>
                <a:ext uri="{FF2B5EF4-FFF2-40B4-BE49-F238E27FC236}">
                  <a16:creationId xmlns:a16="http://schemas.microsoft.com/office/drawing/2014/main" id="{923D8F5F-FFF9-C264-0134-374470B451B6}"/>
                </a:ext>
              </a:extLst>
            </p:cNvPr>
            <p:cNvSpPr/>
            <p:nvPr/>
          </p:nvSpPr>
          <p:spPr>
            <a:xfrm>
              <a:off x="6400800" y="914400"/>
              <a:ext cx="5486400" cy="5486400"/>
            </a:xfrm>
            <a:custGeom>
              <a:avLst/>
              <a:gdLst>
                <a:gd name="connsiteX0" fmla="*/ 3375870 w 5486400"/>
                <a:gd name="connsiteY0" fmla="*/ 3638747 h 5486400"/>
                <a:gd name="connsiteX1" fmla="*/ 3356700 w 5486400"/>
                <a:gd name="connsiteY1" fmla="*/ 3653082 h 5486400"/>
                <a:gd name="connsiteX2" fmla="*/ 3069498 w 5486400"/>
                <a:gd name="connsiteY2" fmla="*/ 3791149 h 5486400"/>
                <a:gd name="connsiteX3" fmla="*/ 3017520 w 5486400"/>
                <a:gd name="connsiteY3" fmla="*/ 3804513 h 5486400"/>
                <a:gd name="connsiteX4" fmla="*/ 3017520 w 5486400"/>
                <a:gd name="connsiteY4" fmla="*/ 5010881 h 5486400"/>
                <a:gd name="connsiteX5" fmla="*/ 3147860 w 5486400"/>
                <a:gd name="connsiteY5" fmla="*/ 4993495 h 5486400"/>
                <a:gd name="connsiteX6" fmla="*/ 4215750 w 5486400"/>
                <a:gd name="connsiteY6" fmla="*/ 4491808 h 5486400"/>
                <a:gd name="connsiteX7" fmla="*/ 4222660 w 5486400"/>
                <a:gd name="connsiteY7" fmla="*/ 4485537 h 5486400"/>
                <a:gd name="connsiteX8" fmla="*/ 2110531 w 5486400"/>
                <a:gd name="connsiteY8" fmla="*/ 3638747 h 5486400"/>
                <a:gd name="connsiteX9" fmla="*/ 1263741 w 5486400"/>
                <a:gd name="connsiteY9" fmla="*/ 4485537 h 5486400"/>
                <a:gd name="connsiteX10" fmla="*/ 1270651 w 5486400"/>
                <a:gd name="connsiteY10" fmla="*/ 4491808 h 5486400"/>
                <a:gd name="connsiteX11" fmla="*/ 2338540 w 5486400"/>
                <a:gd name="connsiteY11" fmla="*/ 4993495 h 5486400"/>
                <a:gd name="connsiteX12" fmla="*/ 2468880 w 5486400"/>
                <a:gd name="connsiteY12" fmla="*/ 5010881 h 5486400"/>
                <a:gd name="connsiteX13" fmla="*/ 2468880 w 5486400"/>
                <a:gd name="connsiteY13" fmla="*/ 3804513 h 5486400"/>
                <a:gd name="connsiteX14" fmla="*/ 2416903 w 5486400"/>
                <a:gd name="connsiteY14" fmla="*/ 3791149 h 5486400"/>
                <a:gd name="connsiteX15" fmla="*/ 2129701 w 5486400"/>
                <a:gd name="connsiteY15" fmla="*/ 3653082 h 5486400"/>
                <a:gd name="connsiteX16" fmla="*/ 3804513 w 5486400"/>
                <a:gd name="connsiteY16" fmla="*/ 3017520 h 5486400"/>
                <a:gd name="connsiteX17" fmla="*/ 3791149 w 5486400"/>
                <a:gd name="connsiteY17" fmla="*/ 3069498 h 5486400"/>
                <a:gd name="connsiteX18" fmla="*/ 3653082 w 5486400"/>
                <a:gd name="connsiteY18" fmla="*/ 3356700 h 5486400"/>
                <a:gd name="connsiteX19" fmla="*/ 3637242 w 5486400"/>
                <a:gd name="connsiteY19" fmla="*/ 3377882 h 5486400"/>
                <a:gd name="connsiteX20" fmla="*/ 4483317 w 5486400"/>
                <a:gd name="connsiteY20" fmla="*/ 4223957 h 5486400"/>
                <a:gd name="connsiteX21" fmla="*/ 4562639 w 5486400"/>
                <a:gd name="connsiteY21" fmla="*/ 4127397 h 5486400"/>
                <a:gd name="connsiteX22" fmla="*/ 4982757 w 5486400"/>
                <a:gd name="connsiteY22" fmla="*/ 3203909 h 5486400"/>
                <a:gd name="connsiteX23" fmla="*/ 5011203 w 5486400"/>
                <a:gd name="connsiteY23" fmla="*/ 3017520 h 5486400"/>
                <a:gd name="connsiteX24" fmla="*/ 475197 w 5486400"/>
                <a:gd name="connsiteY24" fmla="*/ 3017520 h 5486400"/>
                <a:gd name="connsiteX25" fmla="*/ 503644 w 5486400"/>
                <a:gd name="connsiteY25" fmla="*/ 3203909 h 5486400"/>
                <a:gd name="connsiteX26" fmla="*/ 923762 w 5486400"/>
                <a:gd name="connsiteY26" fmla="*/ 4127397 h 5486400"/>
                <a:gd name="connsiteX27" fmla="*/ 1003084 w 5486400"/>
                <a:gd name="connsiteY27" fmla="*/ 4223956 h 5486400"/>
                <a:gd name="connsiteX28" fmla="*/ 1849158 w 5486400"/>
                <a:gd name="connsiteY28" fmla="*/ 3377882 h 5486400"/>
                <a:gd name="connsiteX29" fmla="*/ 1833318 w 5486400"/>
                <a:gd name="connsiteY29" fmla="*/ 3356700 h 5486400"/>
                <a:gd name="connsiteX30" fmla="*/ 1695252 w 5486400"/>
                <a:gd name="connsiteY30" fmla="*/ 3069498 h 5486400"/>
                <a:gd name="connsiteX31" fmla="*/ 1681887 w 5486400"/>
                <a:gd name="connsiteY31" fmla="*/ 3017520 h 5486400"/>
                <a:gd name="connsiteX32" fmla="*/ 2743200 w 5486400"/>
                <a:gd name="connsiteY32" fmla="*/ 2286000 h 5486400"/>
                <a:gd name="connsiteX33" fmla="*/ 2286000 w 5486400"/>
                <a:gd name="connsiteY33" fmla="*/ 2743200 h 5486400"/>
                <a:gd name="connsiteX34" fmla="*/ 2743200 w 5486400"/>
                <a:gd name="connsiteY34" fmla="*/ 3200400 h 5486400"/>
                <a:gd name="connsiteX35" fmla="*/ 3200400 w 5486400"/>
                <a:gd name="connsiteY35" fmla="*/ 2743200 h 5486400"/>
                <a:gd name="connsiteX36" fmla="*/ 2743200 w 5486400"/>
                <a:gd name="connsiteY36" fmla="*/ 2286000 h 5486400"/>
                <a:gd name="connsiteX37" fmla="*/ 4484902 w 5486400"/>
                <a:gd name="connsiteY37" fmla="*/ 1264375 h 5486400"/>
                <a:gd name="connsiteX38" fmla="*/ 3638747 w 5486400"/>
                <a:gd name="connsiteY38" fmla="*/ 2110531 h 5486400"/>
                <a:gd name="connsiteX39" fmla="*/ 3653082 w 5486400"/>
                <a:gd name="connsiteY39" fmla="*/ 2129701 h 5486400"/>
                <a:gd name="connsiteX40" fmla="*/ 3791149 w 5486400"/>
                <a:gd name="connsiteY40" fmla="*/ 2416903 h 5486400"/>
                <a:gd name="connsiteX41" fmla="*/ 3804513 w 5486400"/>
                <a:gd name="connsiteY41" fmla="*/ 2468880 h 5486400"/>
                <a:gd name="connsiteX42" fmla="*/ 5011203 w 5486400"/>
                <a:gd name="connsiteY42" fmla="*/ 2468880 h 5486400"/>
                <a:gd name="connsiteX43" fmla="*/ 4982757 w 5486400"/>
                <a:gd name="connsiteY43" fmla="*/ 2282491 h 5486400"/>
                <a:gd name="connsiteX44" fmla="*/ 4562639 w 5486400"/>
                <a:gd name="connsiteY44" fmla="*/ 1359005 h 5486400"/>
                <a:gd name="connsiteX45" fmla="*/ 1001499 w 5486400"/>
                <a:gd name="connsiteY45" fmla="*/ 1264375 h 5486400"/>
                <a:gd name="connsiteX46" fmla="*/ 923762 w 5486400"/>
                <a:gd name="connsiteY46" fmla="*/ 1359005 h 5486400"/>
                <a:gd name="connsiteX47" fmla="*/ 503644 w 5486400"/>
                <a:gd name="connsiteY47" fmla="*/ 2282491 h 5486400"/>
                <a:gd name="connsiteX48" fmla="*/ 475197 w 5486400"/>
                <a:gd name="connsiteY48" fmla="*/ 2468880 h 5486400"/>
                <a:gd name="connsiteX49" fmla="*/ 1681887 w 5486400"/>
                <a:gd name="connsiteY49" fmla="*/ 2468880 h 5486400"/>
                <a:gd name="connsiteX50" fmla="*/ 1695252 w 5486400"/>
                <a:gd name="connsiteY50" fmla="*/ 2416903 h 5486400"/>
                <a:gd name="connsiteX51" fmla="*/ 1833318 w 5486400"/>
                <a:gd name="connsiteY51" fmla="*/ 2129701 h 5486400"/>
                <a:gd name="connsiteX52" fmla="*/ 1847654 w 5486400"/>
                <a:gd name="connsiteY52" fmla="*/ 2110530 h 5486400"/>
                <a:gd name="connsiteX53" fmla="*/ 3017520 w 5486400"/>
                <a:gd name="connsiteY53" fmla="*/ 475520 h 5486400"/>
                <a:gd name="connsiteX54" fmla="*/ 3017520 w 5486400"/>
                <a:gd name="connsiteY54" fmla="*/ 1681887 h 5486400"/>
                <a:gd name="connsiteX55" fmla="*/ 3069498 w 5486400"/>
                <a:gd name="connsiteY55" fmla="*/ 1695252 h 5486400"/>
                <a:gd name="connsiteX56" fmla="*/ 3356700 w 5486400"/>
                <a:gd name="connsiteY56" fmla="*/ 1833318 h 5486400"/>
                <a:gd name="connsiteX57" fmla="*/ 3377882 w 5486400"/>
                <a:gd name="connsiteY57" fmla="*/ 1849158 h 5486400"/>
                <a:gd name="connsiteX58" fmla="*/ 4224503 w 5486400"/>
                <a:gd name="connsiteY58" fmla="*/ 1002537 h 5486400"/>
                <a:gd name="connsiteX59" fmla="*/ 4215750 w 5486400"/>
                <a:gd name="connsiteY59" fmla="*/ 994593 h 5486400"/>
                <a:gd name="connsiteX60" fmla="*/ 3147860 w 5486400"/>
                <a:gd name="connsiteY60" fmla="*/ 492905 h 5486400"/>
                <a:gd name="connsiteX61" fmla="*/ 2468880 w 5486400"/>
                <a:gd name="connsiteY61" fmla="*/ 475520 h 5486400"/>
                <a:gd name="connsiteX62" fmla="*/ 2338540 w 5486400"/>
                <a:gd name="connsiteY62" fmla="*/ 492905 h 5486400"/>
                <a:gd name="connsiteX63" fmla="*/ 1270651 w 5486400"/>
                <a:gd name="connsiteY63" fmla="*/ 994593 h 5486400"/>
                <a:gd name="connsiteX64" fmla="*/ 1261897 w 5486400"/>
                <a:gd name="connsiteY64" fmla="*/ 1002538 h 5486400"/>
                <a:gd name="connsiteX65" fmla="*/ 2108518 w 5486400"/>
                <a:gd name="connsiteY65" fmla="*/ 1849158 h 5486400"/>
                <a:gd name="connsiteX66" fmla="*/ 2129701 w 5486400"/>
                <a:gd name="connsiteY66" fmla="*/ 1833318 h 5486400"/>
                <a:gd name="connsiteX67" fmla="*/ 2416903 w 5486400"/>
                <a:gd name="connsiteY67" fmla="*/ 1695252 h 5486400"/>
                <a:gd name="connsiteX68" fmla="*/ 2468880 w 5486400"/>
                <a:gd name="connsiteY68" fmla="*/ 1681887 h 5486400"/>
                <a:gd name="connsiteX69" fmla="*/ 2743200 w 5486400"/>
                <a:gd name="connsiteY69" fmla="*/ 0 h 5486400"/>
                <a:gd name="connsiteX70" fmla="*/ 5486400 w 5486400"/>
                <a:gd name="connsiteY70" fmla="*/ 2743200 h 5486400"/>
                <a:gd name="connsiteX71" fmla="*/ 2743200 w 5486400"/>
                <a:gd name="connsiteY71" fmla="*/ 5486400 h 5486400"/>
                <a:gd name="connsiteX72" fmla="*/ 0 w 5486400"/>
                <a:gd name="connsiteY72" fmla="*/ 2743200 h 5486400"/>
                <a:gd name="connsiteX73" fmla="*/ 2743200 w 5486400"/>
                <a:gd name="connsiteY73" fmla="*/ 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486400" h="5486400">
                  <a:moveTo>
                    <a:pt x="3375870" y="3638747"/>
                  </a:moveTo>
                  <a:lnTo>
                    <a:pt x="3356700" y="3653082"/>
                  </a:lnTo>
                  <a:cubicBezTo>
                    <a:pt x="3269136" y="3712239"/>
                    <a:pt x="3172575" y="3759088"/>
                    <a:pt x="3069498" y="3791149"/>
                  </a:cubicBezTo>
                  <a:lnTo>
                    <a:pt x="3017520" y="3804513"/>
                  </a:lnTo>
                  <a:lnTo>
                    <a:pt x="3017520" y="5010881"/>
                  </a:lnTo>
                  <a:lnTo>
                    <a:pt x="3147860" y="4993495"/>
                  </a:lnTo>
                  <a:cubicBezTo>
                    <a:pt x="3550098" y="4921646"/>
                    <a:pt x="3915888" y="4744590"/>
                    <a:pt x="4215750" y="4491808"/>
                  </a:cubicBezTo>
                  <a:lnTo>
                    <a:pt x="4222660" y="4485537"/>
                  </a:lnTo>
                  <a:close/>
                  <a:moveTo>
                    <a:pt x="2110531" y="3638747"/>
                  </a:moveTo>
                  <a:lnTo>
                    <a:pt x="1263741" y="4485537"/>
                  </a:lnTo>
                  <a:lnTo>
                    <a:pt x="1270651" y="4491808"/>
                  </a:lnTo>
                  <a:cubicBezTo>
                    <a:pt x="1570514" y="4744590"/>
                    <a:pt x="1936304" y="4921646"/>
                    <a:pt x="2338540" y="4993495"/>
                  </a:cubicBezTo>
                  <a:lnTo>
                    <a:pt x="2468880" y="5010881"/>
                  </a:lnTo>
                  <a:lnTo>
                    <a:pt x="2468880" y="3804513"/>
                  </a:lnTo>
                  <a:lnTo>
                    <a:pt x="2416903" y="3791149"/>
                  </a:lnTo>
                  <a:cubicBezTo>
                    <a:pt x="2313825" y="3759088"/>
                    <a:pt x="2217264" y="3712239"/>
                    <a:pt x="2129701" y="3653082"/>
                  </a:cubicBezTo>
                  <a:close/>
                  <a:moveTo>
                    <a:pt x="3804513" y="3017520"/>
                  </a:moveTo>
                  <a:lnTo>
                    <a:pt x="3791149" y="3069498"/>
                  </a:lnTo>
                  <a:cubicBezTo>
                    <a:pt x="3759088" y="3172575"/>
                    <a:pt x="3712239" y="3269136"/>
                    <a:pt x="3653082" y="3356700"/>
                  </a:cubicBezTo>
                  <a:lnTo>
                    <a:pt x="3637242" y="3377882"/>
                  </a:lnTo>
                  <a:lnTo>
                    <a:pt x="4483317" y="4223957"/>
                  </a:lnTo>
                  <a:lnTo>
                    <a:pt x="4562639" y="4127397"/>
                  </a:lnTo>
                  <a:cubicBezTo>
                    <a:pt x="4766586" y="3859732"/>
                    <a:pt x="4912814" y="3545715"/>
                    <a:pt x="4982757" y="3203909"/>
                  </a:cubicBezTo>
                  <a:lnTo>
                    <a:pt x="5011203" y="3017520"/>
                  </a:lnTo>
                  <a:close/>
                  <a:moveTo>
                    <a:pt x="475197" y="3017520"/>
                  </a:moveTo>
                  <a:lnTo>
                    <a:pt x="503644" y="3203909"/>
                  </a:lnTo>
                  <a:cubicBezTo>
                    <a:pt x="573587" y="3545715"/>
                    <a:pt x="719815" y="3859732"/>
                    <a:pt x="923762" y="4127397"/>
                  </a:cubicBezTo>
                  <a:lnTo>
                    <a:pt x="1003084" y="4223956"/>
                  </a:lnTo>
                  <a:lnTo>
                    <a:pt x="1849158" y="3377882"/>
                  </a:lnTo>
                  <a:lnTo>
                    <a:pt x="1833318" y="3356700"/>
                  </a:lnTo>
                  <a:cubicBezTo>
                    <a:pt x="1774162" y="3269136"/>
                    <a:pt x="1727312" y="3172575"/>
                    <a:pt x="1695252" y="3069498"/>
                  </a:cubicBezTo>
                  <a:lnTo>
                    <a:pt x="1681887" y="3017520"/>
                  </a:lnTo>
                  <a:close/>
                  <a:moveTo>
                    <a:pt x="2743200" y="2286000"/>
                  </a:moveTo>
                  <a:cubicBezTo>
                    <a:pt x="2490695" y="2286000"/>
                    <a:pt x="2286000" y="2490695"/>
                    <a:pt x="2286000" y="2743200"/>
                  </a:cubicBezTo>
                  <a:cubicBezTo>
                    <a:pt x="2286000" y="2995705"/>
                    <a:pt x="2490695" y="3200400"/>
                    <a:pt x="2743200" y="3200400"/>
                  </a:cubicBezTo>
                  <a:cubicBezTo>
                    <a:pt x="2995705" y="3200400"/>
                    <a:pt x="3200400" y="2995705"/>
                    <a:pt x="3200400" y="2743200"/>
                  </a:cubicBezTo>
                  <a:cubicBezTo>
                    <a:pt x="3200400" y="2490695"/>
                    <a:pt x="2995705" y="2286000"/>
                    <a:pt x="2743200" y="2286000"/>
                  </a:cubicBezTo>
                  <a:close/>
                  <a:moveTo>
                    <a:pt x="4484902" y="1264375"/>
                  </a:moveTo>
                  <a:lnTo>
                    <a:pt x="3638747" y="2110531"/>
                  </a:lnTo>
                  <a:lnTo>
                    <a:pt x="3653082" y="2129701"/>
                  </a:lnTo>
                  <a:cubicBezTo>
                    <a:pt x="3712239" y="2217264"/>
                    <a:pt x="3759088" y="2313825"/>
                    <a:pt x="3791149" y="2416903"/>
                  </a:cubicBezTo>
                  <a:lnTo>
                    <a:pt x="3804513" y="2468880"/>
                  </a:lnTo>
                  <a:lnTo>
                    <a:pt x="5011203" y="2468880"/>
                  </a:lnTo>
                  <a:lnTo>
                    <a:pt x="4982757" y="2282491"/>
                  </a:lnTo>
                  <a:cubicBezTo>
                    <a:pt x="4912814" y="1940687"/>
                    <a:pt x="4766586" y="1626669"/>
                    <a:pt x="4562639" y="1359005"/>
                  </a:cubicBezTo>
                  <a:close/>
                  <a:moveTo>
                    <a:pt x="1001499" y="1264375"/>
                  </a:moveTo>
                  <a:lnTo>
                    <a:pt x="923762" y="1359005"/>
                  </a:lnTo>
                  <a:cubicBezTo>
                    <a:pt x="719815" y="1626669"/>
                    <a:pt x="573587" y="1940687"/>
                    <a:pt x="503644" y="2282491"/>
                  </a:cubicBezTo>
                  <a:lnTo>
                    <a:pt x="475197" y="2468880"/>
                  </a:lnTo>
                  <a:lnTo>
                    <a:pt x="1681887" y="2468880"/>
                  </a:lnTo>
                  <a:lnTo>
                    <a:pt x="1695252" y="2416903"/>
                  </a:lnTo>
                  <a:cubicBezTo>
                    <a:pt x="1727312" y="2313825"/>
                    <a:pt x="1774162" y="2217264"/>
                    <a:pt x="1833318" y="2129701"/>
                  </a:cubicBezTo>
                  <a:lnTo>
                    <a:pt x="1847654" y="2110530"/>
                  </a:lnTo>
                  <a:close/>
                  <a:moveTo>
                    <a:pt x="3017520" y="475520"/>
                  </a:moveTo>
                  <a:lnTo>
                    <a:pt x="3017520" y="1681887"/>
                  </a:lnTo>
                  <a:lnTo>
                    <a:pt x="3069498" y="1695252"/>
                  </a:lnTo>
                  <a:cubicBezTo>
                    <a:pt x="3172575" y="1727312"/>
                    <a:pt x="3269136" y="1774162"/>
                    <a:pt x="3356700" y="1833318"/>
                  </a:cubicBezTo>
                  <a:lnTo>
                    <a:pt x="3377882" y="1849158"/>
                  </a:lnTo>
                  <a:lnTo>
                    <a:pt x="4224503" y="1002537"/>
                  </a:lnTo>
                  <a:lnTo>
                    <a:pt x="4215750" y="994593"/>
                  </a:lnTo>
                  <a:cubicBezTo>
                    <a:pt x="3915888" y="741811"/>
                    <a:pt x="3550098" y="564755"/>
                    <a:pt x="3147860" y="492905"/>
                  </a:cubicBezTo>
                  <a:close/>
                  <a:moveTo>
                    <a:pt x="2468880" y="475520"/>
                  </a:moveTo>
                  <a:lnTo>
                    <a:pt x="2338540" y="492905"/>
                  </a:lnTo>
                  <a:cubicBezTo>
                    <a:pt x="1936304" y="564755"/>
                    <a:pt x="1570514" y="741811"/>
                    <a:pt x="1270651" y="994593"/>
                  </a:cubicBezTo>
                  <a:lnTo>
                    <a:pt x="1261897" y="1002538"/>
                  </a:lnTo>
                  <a:lnTo>
                    <a:pt x="2108518" y="1849158"/>
                  </a:lnTo>
                  <a:lnTo>
                    <a:pt x="2129701" y="1833318"/>
                  </a:lnTo>
                  <a:cubicBezTo>
                    <a:pt x="2217264" y="1774162"/>
                    <a:pt x="2313825" y="1727312"/>
                    <a:pt x="2416903" y="1695252"/>
                  </a:cubicBezTo>
                  <a:lnTo>
                    <a:pt x="2468880" y="1681887"/>
                  </a:lnTo>
                  <a:close/>
                  <a:moveTo>
                    <a:pt x="2743200" y="0"/>
                  </a:moveTo>
                  <a:cubicBezTo>
                    <a:pt x="4258228" y="0"/>
                    <a:pt x="5486400" y="1228172"/>
                    <a:pt x="5486400" y="2743200"/>
                  </a:cubicBezTo>
                  <a:cubicBezTo>
                    <a:pt x="5486400" y="4258228"/>
                    <a:pt x="4258228" y="5486400"/>
                    <a:pt x="2743200" y="5486400"/>
                  </a:cubicBezTo>
                  <a:cubicBezTo>
                    <a:pt x="1228172" y="5486400"/>
                    <a:pt x="0" y="4258228"/>
                    <a:pt x="0" y="2743200"/>
                  </a:cubicBezTo>
                  <a:cubicBezTo>
                    <a:pt x="0" y="1228172"/>
                    <a:pt x="1228172" y="0"/>
                    <a:pt x="2743200" y="0"/>
                  </a:cubicBezTo>
                  <a:close/>
                </a:path>
              </a:pathLst>
            </a:custGeom>
            <a:solidFill>
              <a:srgbClr val="FFFF00">
                <a:alpha val="1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4" descr="1">
              <a:extLst>
                <a:ext uri="{FF2B5EF4-FFF2-40B4-BE49-F238E27FC236}">
                  <a16:creationId xmlns:a16="http://schemas.microsoft.com/office/drawing/2014/main" id="{1487ABBB-0F80-DEFC-D805-E2F8C3AEFAD2}"/>
                </a:ext>
              </a:extLst>
            </p:cNvPr>
            <p:cNvSpPr/>
            <p:nvPr/>
          </p:nvSpPr>
          <p:spPr>
            <a:xfrm>
              <a:off x="6400800" y="914400"/>
              <a:ext cx="5486400" cy="5486400"/>
            </a:xfrm>
            <a:custGeom>
              <a:avLst/>
              <a:gdLst>
                <a:gd name="connsiteX0" fmla="*/ 3375870 w 5486400"/>
                <a:gd name="connsiteY0" fmla="*/ 3638747 h 5486400"/>
                <a:gd name="connsiteX1" fmla="*/ 3356700 w 5486400"/>
                <a:gd name="connsiteY1" fmla="*/ 3653082 h 5486400"/>
                <a:gd name="connsiteX2" fmla="*/ 3069498 w 5486400"/>
                <a:gd name="connsiteY2" fmla="*/ 3791149 h 5486400"/>
                <a:gd name="connsiteX3" fmla="*/ 3017520 w 5486400"/>
                <a:gd name="connsiteY3" fmla="*/ 3804513 h 5486400"/>
                <a:gd name="connsiteX4" fmla="*/ 3017520 w 5486400"/>
                <a:gd name="connsiteY4" fmla="*/ 5010881 h 5486400"/>
                <a:gd name="connsiteX5" fmla="*/ 3147860 w 5486400"/>
                <a:gd name="connsiteY5" fmla="*/ 4993495 h 5486400"/>
                <a:gd name="connsiteX6" fmla="*/ 4215750 w 5486400"/>
                <a:gd name="connsiteY6" fmla="*/ 4491808 h 5486400"/>
                <a:gd name="connsiteX7" fmla="*/ 4222660 w 5486400"/>
                <a:gd name="connsiteY7" fmla="*/ 4485537 h 5486400"/>
                <a:gd name="connsiteX8" fmla="*/ 3942315 w 5486400"/>
                <a:gd name="connsiteY8" fmla="*/ 4205192 h 5486400"/>
                <a:gd name="connsiteX9" fmla="*/ 3931920 w 5486400"/>
                <a:gd name="connsiteY9" fmla="*/ 4206240 h 5486400"/>
                <a:gd name="connsiteX10" fmla="*/ 3657600 w 5486400"/>
                <a:gd name="connsiteY10" fmla="*/ 3931920 h 5486400"/>
                <a:gd name="connsiteX11" fmla="*/ 3658648 w 5486400"/>
                <a:gd name="connsiteY11" fmla="*/ 3921525 h 5486400"/>
                <a:gd name="connsiteX12" fmla="*/ 2110531 w 5486400"/>
                <a:gd name="connsiteY12" fmla="*/ 3638747 h 5486400"/>
                <a:gd name="connsiteX13" fmla="*/ 1827752 w 5486400"/>
                <a:gd name="connsiteY13" fmla="*/ 3921526 h 5486400"/>
                <a:gd name="connsiteX14" fmla="*/ 1828800 w 5486400"/>
                <a:gd name="connsiteY14" fmla="*/ 3931920 h 5486400"/>
                <a:gd name="connsiteX15" fmla="*/ 1554480 w 5486400"/>
                <a:gd name="connsiteY15" fmla="*/ 4206240 h 5486400"/>
                <a:gd name="connsiteX16" fmla="*/ 1544086 w 5486400"/>
                <a:gd name="connsiteY16" fmla="*/ 4205192 h 5486400"/>
                <a:gd name="connsiteX17" fmla="*/ 1263741 w 5486400"/>
                <a:gd name="connsiteY17" fmla="*/ 4485537 h 5486400"/>
                <a:gd name="connsiteX18" fmla="*/ 1270651 w 5486400"/>
                <a:gd name="connsiteY18" fmla="*/ 4491808 h 5486400"/>
                <a:gd name="connsiteX19" fmla="*/ 2338540 w 5486400"/>
                <a:gd name="connsiteY19" fmla="*/ 4993495 h 5486400"/>
                <a:gd name="connsiteX20" fmla="*/ 2468880 w 5486400"/>
                <a:gd name="connsiteY20" fmla="*/ 5010881 h 5486400"/>
                <a:gd name="connsiteX21" fmla="*/ 2468880 w 5486400"/>
                <a:gd name="connsiteY21" fmla="*/ 3804513 h 5486400"/>
                <a:gd name="connsiteX22" fmla="*/ 2416903 w 5486400"/>
                <a:gd name="connsiteY22" fmla="*/ 3791149 h 5486400"/>
                <a:gd name="connsiteX23" fmla="*/ 2129701 w 5486400"/>
                <a:gd name="connsiteY23" fmla="*/ 3653082 h 5486400"/>
                <a:gd name="connsiteX24" fmla="*/ 3804513 w 5486400"/>
                <a:gd name="connsiteY24" fmla="*/ 3017520 h 5486400"/>
                <a:gd name="connsiteX25" fmla="*/ 3791149 w 5486400"/>
                <a:gd name="connsiteY25" fmla="*/ 3069498 h 5486400"/>
                <a:gd name="connsiteX26" fmla="*/ 3653082 w 5486400"/>
                <a:gd name="connsiteY26" fmla="*/ 3356700 h 5486400"/>
                <a:gd name="connsiteX27" fmla="*/ 3637242 w 5486400"/>
                <a:gd name="connsiteY27" fmla="*/ 3377882 h 5486400"/>
                <a:gd name="connsiteX28" fmla="*/ 3918330 w 5486400"/>
                <a:gd name="connsiteY28" fmla="*/ 3658970 h 5486400"/>
                <a:gd name="connsiteX29" fmla="*/ 3931920 w 5486400"/>
                <a:gd name="connsiteY29" fmla="*/ 3657600 h 5486400"/>
                <a:gd name="connsiteX30" fmla="*/ 4206240 w 5486400"/>
                <a:gd name="connsiteY30" fmla="*/ 3931920 h 5486400"/>
                <a:gd name="connsiteX31" fmla="*/ 4204870 w 5486400"/>
                <a:gd name="connsiteY31" fmla="*/ 3945510 h 5486400"/>
                <a:gd name="connsiteX32" fmla="*/ 4483317 w 5486400"/>
                <a:gd name="connsiteY32" fmla="*/ 4223957 h 5486400"/>
                <a:gd name="connsiteX33" fmla="*/ 4562639 w 5486400"/>
                <a:gd name="connsiteY33" fmla="*/ 4127397 h 5486400"/>
                <a:gd name="connsiteX34" fmla="*/ 4982757 w 5486400"/>
                <a:gd name="connsiteY34" fmla="*/ 3203909 h 5486400"/>
                <a:gd name="connsiteX35" fmla="*/ 5011203 w 5486400"/>
                <a:gd name="connsiteY35" fmla="*/ 3017520 h 5486400"/>
                <a:gd name="connsiteX36" fmla="*/ 475197 w 5486400"/>
                <a:gd name="connsiteY36" fmla="*/ 3017520 h 5486400"/>
                <a:gd name="connsiteX37" fmla="*/ 503644 w 5486400"/>
                <a:gd name="connsiteY37" fmla="*/ 3203909 h 5486400"/>
                <a:gd name="connsiteX38" fmla="*/ 923762 w 5486400"/>
                <a:gd name="connsiteY38" fmla="*/ 4127397 h 5486400"/>
                <a:gd name="connsiteX39" fmla="*/ 1003084 w 5486400"/>
                <a:gd name="connsiteY39" fmla="*/ 4223956 h 5486400"/>
                <a:gd name="connsiteX40" fmla="*/ 1281530 w 5486400"/>
                <a:gd name="connsiteY40" fmla="*/ 3945510 h 5486400"/>
                <a:gd name="connsiteX41" fmla="*/ 1280160 w 5486400"/>
                <a:gd name="connsiteY41" fmla="*/ 3931920 h 5486400"/>
                <a:gd name="connsiteX42" fmla="*/ 1554480 w 5486400"/>
                <a:gd name="connsiteY42" fmla="*/ 3657600 h 5486400"/>
                <a:gd name="connsiteX43" fmla="*/ 1568070 w 5486400"/>
                <a:gd name="connsiteY43" fmla="*/ 3658970 h 5486400"/>
                <a:gd name="connsiteX44" fmla="*/ 1849158 w 5486400"/>
                <a:gd name="connsiteY44" fmla="*/ 3377882 h 5486400"/>
                <a:gd name="connsiteX45" fmla="*/ 1833318 w 5486400"/>
                <a:gd name="connsiteY45" fmla="*/ 3356700 h 5486400"/>
                <a:gd name="connsiteX46" fmla="*/ 1695252 w 5486400"/>
                <a:gd name="connsiteY46" fmla="*/ 3069498 h 5486400"/>
                <a:gd name="connsiteX47" fmla="*/ 1681887 w 5486400"/>
                <a:gd name="connsiteY47" fmla="*/ 3017520 h 5486400"/>
                <a:gd name="connsiteX48" fmla="*/ 2743200 w 5486400"/>
                <a:gd name="connsiteY48" fmla="*/ 2286000 h 5486400"/>
                <a:gd name="connsiteX49" fmla="*/ 2286000 w 5486400"/>
                <a:gd name="connsiteY49" fmla="*/ 2743200 h 5486400"/>
                <a:gd name="connsiteX50" fmla="*/ 2743200 w 5486400"/>
                <a:gd name="connsiteY50" fmla="*/ 3200400 h 5486400"/>
                <a:gd name="connsiteX51" fmla="*/ 3200400 w 5486400"/>
                <a:gd name="connsiteY51" fmla="*/ 2743200 h 5486400"/>
                <a:gd name="connsiteX52" fmla="*/ 2743200 w 5486400"/>
                <a:gd name="connsiteY52" fmla="*/ 2286000 h 5486400"/>
                <a:gd name="connsiteX53" fmla="*/ 4484902 w 5486400"/>
                <a:gd name="connsiteY53" fmla="*/ 1264375 h 5486400"/>
                <a:gd name="connsiteX54" fmla="*/ 4205192 w 5486400"/>
                <a:gd name="connsiteY54" fmla="*/ 1544085 h 5486400"/>
                <a:gd name="connsiteX55" fmla="*/ 4206240 w 5486400"/>
                <a:gd name="connsiteY55" fmla="*/ 1554480 h 5486400"/>
                <a:gd name="connsiteX56" fmla="*/ 3931920 w 5486400"/>
                <a:gd name="connsiteY56" fmla="*/ 1828800 h 5486400"/>
                <a:gd name="connsiteX57" fmla="*/ 3921526 w 5486400"/>
                <a:gd name="connsiteY57" fmla="*/ 1827752 h 5486400"/>
                <a:gd name="connsiteX58" fmla="*/ 3638747 w 5486400"/>
                <a:gd name="connsiteY58" fmla="*/ 2110531 h 5486400"/>
                <a:gd name="connsiteX59" fmla="*/ 3653082 w 5486400"/>
                <a:gd name="connsiteY59" fmla="*/ 2129701 h 5486400"/>
                <a:gd name="connsiteX60" fmla="*/ 3791149 w 5486400"/>
                <a:gd name="connsiteY60" fmla="*/ 2416903 h 5486400"/>
                <a:gd name="connsiteX61" fmla="*/ 3804513 w 5486400"/>
                <a:gd name="connsiteY61" fmla="*/ 2468880 h 5486400"/>
                <a:gd name="connsiteX62" fmla="*/ 5011203 w 5486400"/>
                <a:gd name="connsiteY62" fmla="*/ 2468880 h 5486400"/>
                <a:gd name="connsiteX63" fmla="*/ 4982757 w 5486400"/>
                <a:gd name="connsiteY63" fmla="*/ 2282491 h 5486400"/>
                <a:gd name="connsiteX64" fmla="*/ 4562639 w 5486400"/>
                <a:gd name="connsiteY64" fmla="*/ 1359005 h 5486400"/>
                <a:gd name="connsiteX65" fmla="*/ 1001499 w 5486400"/>
                <a:gd name="connsiteY65" fmla="*/ 1264375 h 5486400"/>
                <a:gd name="connsiteX66" fmla="*/ 923762 w 5486400"/>
                <a:gd name="connsiteY66" fmla="*/ 1359005 h 5486400"/>
                <a:gd name="connsiteX67" fmla="*/ 503644 w 5486400"/>
                <a:gd name="connsiteY67" fmla="*/ 2282491 h 5486400"/>
                <a:gd name="connsiteX68" fmla="*/ 475197 w 5486400"/>
                <a:gd name="connsiteY68" fmla="*/ 2468880 h 5486400"/>
                <a:gd name="connsiteX69" fmla="*/ 1681887 w 5486400"/>
                <a:gd name="connsiteY69" fmla="*/ 2468880 h 5486400"/>
                <a:gd name="connsiteX70" fmla="*/ 1695252 w 5486400"/>
                <a:gd name="connsiteY70" fmla="*/ 2416903 h 5486400"/>
                <a:gd name="connsiteX71" fmla="*/ 1833318 w 5486400"/>
                <a:gd name="connsiteY71" fmla="*/ 2129701 h 5486400"/>
                <a:gd name="connsiteX72" fmla="*/ 1847654 w 5486400"/>
                <a:gd name="connsiteY72" fmla="*/ 2110530 h 5486400"/>
                <a:gd name="connsiteX73" fmla="*/ 1564876 w 5486400"/>
                <a:gd name="connsiteY73" fmla="*/ 1827752 h 5486400"/>
                <a:gd name="connsiteX74" fmla="*/ 1554480 w 5486400"/>
                <a:gd name="connsiteY74" fmla="*/ 1828800 h 5486400"/>
                <a:gd name="connsiteX75" fmla="*/ 1280160 w 5486400"/>
                <a:gd name="connsiteY75" fmla="*/ 1554480 h 5486400"/>
                <a:gd name="connsiteX76" fmla="*/ 1281208 w 5486400"/>
                <a:gd name="connsiteY76" fmla="*/ 1544084 h 5486400"/>
                <a:gd name="connsiteX77" fmla="*/ 3017520 w 5486400"/>
                <a:gd name="connsiteY77" fmla="*/ 475520 h 5486400"/>
                <a:gd name="connsiteX78" fmla="*/ 3017520 w 5486400"/>
                <a:gd name="connsiteY78" fmla="*/ 1681887 h 5486400"/>
                <a:gd name="connsiteX79" fmla="*/ 3069498 w 5486400"/>
                <a:gd name="connsiteY79" fmla="*/ 1695252 h 5486400"/>
                <a:gd name="connsiteX80" fmla="*/ 3356700 w 5486400"/>
                <a:gd name="connsiteY80" fmla="*/ 1833318 h 5486400"/>
                <a:gd name="connsiteX81" fmla="*/ 3377882 w 5486400"/>
                <a:gd name="connsiteY81" fmla="*/ 1849158 h 5486400"/>
                <a:gd name="connsiteX82" fmla="*/ 3658970 w 5486400"/>
                <a:gd name="connsiteY82" fmla="*/ 1568070 h 5486400"/>
                <a:gd name="connsiteX83" fmla="*/ 3657600 w 5486400"/>
                <a:gd name="connsiteY83" fmla="*/ 1554480 h 5486400"/>
                <a:gd name="connsiteX84" fmla="*/ 3931920 w 5486400"/>
                <a:gd name="connsiteY84" fmla="*/ 1280160 h 5486400"/>
                <a:gd name="connsiteX85" fmla="*/ 3945510 w 5486400"/>
                <a:gd name="connsiteY85" fmla="*/ 1281530 h 5486400"/>
                <a:gd name="connsiteX86" fmla="*/ 4224503 w 5486400"/>
                <a:gd name="connsiteY86" fmla="*/ 1002537 h 5486400"/>
                <a:gd name="connsiteX87" fmla="*/ 4215750 w 5486400"/>
                <a:gd name="connsiteY87" fmla="*/ 994593 h 5486400"/>
                <a:gd name="connsiteX88" fmla="*/ 3147860 w 5486400"/>
                <a:gd name="connsiteY88" fmla="*/ 492905 h 5486400"/>
                <a:gd name="connsiteX89" fmla="*/ 2468880 w 5486400"/>
                <a:gd name="connsiteY89" fmla="*/ 475520 h 5486400"/>
                <a:gd name="connsiteX90" fmla="*/ 2338540 w 5486400"/>
                <a:gd name="connsiteY90" fmla="*/ 492905 h 5486400"/>
                <a:gd name="connsiteX91" fmla="*/ 1270651 w 5486400"/>
                <a:gd name="connsiteY91" fmla="*/ 994593 h 5486400"/>
                <a:gd name="connsiteX92" fmla="*/ 1261897 w 5486400"/>
                <a:gd name="connsiteY92" fmla="*/ 1002538 h 5486400"/>
                <a:gd name="connsiteX93" fmla="*/ 1540890 w 5486400"/>
                <a:gd name="connsiteY93" fmla="*/ 1281530 h 5486400"/>
                <a:gd name="connsiteX94" fmla="*/ 1554480 w 5486400"/>
                <a:gd name="connsiteY94" fmla="*/ 1280160 h 5486400"/>
                <a:gd name="connsiteX95" fmla="*/ 1828800 w 5486400"/>
                <a:gd name="connsiteY95" fmla="*/ 1554480 h 5486400"/>
                <a:gd name="connsiteX96" fmla="*/ 1827430 w 5486400"/>
                <a:gd name="connsiteY96" fmla="*/ 1568071 h 5486400"/>
                <a:gd name="connsiteX97" fmla="*/ 2108518 w 5486400"/>
                <a:gd name="connsiteY97" fmla="*/ 1849158 h 5486400"/>
                <a:gd name="connsiteX98" fmla="*/ 2129701 w 5486400"/>
                <a:gd name="connsiteY98" fmla="*/ 1833318 h 5486400"/>
                <a:gd name="connsiteX99" fmla="*/ 2416903 w 5486400"/>
                <a:gd name="connsiteY99" fmla="*/ 1695252 h 5486400"/>
                <a:gd name="connsiteX100" fmla="*/ 2468880 w 5486400"/>
                <a:gd name="connsiteY100" fmla="*/ 1681887 h 5486400"/>
                <a:gd name="connsiteX101" fmla="*/ 2743200 w 5486400"/>
                <a:gd name="connsiteY101" fmla="*/ 0 h 5486400"/>
                <a:gd name="connsiteX102" fmla="*/ 5486400 w 5486400"/>
                <a:gd name="connsiteY102" fmla="*/ 2743200 h 5486400"/>
                <a:gd name="connsiteX103" fmla="*/ 2743200 w 5486400"/>
                <a:gd name="connsiteY103" fmla="*/ 5486400 h 5486400"/>
                <a:gd name="connsiteX104" fmla="*/ 0 w 5486400"/>
                <a:gd name="connsiteY104" fmla="*/ 2743200 h 5486400"/>
                <a:gd name="connsiteX105" fmla="*/ 2743200 w 5486400"/>
                <a:gd name="connsiteY105" fmla="*/ 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5486400" h="5486400">
                  <a:moveTo>
                    <a:pt x="3375870" y="3638747"/>
                  </a:moveTo>
                  <a:lnTo>
                    <a:pt x="3356700" y="3653082"/>
                  </a:lnTo>
                  <a:cubicBezTo>
                    <a:pt x="3269136" y="3712239"/>
                    <a:pt x="3172575" y="3759088"/>
                    <a:pt x="3069498" y="3791149"/>
                  </a:cubicBezTo>
                  <a:lnTo>
                    <a:pt x="3017520" y="3804513"/>
                  </a:lnTo>
                  <a:lnTo>
                    <a:pt x="3017520" y="5010881"/>
                  </a:lnTo>
                  <a:lnTo>
                    <a:pt x="3147860" y="4993495"/>
                  </a:lnTo>
                  <a:cubicBezTo>
                    <a:pt x="3550098" y="4921646"/>
                    <a:pt x="3915888" y="4744590"/>
                    <a:pt x="4215750" y="4491808"/>
                  </a:cubicBezTo>
                  <a:lnTo>
                    <a:pt x="4222660" y="4485537"/>
                  </a:lnTo>
                  <a:lnTo>
                    <a:pt x="3942315" y="4205192"/>
                  </a:lnTo>
                  <a:lnTo>
                    <a:pt x="3931920" y="4206240"/>
                  </a:lnTo>
                  <a:cubicBezTo>
                    <a:pt x="3780417" y="4206240"/>
                    <a:pt x="3657600" y="4083423"/>
                    <a:pt x="3657600" y="3931920"/>
                  </a:cubicBezTo>
                  <a:lnTo>
                    <a:pt x="3658648" y="3921525"/>
                  </a:lnTo>
                  <a:close/>
                  <a:moveTo>
                    <a:pt x="2110531" y="3638747"/>
                  </a:moveTo>
                  <a:lnTo>
                    <a:pt x="1827752" y="3921526"/>
                  </a:lnTo>
                  <a:lnTo>
                    <a:pt x="1828800" y="3931920"/>
                  </a:lnTo>
                  <a:cubicBezTo>
                    <a:pt x="1828800" y="4083423"/>
                    <a:pt x="1705983" y="4206240"/>
                    <a:pt x="1554480" y="4206240"/>
                  </a:cubicBezTo>
                  <a:lnTo>
                    <a:pt x="1544086" y="4205192"/>
                  </a:lnTo>
                  <a:lnTo>
                    <a:pt x="1263741" y="4485537"/>
                  </a:lnTo>
                  <a:lnTo>
                    <a:pt x="1270651" y="4491808"/>
                  </a:lnTo>
                  <a:cubicBezTo>
                    <a:pt x="1570514" y="4744590"/>
                    <a:pt x="1936304" y="4921646"/>
                    <a:pt x="2338540" y="4993495"/>
                  </a:cubicBezTo>
                  <a:lnTo>
                    <a:pt x="2468880" y="5010881"/>
                  </a:lnTo>
                  <a:lnTo>
                    <a:pt x="2468880" y="3804513"/>
                  </a:lnTo>
                  <a:lnTo>
                    <a:pt x="2416903" y="3791149"/>
                  </a:lnTo>
                  <a:cubicBezTo>
                    <a:pt x="2313825" y="3759088"/>
                    <a:pt x="2217264" y="3712239"/>
                    <a:pt x="2129701" y="3653082"/>
                  </a:cubicBezTo>
                  <a:close/>
                  <a:moveTo>
                    <a:pt x="3804513" y="3017520"/>
                  </a:moveTo>
                  <a:lnTo>
                    <a:pt x="3791149" y="3069498"/>
                  </a:lnTo>
                  <a:cubicBezTo>
                    <a:pt x="3759088" y="3172575"/>
                    <a:pt x="3712239" y="3269136"/>
                    <a:pt x="3653082" y="3356700"/>
                  </a:cubicBezTo>
                  <a:lnTo>
                    <a:pt x="3637242" y="3377882"/>
                  </a:lnTo>
                  <a:lnTo>
                    <a:pt x="3918330" y="3658970"/>
                  </a:lnTo>
                  <a:lnTo>
                    <a:pt x="3931920" y="3657600"/>
                  </a:lnTo>
                  <a:cubicBezTo>
                    <a:pt x="4083423" y="3657600"/>
                    <a:pt x="4206240" y="3780417"/>
                    <a:pt x="4206240" y="3931920"/>
                  </a:cubicBezTo>
                  <a:lnTo>
                    <a:pt x="4204870" y="3945510"/>
                  </a:lnTo>
                  <a:lnTo>
                    <a:pt x="4483317" y="4223957"/>
                  </a:lnTo>
                  <a:lnTo>
                    <a:pt x="4562639" y="4127397"/>
                  </a:lnTo>
                  <a:cubicBezTo>
                    <a:pt x="4766586" y="3859732"/>
                    <a:pt x="4912814" y="3545715"/>
                    <a:pt x="4982757" y="3203909"/>
                  </a:cubicBezTo>
                  <a:lnTo>
                    <a:pt x="5011203" y="3017520"/>
                  </a:lnTo>
                  <a:close/>
                  <a:moveTo>
                    <a:pt x="475197" y="3017520"/>
                  </a:moveTo>
                  <a:lnTo>
                    <a:pt x="503644" y="3203909"/>
                  </a:lnTo>
                  <a:cubicBezTo>
                    <a:pt x="573587" y="3545715"/>
                    <a:pt x="719815" y="3859732"/>
                    <a:pt x="923762" y="4127397"/>
                  </a:cubicBezTo>
                  <a:lnTo>
                    <a:pt x="1003084" y="4223956"/>
                  </a:lnTo>
                  <a:lnTo>
                    <a:pt x="1281530" y="3945510"/>
                  </a:lnTo>
                  <a:lnTo>
                    <a:pt x="1280160" y="3931920"/>
                  </a:lnTo>
                  <a:cubicBezTo>
                    <a:pt x="1280160" y="3780417"/>
                    <a:pt x="1402977" y="3657600"/>
                    <a:pt x="1554480" y="3657600"/>
                  </a:cubicBezTo>
                  <a:lnTo>
                    <a:pt x="1568070" y="3658970"/>
                  </a:lnTo>
                  <a:lnTo>
                    <a:pt x="1849158" y="3377882"/>
                  </a:lnTo>
                  <a:lnTo>
                    <a:pt x="1833318" y="3356700"/>
                  </a:lnTo>
                  <a:cubicBezTo>
                    <a:pt x="1774162" y="3269136"/>
                    <a:pt x="1727312" y="3172575"/>
                    <a:pt x="1695252" y="3069498"/>
                  </a:cubicBezTo>
                  <a:lnTo>
                    <a:pt x="1681887" y="3017520"/>
                  </a:lnTo>
                  <a:close/>
                  <a:moveTo>
                    <a:pt x="2743200" y="2286000"/>
                  </a:moveTo>
                  <a:cubicBezTo>
                    <a:pt x="2490695" y="2286000"/>
                    <a:pt x="2286000" y="2490695"/>
                    <a:pt x="2286000" y="2743200"/>
                  </a:cubicBezTo>
                  <a:cubicBezTo>
                    <a:pt x="2286000" y="2995705"/>
                    <a:pt x="2490695" y="3200400"/>
                    <a:pt x="2743200" y="3200400"/>
                  </a:cubicBezTo>
                  <a:cubicBezTo>
                    <a:pt x="2995705" y="3200400"/>
                    <a:pt x="3200400" y="2995705"/>
                    <a:pt x="3200400" y="2743200"/>
                  </a:cubicBezTo>
                  <a:cubicBezTo>
                    <a:pt x="3200400" y="2490695"/>
                    <a:pt x="2995705" y="2286000"/>
                    <a:pt x="2743200" y="2286000"/>
                  </a:cubicBezTo>
                  <a:close/>
                  <a:moveTo>
                    <a:pt x="4484902" y="1264375"/>
                  </a:moveTo>
                  <a:lnTo>
                    <a:pt x="4205192" y="1544085"/>
                  </a:lnTo>
                  <a:lnTo>
                    <a:pt x="4206240" y="1554480"/>
                  </a:lnTo>
                  <a:cubicBezTo>
                    <a:pt x="4206240" y="1705983"/>
                    <a:pt x="4083423" y="1828800"/>
                    <a:pt x="3931920" y="1828800"/>
                  </a:cubicBezTo>
                  <a:lnTo>
                    <a:pt x="3921526" y="1827752"/>
                  </a:lnTo>
                  <a:lnTo>
                    <a:pt x="3638747" y="2110531"/>
                  </a:lnTo>
                  <a:lnTo>
                    <a:pt x="3653082" y="2129701"/>
                  </a:lnTo>
                  <a:cubicBezTo>
                    <a:pt x="3712239" y="2217264"/>
                    <a:pt x="3759088" y="2313825"/>
                    <a:pt x="3791149" y="2416903"/>
                  </a:cubicBezTo>
                  <a:lnTo>
                    <a:pt x="3804513" y="2468880"/>
                  </a:lnTo>
                  <a:lnTo>
                    <a:pt x="5011203" y="2468880"/>
                  </a:lnTo>
                  <a:lnTo>
                    <a:pt x="4982757" y="2282491"/>
                  </a:lnTo>
                  <a:cubicBezTo>
                    <a:pt x="4912814" y="1940687"/>
                    <a:pt x="4766586" y="1626669"/>
                    <a:pt x="4562639" y="1359005"/>
                  </a:cubicBezTo>
                  <a:close/>
                  <a:moveTo>
                    <a:pt x="1001499" y="1264375"/>
                  </a:moveTo>
                  <a:lnTo>
                    <a:pt x="923762" y="1359005"/>
                  </a:lnTo>
                  <a:cubicBezTo>
                    <a:pt x="719815" y="1626669"/>
                    <a:pt x="573587" y="1940687"/>
                    <a:pt x="503644" y="2282491"/>
                  </a:cubicBezTo>
                  <a:lnTo>
                    <a:pt x="475197" y="2468880"/>
                  </a:lnTo>
                  <a:lnTo>
                    <a:pt x="1681887" y="2468880"/>
                  </a:lnTo>
                  <a:lnTo>
                    <a:pt x="1695252" y="2416903"/>
                  </a:lnTo>
                  <a:cubicBezTo>
                    <a:pt x="1727312" y="2313825"/>
                    <a:pt x="1774162" y="2217264"/>
                    <a:pt x="1833318" y="2129701"/>
                  </a:cubicBezTo>
                  <a:lnTo>
                    <a:pt x="1847654" y="2110530"/>
                  </a:lnTo>
                  <a:lnTo>
                    <a:pt x="1564876" y="1827752"/>
                  </a:lnTo>
                  <a:lnTo>
                    <a:pt x="1554480" y="1828800"/>
                  </a:lnTo>
                  <a:cubicBezTo>
                    <a:pt x="1402977" y="1828800"/>
                    <a:pt x="1280160" y="1705983"/>
                    <a:pt x="1280160" y="1554480"/>
                  </a:cubicBezTo>
                  <a:lnTo>
                    <a:pt x="1281208" y="1544084"/>
                  </a:lnTo>
                  <a:close/>
                  <a:moveTo>
                    <a:pt x="3017520" y="475520"/>
                  </a:moveTo>
                  <a:lnTo>
                    <a:pt x="3017520" y="1681887"/>
                  </a:lnTo>
                  <a:lnTo>
                    <a:pt x="3069498" y="1695252"/>
                  </a:lnTo>
                  <a:cubicBezTo>
                    <a:pt x="3172575" y="1727312"/>
                    <a:pt x="3269136" y="1774162"/>
                    <a:pt x="3356700" y="1833318"/>
                  </a:cubicBezTo>
                  <a:lnTo>
                    <a:pt x="3377882" y="1849158"/>
                  </a:lnTo>
                  <a:lnTo>
                    <a:pt x="3658970" y="1568070"/>
                  </a:lnTo>
                  <a:lnTo>
                    <a:pt x="3657600" y="1554480"/>
                  </a:lnTo>
                  <a:cubicBezTo>
                    <a:pt x="3657600" y="1402977"/>
                    <a:pt x="3780417" y="1280160"/>
                    <a:pt x="3931920" y="1280160"/>
                  </a:cubicBezTo>
                  <a:lnTo>
                    <a:pt x="3945510" y="1281530"/>
                  </a:lnTo>
                  <a:lnTo>
                    <a:pt x="4224503" y="1002537"/>
                  </a:lnTo>
                  <a:lnTo>
                    <a:pt x="4215750" y="994593"/>
                  </a:lnTo>
                  <a:cubicBezTo>
                    <a:pt x="3915888" y="741811"/>
                    <a:pt x="3550098" y="564755"/>
                    <a:pt x="3147860" y="492905"/>
                  </a:cubicBezTo>
                  <a:close/>
                  <a:moveTo>
                    <a:pt x="2468880" y="475520"/>
                  </a:moveTo>
                  <a:lnTo>
                    <a:pt x="2338540" y="492905"/>
                  </a:lnTo>
                  <a:cubicBezTo>
                    <a:pt x="1936304" y="564755"/>
                    <a:pt x="1570514" y="741811"/>
                    <a:pt x="1270651" y="994593"/>
                  </a:cubicBezTo>
                  <a:lnTo>
                    <a:pt x="1261897" y="1002538"/>
                  </a:lnTo>
                  <a:lnTo>
                    <a:pt x="1540890" y="1281530"/>
                  </a:lnTo>
                  <a:lnTo>
                    <a:pt x="1554480" y="1280160"/>
                  </a:lnTo>
                  <a:cubicBezTo>
                    <a:pt x="1705983" y="1280160"/>
                    <a:pt x="1828800" y="1402977"/>
                    <a:pt x="1828800" y="1554480"/>
                  </a:cubicBezTo>
                  <a:lnTo>
                    <a:pt x="1827430" y="1568071"/>
                  </a:lnTo>
                  <a:lnTo>
                    <a:pt x="2108518" y="1849158"/>
                  </a:lnTo>
                  <a:lnTo>
                    <a:pt x="2129701" y="1833318"/>
                  </a:lnTo>
                  <a:cubicBezTo>
                    <a:pt x="2217264" y="1774162"/>
                    <a:pt x="2313825" y="1727312"/>
                    <a:pt x="2416903" y="1695252"/>
                  </a:cubicBezTo>
                  <a:lnTo>
                    <a:pt x="2468880" y="1681887"/>
                  </a:lnTo>
                  <a:close/>
                  <a:moveTo>
                    <a:pt x="2743200" y="0"/>
                  </a:moveTo>
                  <a:cubicBezTo>
                    <a:pt x="4258228" y="0"/>
                    <a:pt x="5486400" y="1228172"/>
                    <a:pt x="5486400" y="2743200"/>
                  </a:cubicBezTo>
                  <a:cubicBezTo>
                    <a:pt x="5486400" y="4258228"/>
                    <a:pt x="4258228" y="5486400"/>
                    <a:pt x="2743200" y="5486400"/>
                  </a:cubicBezTo>
                  <a:cubicBezTo>
                    <a:pt x="1228172" y="5486400"/>
                    <a:pt x="0" y="4258228"/>
                    <a:pt x="0" y="2743200"/>
                  </a:cubicBezTo>
                  <a:cubicBezTo>
                    <a:pt x="0" y="1228172"/>
                    <a:pt x="1228172" y="0"/>
                    <a:pt x="2743200" y="0"/>
                  </a:cubicBez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FreeCyl" hidden="1">
            <a:extLst>
              <a:ext uri="{FF2B5EF4-FFF2-40B4-BE49-F238E27FC236}">
                <a16:creationId xmlns:a16="http://schemas.microsoft.com/office/drawing/2014/main" id="{1547DA16-9862-03D0-36F7-F1CA534BCC06}"/>
              </a:ext>
            </a:extLst>
          </p:cNvPr>
          <p:cNvSpPr/>
          <p:nvPr/>
        </p:nvSpPr>
        <p:spPr>
          <a:xfrm>
            <a:off x="2743200" y="0"/>
            <a:ext cx="1828800" cy="3657600"/>
          </a:xfrm>
          <a:custGeom>
            <a:avLst/>
            <a:gdLst>
              <a:gd name="connsiteX0" fmla="*/ 914400 w 1828800"/>
              <a:gd name="connsiteY0" fmla="*/ 0 h 3657600"/>
              <a:gd name="connsiteX1" fmla="*/ 1828800 w 1828800"/>
              <a:gd name="connsiteY1" fmla="*/ 914400 h 3657600"/>
              <a:gd name="connsiteX2" fmla="*/ 1425650 w 1828800"/>
              <a:gd name="connsiteY2" fmla="*/ 1672635 h 3657600"/>
              <a:gd name="connsiteX3" fmla="*/ 1371600 w 1828800"/>
              <a:gd name="connsiteY3" fmla="*/ 1701972 h 3657600"/>
              <a:gd name="connsiteX4" fmla="*/ 1371600 w 1828800"/>
              <a:gd name="connsiteY4" fmla="*/ 3200400 h 3657600"/>
              <a:gd name="connsiteX5" fmla="*/ 914400 w 1828800"/>
              <a:gd name="connsiteY5" fmla="*/ 3657600 h 3657600"/>
              <a:gd name="connsiteX6" fmla="*/ 457200 w 1828800"/>
              <a:gd name="connsiteY6" fmla="*/ 3200400 h 3657600"/>
              <a:gd name="connsiteX7" fmla="*/ 457200 w 1828800"/>
              <a:gd name="connsiteY7" fmla="*/ 1701972 h 3657600"/>
              <a:gd name="connsiteX8" fmla="*/ 403151 w 1828800"/>
              <a:gd name="connsiteY8" fmla="*/ 1672635 h 3657600"/>
              <a:gd name="connsiteX9" fmla="*/ 0 w 1828800"/>
              <a:gd name="connsiteY9" fmla="*/ 914400 h 3657600"/>
              <a:gd name="connsiteX10" fmla="*/ 914400 w 1828800"/>
              <a:gd name="connsiteY10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8800" h="36576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230031"/>
                  <a:pt x="1668882" y="1508311"/>
                  <a:pt x="1425650" y="1672635"/>
                </a:cubicBezTo>
                <a:lnTo>
                  <a:pt x="1371600" y="1701972"/>
                </a:lnTo>
                <a:lnTo>
                  <a:pt x="1371600" y="3200400"/>
                </a:lnTo>
                <a:cubicBezTo>
                  <a:pt x="1371600" y="3452905"/>
                  <a:pt x="1166905" y="3657600"/>
                  <a:pt x="914400" y="3657600"/>
                </a:cubicBezTo>
                <a:cubicBezTo>
                  <a:pt x="661895" y="3657600"/>
                  <a:pt x="457200" y="3452905"/>
                  <a:pt x="457200" y="3200400"/>
                </a:cubicBezTo>
                <a:lnTo>
                  <a:pt x="457200" y="1701972"/>
                </a:lnTo>
                <a:lnTo>
                  <a:pt x="403151" y="1672635"/>
                </a:lnTo>
                <a:cubicBezTo>
                  <a:pt x="159919" y="1508311"/>
                  <a:pt x="0" y="1230031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B" descr="1" hidden="1">
            <a:extLst>
              <a:ext uri="{FF2B5EF4-FFF2-40B4-BE49-F238E27FC236}">
                <a16:creationId xmlns:a16="http://schemas.microsoft.com/office/drawing/2014/main" id="{76198452-9849-5E5B-7A7C-481571A4D739}"/>
              </a:ext>
            </a:extLst>
          </p:cNvPr>
          <p:cNvSpPr/>
          <p:nvPr/>
        </p:nvSpPr>
        <p:spPr>
          <a:xfrm>
            <a:off x="5029200" y="914400"/>
            <a:ext cx="5486400" cy="4114800"/>
          </a:xfrm>
          <a:custGeom>
            <a:avLst/>
            <a:gdLst>
              <a:gd name="connsiteX0" fmla="*/ 2286004 w 5486400"/>
              <a:gd name="connsiteY0" fmla="*/ 452063 h 4114800"/>
              <a:gd name="connsiteX1" fmla="*/ 2103120 w 5486400"/>
              <a:gd name="connsiteY1" fmla="*/ 634947 h 4114800"/>
              <a:gd name="connsiteX2" fmla="*/ 2103120 w 5486400"/>
              <a:gd name="connsiteY2" fmla="*/ 1366459 h 4114800"/>
              <a:gd name="connsiteX3" fmla="*/ 2286004 w 5486400"/>
              <a:gd name="connsiteY3" fmla="*/ 1549343 h 4114800"/>
              <a:gd name="connsiteX4" fmla="*/ 3200396 w 5486400"/>
              <a:gd name="connsiteY4" fmla="*/ 1549343 h 4114800"/>
              <a:gd name="connsiteX5" fmla="*/ 3383280 w 5486400"/>
              <a:gd name="connsiteY5" fmla="*/ 1366459 h 4114800"/>
              <a:gd name="connsiteX6" fmla="*/ 3383280 w 5486400"/>
              <a:gd name="connsiteY6" fmla="*/ 634947 h 4114800"/>
              <a:gd name="connsiteX7" fmla="*/ 3200396 w 5486400"/>
              <a:gd name="connsiteY7" fmla="*/ 452063 h 4114800"/>
              <a:gd name="connsiteX8" fmla="*/ 1737360 w 5486400"/>
              <a:gd name="connsiteY8" fmla="*/ 0 h 4114800"/>
              <a:gd name="connsiteX9" fmla="*/ 3749040 w 5486400"/>
              <a:gd name="connsiteY9" fmla="*/ 0 h 4114800"/>
              <a:gd name="connsiteX10" fmla="*/ 3977640 w 5486400"/>
              <a:gd name="connsiteY10" fmla="*/ 228600 h 4114800"/>
              <a:gd name="connsiteX11" fmla="*/ 3749040 w 5486400"/>
              <a:gd name="connsiteY11" fmla="*/ 457200 h 4114800"/>
              <a:gd name="connsiteX12" fmla="*/ 3657600 w 5486400"/>
              <a:gd name="connsiteY12" fmla="*/ 457200 h 4114800"/>
              <a:gd name="connsiteX13" fmla="*/ 3657600 w 5486400"/>
              <a:gd name="connsiteY13" fmla="*/ 1563682 h 4114800"/>
              <a:gd name="connsiteX14" fmla="*/ 3709208 w 5486400"/>
              <a:gd name="connsiteY14" fmla="*/ 1585133 h 4114800"/>
              <a:gd name="connsiteX15" fmla="*/ 4982757 w 5486400"/>
              <a:gd name="connsiteY15" fmla="*/ 3196891 h 4114800"/>
              <a:gd name="connsiteX16" fmla="*/ 4983988 w 5486400"/>
              <a:gd name="connsiteY16" fmla="*/ 3204958 h 4114800"/>
              <a:gd name="connsiteX17" fmla="*/ 5029200 w 5486400"/>
              <a:gd name="connsiteY17" fmla="*/ 3200400 h 4114800"/>
              <a:gd name="connsiteX18" fmla="*/ 5486400 w 5486400"/>
              <a:gd name="connsiteY18" fmla="*/ 3657600 h 4114800"/>
              <a:gd name="connsiteX19" fmla="*/ 5029200 w 5486400"/>
              <a:gd name="connsiteY19" fmla="*/ 4114800 h 4114800"/>
              <a:gd name="connsiteX20" fmla="*/ 4572000 w 5486400"/>
              <a:gd name="connsiteY20" fmla="*/ 3657600 h 4114800"/>
              <a:gd name="connsiteX21" fmla="*/ 2743200 w 5486400"/>
              <a:gd name="connsiteY21" fmla="*/ 1828800 h 4114800"/>
              <a:gd name="connsiteX22" fmla="*/ 914400 w 5486400"/>
              <a:gd name="connsiteY22" fmla="*/ 3657600 h 4114800"/>
              <a:gd name="connsiteX23" fmla="*/ 914400 w 5486400"/>
              <a:gd name="connsiteY23" fmla="*/ 4114800 h 4114800"/>
              <a:gd name="connsiteX24" fmla="*/ 0 w 5486400"/>
              <a:gd name="connsiteY24" fmla="*/ 4114800 h 4114800"/>
              <a:gd name="connsiteX25" fmla="*/ 0 w 5486400"/>
              <a:gd name="connsiteY25" fmla="*/ 3657600 h 4114800"/>
              <a:gd name="connsiteX26" fmla="*/ 457200 w 5486400"/>
              <a:gd name="connsiteY26" fmla="*/ 3657600 h 4114800"/>
              <a:gd name="connsiteX27" fmla="*/ 1653557 w 5486400"/>
              <a:gd name="connsiteY27" fmla="*/ 1647508 h 4114800"/>
              <a:gd name="connsiteX28" fmla="*/ 1828800 w 5486400"/>
              <a:gd name="connsiteY28" fmla="*/ 1563089 h 4114800"/>
              <a:gd name="connsiteX29" fmla="*/ 1828800 w 5486400"/>
              <a:gd name="connsiteY29" fmla="*/ 457200 h 4114800"/>
              <a:gd name="connsiteX30" fmla="*/ 1737360 w 5486400"/>
              <a:gd name="connsiteY30" fmla="*/ 457200 h 4114800"/>
              <a:gd name="connsiteX31" fmla="*/ 1508760 w 5486400"/>
              <a:gd name="connsiteY31" fmla="*/ 228600 h 4114800"/>
              <a:gd name="connsiteX32" fmla="*/ 1737360 w 5486400"/>
              <a:gd name="connsiteY32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86400" h="4114800">
                <a:moveTo>
                  <a:pt x="2286004" y="452063"/>
                </a:moveTo>
                <a:cubicBezTo>
                  <a:pt x="2185000" y="452063"/>
                  <a:pt x="2103120" y="533943"/>
                  <a:pt x="2103120" y="634947"/>
                </a:cubicBezTo>
                <a:lnTo>
                  <a:pt x="2103120" y="1366459"/>
                </a:lnTo>
                <a:cubicBezTo>
                  <a:pt x="2103120" y="1467463"/>
                  <a:pt x="2185000" y="1549343"/>
                  <a:pt x="2286004" y="1549343"/>
                </a:cubicBezTo>
                <a:lnTo>
                  <a:pt x="3200396" y="1549343"/>
                </a:lnTo>
                <a:cubicBezTo>
                  <a:pt x="3301400" y="1549343"/>
                  <a:pt x="3383280" y="1467463"/>
                  <a:pt x="3383280" y="1366459"/>
                </a:cubicBezTo>
                <a:lnTo>
                  <a:pt x="3383280" y="634947"/>
                </a:lnTo>
                <a:cubicBezTo>
                  <a:pt x="3383280" y="533943"/>
                  <a:pt x="3301400" y="452063"/>
                  <a:pt x="3200396" y="452063"/>
                </a:cubicBezTo>
                <a:close/>
                <a:moveTo>
                  <a:pt x="1737360" y="0"/>
                </a:moveTo>
                <a:lnTo>
                  <a:pt x="3749040" y="0"/>
                </a:lnTo>
                <a:cubicBezTo>
                  <a:pt x="3875292" y="0"/>
                  <a:pt x="3977640" y="102348"/>
                  <a:pt x="3977640" y="228600"/>
                </a:cubicBezTo>
                <a:cubicBezTo>
                  <a:pt x="3977640" y="354852"/>
                  <a:pt x="3875292" y="457200"/>
                  <a:pt x="3749040" y="457200"/>
                </a:cubicBezTo>
                <a:lnTo>
                  <a:pt x="3657600" y="457200"/>
                </a:lnTo>
                <a:lnTo>
                  <a:pt x="3657600" y="1563682"/>
                </a:lnTo>
                <a:lnTo>
                  <a:pt x="3709208" y="1585133"/>
                </a:lnTo>
                <a:cubicBezTo>
                  <a:pt x="4354771" y="1886554"/>
                  <a:pt x="4836209" y="2480729"/>
                  <a:pt x="4982757" y="3196891"/>
                </a:cubicBezTo>
                <a:lnTo>
                  <a:pt x="4983988" y="3204958"/>
                </a:lnTo>
                <a:lnTo>
                  <a:pt x="5029200" y="3200400"/>
                </a:lnTo>
                <a:cubicBezTo>
                  <a:pt x="5281705" y="3200400"/>
                  <a:pt x="5486400" y="3405095"/>
                  <a:pt x="5486400" y="3657600"/>
                </a:cubicBezTo>
                <a:cubicBezTo>
                  <a:pt x="5486400" y="3910105"/>
                  <a:pt x="5281705" y="4114800"/>
                  <a:pt x="5029200" y="4114800"/>
                </a:cubicBezTo>
                <a:cubicBezTo>
                  <a:pt x="4776695" y="4114800"/>
                  <a:pt x="4572000" y="3910105"/>
                  <a:pt x="4572000" y="3657600"/>
                </a:cubicBezTo>
                <a:cubicBezTo>
                  <a:pt x="4572000" y="2647582"/>
                  <a:pt x="3753218" y="1828800"/>
                  <a:pt x="2743200" y="1828800"/>
                </a:cubicBezTo>
                <a:cubicBezTo>
                  <a:pt x="1733182" y="1828800"/>
                  <a:pt x="914400" y="2647582"/>
                  <a:pt x="914400" y="3657600"/>
                </a:cubicBezTo>
                <a:lnTo>
                  <a:pt x="914400" y="4114800"/>
                </a:lnTo>
                <a:lnTo>
                  <a:pt x="0" y="4114800"/>
                </a:lnTo>
                <a:lnTo>
                  <a:pt x="0" y="3657600"/>
                </a:lnTo>
                <a:lnTo>
                  <a:pt x="457200" y="3657600"/>
                </a:lnTo>
                <a:cubicBezTo>
                  <a:pt x="457200" y="2789616"/>
                  <a:pt x="940953" y="2034618"/>
                  <a:pt x="1653557" y="1647508"/>
                </a:cubicBezTo>
                <a:lnTo>
                  <a:pt x="1828800" y="1563089"/>
                </a:lnTo>
                <a:lnTo>
                  <a:pt x="1828800" y="457200"/>
                </a:lnTo>
                <a:lnTo>
                  <a:pt x="1737360" y="457200"/>
                </a:lnTo>
                <a:cubicBezTo>
                  <a:pt x="1611108" y="457200"/>
                  <a:pt x="1508760" y="354852"/>
                  <a:pt x="1508760" y="228600"/>
                </a:cubicBezTo>
                <a:cubicBezTo>
                  <a:pt x="1508760" y="102348"/>
                  <a:pt x="1611108" y="0"/>
                  <a:pt x="1737360" y="0"/>
                </a:cubicBezTo>
                <a:close/>
              </a:path>
            </a:pathLst>
          </a:cu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T" descr="1" hidden="1">
            <a:extLst>
              <a:ext uri="{FF2B5EF4-FFF2-40B4-BE49-F238E27FC236}">
                <a16:creationId xmlns:a16="http://schemas.microsoft.com/office/drawing/2014/main" id="{08AE824C-3E99-3C37-25B7-4DC7E234EEC2}"/>
              </a:ext>
            </a:extLst>
          </p:cNvPr>
          <p:cNvSpPr/>
          <p:nvPr/>
        </p:nvSpPr>
        <p:spPr>
          <a:xfrm>
            <a:off x="457200" y="3657600"/>
            <a:ext cx="7315200" cy="2286000"/>
          </a:xfrm>
          <a:custGeom>
            <a:avLst/>
            <a:gdLst>
              <a:gd name="connsiteX0" fmla="*/ 182880 w 7315200"/>
              <a:gd name="connsiteY0" fmla="*/ 0 h 2286000"/>
              <a:gd name="connsiteX1" fmla="*/ 7132320 w 7315200"/>
              <a:gd name="connsiteY1" fmla="*/ 0 h 2286000"/>
              <a:gd name="connsiteX2" fmla="*/ 7315200 w 7315200"/>
              <a:gd name="connsiteY2" fmla="*/ 182880 h 2286000"/>
              <a:gd name="connsiteX3" fmla="*/ 7315200 w 7315200"/>
              <a:gd name="connsiteY3" fmla="*/ 274320 h 2286000"/>
              <a:gd name="connsiteX4" fmla="*/ 7132320 w 7315200"/>
              <a:gd name="connsiteY4" fmla="*/ 457200 h 2286000"/>
              <a:gd name="connsiteX5" fmla="*/ 6212898 w 7315200"/>
              <a:gd name="connsiteY5" fmla="*/ 457200 h 2286000"/>
              <a:gd name="connsiteX6" fmla="*/ 6044390 w 7315200"/>
              <a:gd name="connsiteY6" fmla="*/ 568895 h 2286000"/>
              <a:gd name="connsiteX7" fmla="*/ 6035040 w 7315200"/>
              <a:gd name="connsiteY7" fmla="*/ 615205 h 2286000"/>
              <a:gd name="connsiteX8" fmla="*/ 6035040 w 7315200"/>
              <a:gd name="connsiteY8" fmla="*/ 2103120 h 2286000"/>
              <a:gd name="connsiteX9" fmla="*/ 5852160 w 7315200"/>
              <a:gd name="connsiteY9" fmla="*/ 2286000 h 2286000"/>
              <a:gd name="connsiteX10" fmla="*/ 5303520 w 7315200"/>
              <a:gd name="connsiteY10" fmla="*/ 2286000 h 2286000"/>
              <a:gd name="connsiteX11" fmla="*/ 5120640 w 7315200"/>
              <a:gd name="connsiteY11" fmla="*/ 2103120 h 2286000"/>
              <a:gd name="connsiteX12" fmla="*/ 5120640 w 7315200"/>
              <a:gd name="connsiteY12" fmla="*/ 640080 h 2286000"/>
              <a:gd name="connsiteX13" fmla="*/ 4937760 w 7315200"/>
              <a:gd name="connsiteY13" fmla="*/ 457200 h 2286000"/>
              <a:gd name="connsiteX14" fmla="*/ 182880 w 7315200"/>
              <a:gd name="connsiteY14" fmla="*/ 457200 h 2286000"/>
              <a:gd name="connsiteX15" fmla="*/ 0 w 7315200"/>
              <a:gd name="connsiteY15" fmla="*/ 274320 h 2286000"/>
              <a:gd name="connsiteX16" fmla="*/ 0 w 7315200"/>
              <a:gd name="connsiteY16" fmla="*/ 182880 h 2286000"/>
              <a:gd name="connsiteX17" fmla="*/ 182880 w 7315200"/>
              <a:gd name="connsiteY17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15200" h="2286000">
                <a:moveTo>
                  <a:pt x="182880" y="0"/>
                </a:moveTo>
                <a:lnTo>
                  <a:pt x="7132320" y="0"/>
                </a:lnTo>
                <a:cubicBezTo>
                  <a:pt x="7233322" y="0"/>
                  <a:pt x="7315200" y="81878"/>
                  <a:pt x="7315200" y="182880"/>
                </a:cubicBezTo>
                <a:lnTo>
                  <a:pt x="7315200" y="274320"/>
                </a:lnTo>
                <a:cubicBezTo>
                  <a:pt x="7315200" y="375322"/>
                  <a:pt x="7233322" y="457200"/>
                  <a:pt x="7132320" y="457200"/>
                </a:cubicBezTo>
                <a:lnTo>
                  <a:pt x="6212898" y="457200"/>
                </a:lnTo>
                <a:cubicBezTo>
                  <a:pt x="6137147" y="457200"/>
                  <a:pt x="6072153" y="503257"/>
                  <a:pt x="6044390" y="568895"/>
                </a:cubicBezTo>
                <a:lnTo>
                  <a:pt x="6035040" y="615205"/>
                </a:lnTo>
                <a:lnTo>
                  <a:pt x="6035040" y="2103120"/>
                </a:lnTo>
                <a:cubicBezTo>
                  <a:pt x="6035040" y="2204122"/>
                  <a:pt x="5953162" y="2286000"/>
                  <a:pt x="5852160" y="2286000"/>
                </a:cubicBezTo>
                <a:lnTo>
                  <a:pt x="5303520" y="2286000"/>
                </a:lnTo>
                <a:cubicBezTo>
                  <a:pt x="5202518" y="2286000"/>
                  <a:pt x="5120640" y="2204122"/>
                  <a:pt x="5120640" y="2103120"/>
                </a:cubicBezTo>
                <a:lnTo>
                  <a:pt x="5120640" y="640080"/>
                </a:lnTo>
                <a:cubicBezTo>
                  <a:pt x="5120640" y="539078"/>
                  <a:pt x="5038762" y="457200"/>
                  <a:pt x="4937760" y="457200"/>
                </a:cubicBezTo>
                <a:lnTo>
                  <a:pt x="182880" y="457200"/>
                </a:lnTo>
                <a:cubicBezTo>
                  <a:pt x="81878" y="457200"/>
                  <a:pt x="0" y="375322"/>
                  <a:pt x="0" y="274320"/>
                </a:cubicBezTo>
                <a:lnTo>
                  <a:pt x="0" y="182880"/>
                </a:lnTo>
                <a:cubicBezTo>
                  <a:pt x="0" y="81878"/>
                  <a:pt x="81878" y="0"/>
                  <a:pt x="182880" y="0"/>
                </a:cubicBezTo>
                <a:close/>
              </a:path>
            </a:pathLst>
          </a:custGeom>
          <a:solidFill>
            <a:srgbClr val="0070C0">
              <a:alpha val="80000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Wheel" descr="1" hidden="1">
            <a:extLst>
              <a:ext uri="{FF2B5EF4-FFF2-40B4-BE49-F238E27FC236}">
                <a16:creationId xmlns:a16="http://schemas.microsoft.com/office/drawing/2014/main" id="{A61635F1-3377-91A4-894C-2A54C3B4A82D}"/>
              </a:ext>
            </a:extLst>
          </p:cNvPr>
          <p:cNvSpPr/>
          <p:nvPr/>
        </p:nvSpPr>
        <p:spPr>
          <a:xfrm>
            <a:off x="1371600" y="1371600"/>
            <a:ext cx="5486400" cy="5486400"/>
          </a:xfrm>
          <a:custGeom>
            <a:avLst/>
            <a:gdLst>
              <a:gd name="connsiteX0" fmla="*/ 3375870 w 5486400"/>
              <a:gd name="connsiteY0" fmla="*/ 3638747 h 5486400"/>
              <a:gd name="connsiteX1" fmla="*/ 3356700 w 5486400"/>
              <a:gd name="connsiteY1" fmla="*/ 3653082 h 5486400"/>
              <a:gd name="connsiteX2" fmla="*/ 3069498 w 5486400"/>
              <a:gd name="connsiteY2" fmla="*/ 3791149 h 5486400"/>
              <a:gd name="connsiteX3" fmla="*/ 3017520 w 5486400"/>
              <a:gd name="connsiteY3" fmla="*/ 3804513 h 5486400"/>
              <a:gd name="connsiteX4" fmla="*/ 3017520 w 5486400"/>
              <a:gd name="connsiteY4" fmla="*/ 5010881 h 5486400"/>
              <a:gd name="connsiteX5" fmla="*/ 3147860 w 5486400"/>
              <a:gd name="connsiteY5" fmla="*/ 4993495 h 5486400"/>
              <a:gd name="connsiteX6" fmla="*/ 4215750 w 5486400"/>
              <a:gd name="connsiteY6" fmla="*/ 4491808 h 5486400"/>
              <a:gd name="connsiteX7" fmla="*/ 4222660 w 5486400"/>
              <a:gd name="connsiteY7" fmla="*/ 4485537 h 5486400"/>
              <a:gd name="connsiteX8" fmla="*/ 3942315 w 5486400"/>
              <a:gd name="connsiteY8" fmla="*/ 4205192 h 5486400"/>
              <a:gd name="connsiteX9" fmla="*/ 3931920 w 5486400"/>
              <a:gd name="connsiteY9" fmla="*/ 4206240 h 5486400"/>
              <a:gd name="connsiteX10" fmla="*/ 3657600 w 5486400"/>
              <a:gd name="connsiteY10" fmla="*/ 3931920 h 5486400"/>
              <a:gd name="connsiteX11" fmla="*/ 3658648 w 5486400"/>
              <a:gd name="connsiteY11" fmla="*/ 3921525 h 5486400"/>
              <a:gd name="connsiteX12" fmla="*/ 2110531 w 5486400"/>
              <a:gd name="connsiteY12" fmla="*/ 3638747 h 5486400"/>
              <a:gd name="connsiteX13" fmla="*/ 1827752 w 5486400"/>
              <a:gd name="connsiteY13" fmla="*/ 3921526 h 5486400"/>
              <a:gd name="connsiteX14" fmla="*/ 1828800 w 5486400"/>
              <a:gd name="connsiteY14" fmla="*/ 3931920 h 5486400"/>
              <a:gd name="connsiteX15" fmla="*/ 1554480 w 5486400"/>
              <a:gd name="connsiteY15" fmla="*/ 4206240 h 5486400"/>
              <a:gd name="connsiteX16" fmla="*/ 1544086 w 5486400"/>
              <a:gd name="connsiteY16" fmla="*/ 4205192 h 5486400"/>
              <a:gd name="connsiteX17" fmla="*/ 1263741 w 5486400"/>
              <a:gd name="connsiteY17" fmla="*/ 4485537 h 5486400"/>
              <a:gd name="connsiteX18" fmla="*/ 1270651 w 5486400"/>
              <a:gd name="connsiteY18" fmla="*/ 4491808 h 5486400"/>
              <a:gd name="connsiteX19" fmla="*/ 2338540 w 5486400"/>
              <a:gd name="connsiteY19" fmla="*/ 4993495 h 5486400"/>
              <a:gd name="connsiteX20" fmla="*/ 2468880 w 5486400"/>
              <a:gd name="connsiteY20" fmla="*/ 5010881 h 5486400"/>
              <a:gd name="connsiteX21" fmla="*/ 2468880 w 5486400"/>
              <a:gd name="connsiteY21" fmla="*/ 3804513 h 5486400"/>
              <a:gd name="connsiteX22" fmla="*/ 2416903 w 5486400"/>
              <a:gd name="connsiteY22" fmla="*/ 3791149 h 5486400"/>
              <a:gd name="connsiteX23" fmla="*/ 2129701 w 5486400"/>
              <a:gd name="connsiteY23" fmla="*/ 3653082 h 5486400"/>
              <a:gd name="connsiteX24" fmla="*/ 2743200 w 5486400"/>
              <a:gd name="connsiteY24" fmla="*/ 3383280 h 5486400"/>
              <a:gd name="connsiteX25" fmla="*/ 2560320 w 5486400"/>
              <a:gd name="connsiteY25" fmla="*/ 3566160 h 5486400"/>
              <a:gd name="connsiteX26" fmla="*/ 2743200 w 5486400"/>
              <a:gd name="connsiteY26" fmla="*/ 3749040 h 5486400"/>
              <a:gd name="connsiteX27" fmla="*/ 2926080 w 5486400"/>
              <a:gd name="connsiteY27" fmla="*/ 3566160 h 5486400"/>
              <a:gd name="connsiteX28" fmla="*/ 2743200 w 5486400"/>
              <a:gd name="connsiteY28" fmla="*/ 3383280 h 5486400"/>
              <a:gd name="connsiteX29" fmla="*/ 3200400 w 5486400"/>
              <a:gd name="connsiteY29" fmla="*/ 3108960 h 5486400"/>
              <a:gd name="connsiteX30" fmla="*/ 3108960 w 5486400"/>
              <a:gd name="connsiteY30" fmla="*/ 3200400 h 5486400"/>
              <a:gd name="connsiteX31" fmla="*/ 3200400 w 5486400"/>
              <a:gd name="connsiteY31" fmla="*/ 3291840 h 5486400"/>
              <a:gd name="connsiteX32" fmla="*/ 3291840 w 5486400"/>
              <a:gd name="connsiteY32" fmla="*/ 3200400 h 5486400"/>
              <a:gd name="connsiteX33" fmla="*/ 3200400 w 5486400"/>
              <a:gd name="connsiteY33" fmla="*/ 3108960 h 5486400"/>
              <a:gd name="connsiteX34" fmla="*/ 2286000 w 5486400"/>
              <a:gd name="connsiteY34" fmla="*/ 3108960 h 5486400"/>
              <a:gd name="connsiteX35" fmla="*/ 2194560 w 5486400"/>
              <a:gd name="connsiteY35" fmla="*/ 3200400 h 5486400"/>
              <a:gd name="connsiteX36" fmla="*/ 2286000 w 5486400"/>
              <a:gd name="connsiteY36" fmla="*/ 3291840 h 5486400"/>
              <a:gd name="connsiteX37" fmla="*/ 2377440 w 5486400"/>
              <a:gd name="connsiteY37" fmla="*/ 3200400 h 5486400"/>
              <a:gd name="connsiteX38" fmla="*/ 2286000 w 5486400"/>
              <a:gd name="connsiteY38" fmla="*/ 3108960 h 5486400"/>
              <a:gd name="connsiteX39" fmla="*/ 3804513 w 5486400"/>
              <a:gd name="connsiteY39" fmla="*/ 3017520 h 5486400"/>
              <a:gd name="connsiteX40" fmla="*/ 3791149 w 5486400"/>
              <a:gd name="connsiteY40" fmla="*/ 3069498 h 5486400"/>
              <a:gd name="connsiteX41" fmla="*/ 3653082 w 5486400"/>
              <a:gd name="connsiteY41" fmla="*/ 3356700 h 5486400"/>
              <a:gd name="connsiteX42" fmla="*/ 3637242 w 5486400"/>
              <a:gd name="connsiteY42" fmla="*/ 3377882 h 5486400"/>
              <a:gd name="connsiteX43" fmla="*/ 3918330 w 5486400"/>
              <a:gd name="connsiteY43" fmla="*/ 3658970 h 5486400"/>
              <a:gd name="connsiteX44" fmla="*/ 3931920 w 5486400"/>
              <a:gd name="connsiteY44" fmla="*/ 3657600 h 5486400"/>
              <a:gd name="connsiteX45" fmla="*/ 4206240 w 5486400"/>
              <a:gd name="connsiteY45" fmla="*/ 3931920 h 5486400"/>
              <a:gd name="connsiteX46" fmla="*/ 4204870 w 5486400"/>
              <a:gd name="connsiteY46" fmla="*/ 3945510 h 5486400"/>
              <a:gd name="connsiteX47" fmla="*/ 4483317 w 5486400"/>
              <a:gd name="connsiteY47" fmla="*/ 4223957 h 5486400"/>
              <a:gd name="connsiteX48" fmla="*/ 4562639 w 5486400"/>
              <a:gd name="connsiteY48" fmla="*/ 4127397 h 5486400"/>
              <a:gd name="connsiteX49" fmla="*/ 4982757 w 5486400"/>
              <a:gd name="connsiteY49" fmla="*/ 3203909 h 5486400"/>
              <a:gd name="connsiteX50" fmla="*/ 5011203 w 5486400"/>
              <a:gd name="connsiteY50" fmla="*/ 3017520 h 5486400"/>
              <a:gd name="connsiteX51" fmla="*/ 475197 w 5486400"/>
              <a:gd name="connsiteY51" fmla="*/ 3017520 h 5486400"/>
              <a:gd name="connsiteX52" fmla="*/ 503644 w 5486400"/>
              <a:gd name="connsiteY52" fmla="*/ 3203909 h 5486400"/>
              <a:gd name="connsiteX53" fmla="*/ 923762 w 5486400"/>
              <a:gd name="connsiteY53" fmla="*/ 4127397 h 5486400"/>
              <a:gd name="connsiteX54" fmla="*/ 1003084 w 5486400"/>
              <a:gd name="connsiteY54" fmla="*/ 4223956 h 5486400"/>
              <a:gd name="connsiteX55" fmla="*/ 1281530 w 5486400"/>
              <a:gd name="connsiteY55" fmla="*/ 3945510 h 5486400"/>
              <a:gd name="connsiteX56" fmla="*/ 1280160 w 5486400"/>
              <a:gd name="connsiteY56" fmla="*/ 3931920 h 5486400"/>
              <a:gd name="connsiteX57" fmla="*/ 1554480 w 5486400"/>
              <a:gd name="connsiteY57" fmla="*/ 3657600 h 5486400"/>
              <a:gd name="connsiteX58" fmla="*/ 1568070 w 5486400"/>
              <a:gd name="connsiteY58" fmla="*/ 3658970 h 5486400"/>
              <a:gd name="connsiteX59" fmla="*/ 1849158 w 5486400"/>
              <a:gd name="connsiteY59" fmla="*/ 3377882 h 5486400"/>
              <a:gd name="connsiteX60" fmla="*/ 1833318 w 5486400"/>
              <a:gd name="connsiteY60" fmla="*/ 3356700 h 5486400"/>
              <a:gd name="connsiteX61" fmla="*/ 1695252 w 5486400"/>
              <a:gd name="connsiteY61" fmla="*/ 3069498 h 5486400"/>
              <a:gd name="connsiteX62" fmla="*/ 1681887 w 5486400"/>
              <a:gd name="connsiteY62" fmla="*/ 3017520 h 5486400"/>
              <a:gd name="connsiteX63" fmla="*/ 3566160 w 5486400"/>
              <a:gd name="connsiteY63" fmla="*/ 2560320 h 5486400"/>
              <a:gd name="connsiteX64" fmla="*/ 3383280 w 5486400"/>
              <a:gd name="connsiteY64" fmla="*/ 2743200 h 5486400"/>
              <a:gd name="connsiteX65" fmla="*/ 3566160 w 5486400"/>
              <a:gd name="connsiteY65" fmla="*/ 2926080 h 5486400"/>
              <a:gd name="connsiteX66" fmla="*/ 3749040 w 5486400"/>
              <a:gd name="connsiteY66" fmla="*/ 2743200 h 5486400"/>
              <a:gd name="connsiteX67" fmla="*/ 3566160 w 5486400"/>
              <a:gd name="connsiteY67" fmla="*/ 2560320 h 5486400"/>
              <a:gd name="connsiteX68" fmla="*/ 1920240 w 5486400"/>
              <a:gd name="connsiteY68" fmla="*/ 2560320 h 5486400"/>
              <a:gd name="connsiteX69" fmla="*/ 1737360 w 5486400"/>
              <a:gd name="connsiteY69" fmla="*/ 2743200 h 5486400"/>
              <a:gd name="connsiteX70" fmla="*/ 1920240 w 5486400"/>
              <a:gd name="connsiteY70" fmla="*/ 2926080 h 5486400"/>
              <a:gd name="connsiteX71" fmla="*/ 2103120 w 5486400"/>
              <a:gd name="connsiteY71" fmla="*/ 2743200 h 5486400"/>
              <a:gd name="connsiteX72" fmla="*/ 1920240 w 5486400"/>
              <a:gd name="connsiteY72" fmla="*/ 2560320 h 5486400"/>
              <a:gd name="connsiteX73" fmla="*/ 2743200 w 5486400"/>
              <a:gd name="connsiteY73" fmla="*/ 2286000 h 5486400"/>
              <a:gd name="connsiteX74" fmla="*/ 2286000 w 5486400"/>
              <a:gd name="connsiteY74" fmla="*/ 2743200 h 5486400"/>
              <a:gd name="connsiteX75" fmla="*/ 2743200 w 5486400"/>
              <a:gd name="connsiteY75" fmla="*/ 3200400 h 5486400"/>
              <a:gd name="connsiteX76" fmla="*/ 3200400 w 5486400"/>
              <a:gd name="connsiteY76" fmla="*/ 2743200 h 5486400"/>
              <a:gd name="connsiteX77" fmla="*/ 2743200 w 5486400"/>
              <a:gd name="connsiteY77" fmla="*/ 2286000 h 5486400"/>
              <a:gd name="connsiteX78" fmla="*/ 3200400 w 5486400"/>
              <a:gd name="connsiteY78" fmla="*/ 2194560 h 5486400"/>
              <a:gd name="connsiteX79" fmla="*/ 3108960 w 5486400"/>
              <a:gd name="connsiteY79" fmla="*/ 2286000 h 5486400"/>
              <a:gd name="connsiteX80" fmla="*/ 3200400 w 5486400"/>
              <a:gd name="connsiteY80" fmla="*/ 2377440 h 5486400"/>
              <a:gd name="connsiteX81" fmla="*/ 3291840 w 5486400"/>
              <a:gd name="connsiteY81" fmla="*/ 2286000 h 5486400"/>
              <a:gd name="connsiteX82" fmla="*/ 3200400 w 5486400"/>
              <a:gd name="connsiteY82" fmla="*/ 2194560 h 5486400"/>
              <a:gd name="connsiteX83" fmla="*/ 2286000 w 5486400"/>
              <a:gd name="connsiteY83" fmla="*/ 2194560 h 5486400"/>
              <a:gd name="connsiteX84" fmla="*/ 2194560 w 5486400"/>
              <a:gd name="connsiteY84" fmla="*/ 2286000 h 5486400"/>
              <a:gd name="connsiteX85" fmla="*/ 2286000 w 5486400"/>
              <a:gd name="connsiteY85" fmla="*/ 2377440 h 5486400"/>
              <a:gd name="connsiteX86" fmla="*/ 2377440 w 5486400"/>
              <a:gd name="connsiteY86" fmla="*/ 2286000 h 5486400"/>
              <a:gd name="connsiteX87" fmla="*/ 2286000 w 5486400"/>
              <a:gd name="connsiteY87" fmla="*/ 2194560 h 5486400"/>
              <a:gd name="connsiteX88" fmla="*/ 2743200 w 5486400"/>
              <a:gd name="connsiteY88" fmla="*/ 1737360 h 5486400"/>
              <a:gd name="connsiteX89" fmla="*/ 2560320 w 5486400"/>
              <a:gd name="connsiteY89" fmla="*/ 1920240 h 5486400"/>
              <a:gd name="connsiteX90" fmla="*/ 2743200 w 5486400"/>
              <a:gd name="connsiteY90" fmla="*/ 2103120 h 5486400"/>
              <a:gd name="connsiteX91" fmla="*/ 2926080 w 5486400"/>
              <a:gd name="connsiteY91" fmla="*/ 1920240 h 5486400"/>
              <a:gd name="connsiteX92" fmla="*/ 2743200 w 5486400"/>
              <a:gd name="connsiteY92" fmla="*/ 1737360 h 5486400"/>
              <a:gd name="connsiteX93" fmla="*/ 4484902 w 5486400"/>
              <a:gd name="connsiteY93" fmla="*/ 1264375 h 5486400"/>
              <a:gd name="connsiteX94" fmla="*/ 4205192 w 5486400"/>
              <a:gd name="connsiteY94" fmla="*/ 1544085 h 5486400"/>
              <a:gd name="connsiteX95" fmla="*/ 4206240 w 5486400"/>
              <a:gd name="connsiteY95" fmla="*/ 1554480 h 5486400"/>
              <a:gd name="connsiteX96" fmla="*/ 3931920 w 5486400"/>
              <a:gd name="connsiteY96" fmla="*/ 1828800 h 5486400"/>
              <a:gd name="connsiteX97" fmla="*/ 3921526 w 5486400"/>
              <a:gd name="connsiteY97" fmla="*/ 1827752 h 5486400"/>
              <a:gd name="connsiteX98" fmla="*/ 3638747 w 5486400"/>
              <a:gd name="connsiteY98" fmla="*/ 2110531 h 5486400"/>
              <a:gd name="connsiteX99" fmla="*/ 3653082 w 5486400"/>
              <a:gd name="connsiteY99" fmla="*/ 2129701 h 5486400"/>
              <a:gd name="connsiteX100" fmla="*/ 3791149 w 5486400"/>
              <a:gd name="connsiteY100" fmla="*/ 2416903 h 5486400"/>
              <a:gd name="connsiteX101" fmla="*/ 3804513 w 5486400"/>
              <a:gd name="connsiteY101" fmla="*/ 2468880 h 5486400"/>
              <a:gd name="connsiteX102" fmla="*/ 5011203 w 5486400"/>
              <a:gd name="connsiteY102" fmla="*/ 2468880 h 5486400"/>
              <a:gd name="connsiteX103" fmla="*/ 4982757 w 5486400"/>
              <a:gd name="connsiteY103" fmla="*/ 2282491 h 5486400"/>
              <a:gd name="connsiteX104" fmla="*/ 4562639 w 5486400"/>
              <a:gd name="connsiteY104" fmla="*/ 1359005 h 5486400"/>
              <a:gd name="connsiteX105" fmla="*/ 1001499 w 5486400"/>
              <a:gd name="connsiteY105" fmla="*/ 1264375 h 5486400"/>
              <a:gd name="connsiteX106" fmla="*/ 923762 w 5486400"/>
              <a:gd name="connsiteY106" fmla="*/ 1359005 h 5486400"/>
              <a:gd name="connsiteX107" fmla="*/ 503644 w 5486400"/>
              <a:gd name="connsiteY107" fmla="*/ 2282491 h 5486400"/>
              <a:gd name="connsiteX108" fmla="*/ 475197 w 5486400"/>
              <a:gd name="connsiteY108" fmla="*/ 2468880 h 5486400"/>
              <a:gd name="connsiteX109" fmla="*/ 1681887 w 5486400"/>
              <a:gd name="connsiteY109" fmla="*/ 2468880 h 5486400"/>
              <a:gd name="connsiteX110" fmla="*/ 1695252 w 5486400"/>
              <a:gd name="connsiteY110" fmla="*/ 2416903 h 5486400"/>
              <a:gd name="connsiteX111" fmla="*/ 1833318 w 5486400"/>
              <a:gd name="connsiteY111" fmla="*/ 2129701 h 5486400"/>
              <a:gd name="connsiteX112" fmla="*/ 1847654 w 5486400"/>
              <a:gd name="connsiteY112" fmla="*/ 2110530 h 5486400"/>
              <a:gd name="connsiteX113" fmla="*/ 1564876 w 5486400"/>
              <a:gd name="connsiteY113" fmla="*/ 1827752 h 5486400"/>
              <a:gd name="connsiteX114" fmla="*/ 1554480 w 5486400"/>
              <a:gd name="connsiteY114" fmla="*/ 1828800 h 5486400"/>
              <a:gd name="connsiteX115" fmla="*/ 1280160 w 5486400"/>
              <a:gd name="connsiteY115" fmla="*/ 1554480 h 5486400"/>
              <a:gd name="connsiteX116" fmla="*/ 1281208 w 5486400"/>
              <a:gd name="connsiteY116" fmla="*/ 1544084 h 5486400"/>
              <a:gd name="connsiteX117" fmla="*/ 3017520 w 5486400"/>
              <a:gd name="connsiteY117" fmla="*/ 475520 h 5486400"/>
              <a:gd name="connsiteX118" fmla="*/ 3017520 w 5486400"/>
              <a:gd name="connsiteY118" fmla="*/ 1681887 h 5486400"/>
              <a:gd name="connsiteX119" fmla="*/ 3069498 w 5486400"/>
              <a:gd name="connsiteY119" fmla="*/ 1695252 h 5486400"/>
              <a:gd name="connsiteX120" fmla="*/ 3356700 w 5486400"/>
              <a:gd name="connsiteY120" fmla="*/ 1833318 h 5486400"/>
              <a:gd name="connsiteX121" fmla="*/ 3377882 w 5486400"/>
              <a:gd name="connsiteY121" fmla="*/ 1849158 h 5486400"/>
              <a:gd name="connsiteX122" fmla="*/ 3658970 w 5486400"/>
              <a:gd name="connsiteY122" fmla="*/ 1568070 h 5486400"/>
              <a:gd name="connsiteX123" fmla="*/ 3657600 w 5486400"/>
              <a:gd name="connsiteY123" fmla="*/ 1554480 h 5486400"/>
              <a:gd name="connsiteX124" fmla="*/ 3931920 w 5486400"/>
              <a:gd name="connsiteY124" fmla="*/ 1280160 h 5486400"/>
              <a:gd name="connsiteX125" fmla="*/ 3945510 w 5486400"/>
              <a:gd name="connsiteY125" fmla="*/ 1281530 h 5486400"/>
              <a:gd name="connsiteX126" fmla="*/ 4224503 w 5486400"/>
              <a:gd name="connsiteY126" fmla="*/ 1002537 h 5486400"/>
              <a:gd name="connsiteX127" fmla="*/ 4215750 w 5486400"/>
              <a:gd name="connsiteY127" fmla="*/ 994593 h 5486400"/>
              <a:gd name="connsiteX128" fmla="*/ 3147860 w 5486400"/>
              <a:gd name="connsiteY128" fmla="*/ 492905 h 5486400"/>
              <a:gd name="connsiteX129" fmla="*/ 2468880 w 5486400"/>
              <a:gd name="connsiteY129" fmla="*/ 475520 h 5486400"/>
              <a:gd name="connsiteX130" fmla="*/ 2338540 w 5486400"/>
              <a:gd name="connsiteY130" fmla="*/ 492905 h 5486400"/>
              <a:gd name="connsiteX131" fmla="*/ 1270651 w 5486400"/>
              <a:gd name="connsiteY131" fmla="*/ 994593 h 5486400"/>
              <a:gd name="connsiteX132" fmla="*/ 1261897 w 5486400"/>
              <a:gd name="connsiteY132" fmla="*/ 1002538 h 5486400"/>
              <a:gd name="connsiteX133" fmla="*/ 1540890 w 5486400"/>
              <a:gd name="connsiteY133" fmla="*/ 1281530 h 5486400"/>
              <a:gd name="connsiteX134" fmla="*/ 1554480 w 5486400"/>
              <a:gd name="connsiteY134" fmla="*/ 1280160 h 5486400"/>
              <a:gd name="connsiteX135" fmla="*/ 1828800 w 5486400"/>
              <a:gd name="connsiteY135" fmla="*/ 1554480 h 5486400"/>
              <a:gd name="connsiteX136" fmla="*/ 1827430 w 5486400"/>
              <a:gd name="connsiteY136" fmla="*/ 1568071 h 5486400"/>
              <a:gd name="connsiteX137" fmla="*/ 2108518 w 5486400"/>
              <a:gd name="connsiteY137" fmla="*/ 1849158 h 5486400"/>
              <a:gd name="connsiteX138" fmla="*/ 2129701 w 5486400"/>
              <a:gd name="connsiteY138" fmla="*/ 1833318 h 5486400"/>
              <a:gd name="connsiteX139" fmla="*/ 2416903 w 5486400"/>
              <a:gd name="connsiteY139" fmla="*/ 1695252 h 5486400"/>
              <a:gd name="connsiteX140" fmla="*/ 2468880 w 5486400"/>
              <a:gd name="connsiteY140" fmla="*/ 1681887 h 5486400"/>
              <a:gd name="connsiteX141" fmla="*/ 2743200 w 5486400"/>
              <a:gd name="connsiteY141" fmla="*/ 0 h 5486400"/>
              <a:gd name="connsiteX142" fmla="*/ 5486400 w 5486400"/>
              <a:gd name="connsiteY142" fmla="*/ 2743200 h 5486400"/>
              <a:gd name="connsiteX143" fmla="*/ 2743200 w 5486400"/>
              <a:gd name="connsiteY143" fmla="*/ 5486400 h 5486400"/>
              <a:gd name="connsiteX144" fmla="*/ 0 w 5486400"/>
              <a:gd name="connsiteY144" fmla="*/ 2743200 h 5486400"/>
              <a:gd name="connsiteX145" fmla="*/ 2743200 w 5486400"/>
              <a:gd name="connsiteY145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486400" h="5486400">
                <a:moveTo>
                  <a:pt x="3375870" y="3638747"/>
                </a:moveTo>
                <a:lnTo>
                  <a:pt x="3356700" y="3653082"/>
                </a:lnTo>
                <a:cubicBezTo>
                  <a:pt x="3269136" y="3712239"/>
                  <a:pt x="3172575" y="3759088"/>
                  <a:pt x="3069498" y="3791149"/>
                </a:cubicBezTo>
                <a:lnTo>
                  <a:pt x="3017520" y="3804513"/>
                </a:lnTo>
                <a:lnTo>
                  <a:pt x="3017520" y="5010881"/>
                </a:lnTo>
                <a:lnTo>
                  <a:pt x="3147860" y="4993495"/>
                </a:lnTo>
                <a:cubicBezTo>
                  <a:pt x="3550098" y="4921646"/>
                  <a:pt x="3915888" y="4744590"/>
                  <a:pt x="4215750" y="4491808"/>
                </a:cubicBezTo>
                <a:lnTo>
                  <a:pt x="4222660" y="4485537"/>
                </a:lnTo>
                <a:lnTo>
                  <a:pt x="3942315" y="4205192"/>
                </a:lnTo>
                <a:lnTo>
                  <a:pt x="3931920" y="4206240"/>
                </a:lnTo>
                <a:cubicBezTo>
                  <a:pt x="3780417" y="4206240"/>
                  <a:pt x="3657600" y="4083423"/>
                  <a:pt x="3657600" y="3931920"/>
                </a:cubicBezTo>
                <a:lnTo>
                  <a:pt x="3658648" y="3921525"/>
                </a:lnTo>
                <a:close/>
                <a:moveTo>
                  <a:pt x="2110531" y="3638747"/>
                </a:moveTo>
                <a:lnTo>
                  <a:pt x="1827752" y="3921526"/>
                </a:lnTo>
                <a:lnTo>
                  <a:pt x="1828800" y="3931920"/>
                </a:lnTo>
                <a:cubicBezTo>
                  <a:pt x="1828800" y="4083423"/>
                  <a:pt x="1705983" y="4206240"/>
                  <a:pt x="1554480" y="4206240"/>
                </a:cubicBezTo>
                <a:lnTo>
                  <a:pt x="1544086" y="4205192"/>
                </a:lnTo>
                <a:lnTo>
                  <a:pt x="1263741" y="4485537"/>
                </a:lnTo>
                <a:lnTo>
                  <a:pt x="1270651" y="4491808"/>
                </a:lnTo>
                <a:cubicBezTo>
                  <a:pt x="1570514" y="4744590"/>
                  <a:pt x="1936304" y="4921646"/>
                  <a:pt x="2338540" y="4993495"/>
                </a:cubicBezTo>
                <a:lnTo>
                  <a:pt x="2468880" y="5010881"/>
                </a:lnTo>
                <a:lnTo>
                  <a:pt x="2468880" y="3804513"/>
                </a:lnTo>
                <a:lnTo>
                  <a:pt x="2416903" y="3791149"/>
                </a:lnTo>
                <a:cubicBezTo>
                  <a:pt x="2313825" y="3759088"/>
                  <a:pt x="2217264" y="3712239"/>
                  <a:pt x="2129701" y="3653082"/>
                </a:cubicBezTo>
                <a:close/>
                <a:moveTo>
                  <a:pt x="2743200" y="3383280"/>
                </a:moveTo>
                <a:cubicBezTo>
                  <a:pt x="2642198" y="3383280"/>
                  <a:pt x="2560320" y="3465158"/>
                  <a:pt x="2560320" y="3566160"/>
                </a:cubicBezTo>
                <a:cubicBezTo>
                  <a:pt x="2560320" y="3667162"/>
                  <a:pt x="2642198" y="3749040"/>
                  <a:pt x="2743200" y="3749040"/>
                </a:cubicBezTo>
                <a:cubicBezTo>
                  <a:pt x="2844202" y="3749040"/>
                  <a:pt x="2926080" y="3667162"/>
                  <a:pt x="2926080" y="3566160"/>
                </a:cubicBezTo>
                <a:cubicBezTo>
                  <a:pt x="2926080" y="3465158"/>
                  <a:pt x="2844202" y="3383280"/>
                  <a:pt x="2743200" y="3383280"/>
                </a:cubicBezTo>
                <a:close/>
                <a:moveTo>
                  <a:pt x="3200400" y="3108960"/>
                </a:moveTo>
                <a:cubicBezTo>
                  <a:pt x="3149899" y="3108960"/>
                  <a:pt x="3108960" y="3149899"/>
                  <a:pt x="3108960" y="3200400"/>
                </a:cubicBezTo>
                <a:cubicBezTo>
                  <a:pt x="3108960" y="3250901"/>
                  <a:pt x="3149899" y="3291840"/>
                  <a:pt x="3200400" y="3291840"/>
                </a:cubicBezTo>
                <a:cubicBezTo>
                  <a:pt x="3250901" y="3291840"/>
                  <a:pt x="3291840" y="3250901"/>
                  <a:pt x="3291840" y="3200400"/>
                </a:cubicBezTo>
                <a:cubicBezTo>
                  <a:pt x="3291840" y="3149899"/>
                  <a:pt x="3250901" y="3108960"/>
                  <a:pt x="3200400" y="3108960"/>
                </a:cubicBezTo>
                <a:close/>
                <a:moveTo>
                  <a:pt x="2286000" y="3108960"/>
                </a:moveTo>
                <a:cubicBezTo>
                  <a:pt x="2235499" y="3108960"/>
                  <a:pt x="2194560" y="3149899"/>
                  <a:pt x="2194560" y="3200400"/>
                </a:cubicBezTo>
                <a:cubicBezTo>
                  <a:pt x="2194560" y="3250901"/>
                  <a:pt x="2235499" y="3291840"/>
                  <a:pt x="2286000" y="3291840"/>
                </a:cubicBezTo>
                <a:cubicBezTo>
                  <a:pt x="2336501" y="3291840"/>
                  <a:pt x="2377440" y="3250901"/>
                  <a:pt x="2377440" y="3200400"/>
                </a:cubicBezTo>
                <a:cubicBezTo>
                  <a:pt x="2377440" y="3149899"/>
                  <a:pt x="2336501" y="3108960"/>
                  <a:pt x="2286000" y="3108960"/>
                </a:cubicBezTo>
                <a:close/>
                <a:moveTo>
                  <a:pt x="3804513" y="3017520"/>
                </a:moveTo>
                <a:lnTo>
                  <a:pt x="3791149" y="3069498"/>
                </a:lnTo>
                <a:cubicBezTo>
                  <a:pt x="3759088" y="3172575"/>
                  <a:pt x="3712239" y="3269136"/>
                  <a:pt x="3653082" y="3356700"/>
                </a:cubicBezTo>
                <a:lnTo>
                  <a:pt x="3637242" y="3377882"/>
                </a:lnTo>
                <a:lnTo>
                  <a:pt x="3918330" y="3658970"/>
                </a:lnTo>
                <a:lnTo>
                  <a:pt x="3931920" y="3657600"/>
                </a:lnTo>
                <a:cubicBezTo>
                  <a:pt x="4083423" y="3657600"/>
                  <a:pt x="4206240" y="3780417"/>
                  <a:pt x="4206240" y="3931920"/>
                </a:cubicBezTo>
                <a:lnTo>
                  <a:pt x="4204870" y="3945510"/>
                </a:lnTo>
                <a:lnTo>
                  <a:pt x="4483317" y="4223957"/>
                </a:lnTo>
                <a:lnTo>
                  <a:pt x="4562639" y="4127397"/>
                </a:lnTo>
                <a:cubicBezTo>
                  <a:pt x="4766586" y="3859732"/>
                  <a:pt x="4912814" y="3545715"/>
                  <a:pt x="4982757" y="3203909"/>
                </a:cubicBezTo>
                <a:lnTo>
                  <a:pt x="5011203" y="3017520"/>
                </a:lnTo>
                <a:close/>
                <a:moveTo>
                  <a:pt x="475197" y="3017520"/>
                </a:moveTo>
                <a:lnTo>
                  <a:pt x="503644" y="3203909"/>
                </a:lnTo>
                <a:cubicBezTo>
                  <a:pt x="573587" y="3545715"/>
                  <a:pt x="719815" y="3859732"/>
                  <a:pt x="923762" y="4127397"/>
                </a:cubicBezTo>
                <a:lnTo>
                  <a:pt x="1003084" y="4223956"/>
                </a:lnTo>
                <a:lnTo>
                  <a:pt x="1281530" y="3945510"/>
                </a:lnTo>
                <a:lnTo>
                  <a:pt x="1280160" y="3931920"/>
                </a:lnTo>
                <a:cubicBezTo>
                  <a:pt x="1280160" y="3780417"/>
                  <a:pt x="1402977" y="3657600"/>
                  <a:pt x="1554480" y="3657600"/>
                </a:cubicBezTo>
                <a:lnTo>
                  <a:pt x="1568070" y="3658970"/>
                </a:lnTo>
                <a:lnTo>
                  <a:pt x="1849158" y="3377882"/>
                </a:lnTo>
                <a:lnTo>
                  <a:pt x="1833318" y="3356700"/>
                </a:lnTo>
                <a:cubicBezTo>
                  <a:pt x="1774162" y="3269136"/>
                  <a:pt x="1727312" y="3172575"/>
                  <a:pt x="1695252" y="3069498"/>
                </a:cubicBezTo>
                <a:lnTo>
                  <a:pt x="1681887" y="3017520"/>
                </a:lnTo>
                <a:close/>
                <a:moveTo>
                  <a:pt x="3566160" y="2560320"/>
                </a:moveTo>
                <a:cubicBezTo>
                  <a:pt x="3465158" y="2560320"/>
                  <a:pt x="3383280" y="2642198"/>
                  <a:pt x="3383280" y="2743200"/>
                </a:cubicBezTo>
                <a:cubicBezTo>
                  <a:pt x="3383280" y="2844202"/>
                  <a:pt x="3465158" y="2926080"/>
                  <a:pt x="3566160" y="2926080"/>
                </a:cubicBezTo>
                <a:cubicBezTo>
                  <a:pt x="3667162" y="2926080"/>
                  <a:pt x="3749040" y="2844202"/>
                  <a:pt x="3749040" y="2743200"/>
                </a:cubicBezTo>
                <a:cubicBezTo>
                  <a:pt x="3749040" y="2642198"/>
                  <a:pt x="3667162" y="2560320"/>
                  <a:pt x="3566160" y="2560320"/>
                </a:cubicBezTo>
                <a:close/>
                <a:moveTo>
                  <a:pt x="1920240" y="2560320"/>
                </a:moveTo>
                <a:cubicBezTo>
                  <a:pt x="1819238" y="2560320"/>
                  <a:pt x="1737360" y="2642198"/>
                  <a:pt x="1737360" y="2743200"/>
                </a:cubicBezTo>
                <a:cubicBezTo>
                  <a:pt x="1737360" y="2844202"/>
                  <a:pt x="1819238" y="2926080"/>
                  <a:pt x="1920240" y="2926080"/>
                </a:cubicBezTo>
                <a:cubicBezTo>
                  <a:pt x="2021242" y="2926080"/>
                  <a:pt x="2103120" y="2844202"/>
                  <a:pt x="2103120" y="2743200"/>
                </a:cubicBezTo>
                <a:cubicBezTo>
                  <a:pt x="2103120" y="2642198"/>
                  <a:pt x="2021242" y="2560320"/>
                  <a:pt x="1920240" y="2560320"/>
                </a:cubicBezTo>
                <a:close/>
                <a:moveTo>
                  <a:pt x="2743200" y="2286000"/>
                </a:moveTo>
                <a:cubicBezTo>
                  <a:pt x="2490695" y="2286000"/>
                  <a:pt x="2286000" y="2490695"/>
                  <a:pt x="2286000" y="2743200"/>
                </a:cubicBezTo>
                <a:cubicBezTo>
                  <a:pt x="2286000" y="2995705"/>
                  <a:pt x="2490695" y="3200400"/>
                  <a:pt x="2743200" y="3200400"/>
                </a:cubicBezTo>
                <a:cubicBezTo>
                  <a:pt x="2995705" y="3200400"/>
                  <a:pt x="3200400" y="2995705"/>
                  <a:pt x="3200400" y="2743200"/>
                </a:cubicBezTo>
                <a:cubicBezTo>
                  <a:pt x="3200400" y="2490695"/>
                  <a:pt x="2995705" y="2286000"/>
                  <a:pt x="2743200" y="2286000"/>
                </a:cubicBezTo>
                <a:close/>
                <a:moveTo>
                  <a:pt x="3200400" y="2194560"/>
                </a:moveTo>
                <a:cubicBezTo>
                  <a:pt x="3149899" y="2194560"/>
                  <a:pt x="3108960" y="2235499"/>
                  <a:pt x="3108960" y="2286000"/>
                </a:cubicBezTo>
                <a:cubicBezTo>
                  <a:pt x="3108960" y="2336501"/>
                  <a:pt x="3149899" y="2377440"/>
                  <a:pt x="3200400" y="2377440"/>
                </a:cubicBezTo>
                <a:cubicBezTo>
                  <a:pt x="3250901" y="2377440"/>
                  <a:pt x="3291840" y="2336501"/>
                  <a:pt x="3291840" y="2286000"/>
                </a:cubicBezTo>
                <a:cubicBezTo>
                  <a:pt x="3291840" y="2235499"/>
                  <a:pt x="3250901" y="2194560"/>
                  <a:pt x="3200400" y="2194560"/>
                </a:cubicBezTo>
                <a:close/>
                <a:moveTo>
                  <a:pt x="2286000" y="2194560"/>
                </a:moveTo>
                <a:cubicBezTo>
                  <a:pt x="2235499" y="2194560"/>
                  <a:pt x="2194560" y="2235499"/>
                  <a:pt x="2194560" y="2286000"/>
                </a:cubicBezTo>
                <a:cubicBezTo>
                  <a:pt x="2194560" y="2336501"/>
                  <a:pt x="2235499" y="2377440"/>
                  <a:pt x="2286000" y="2377440"/>
                </a:cubicBezTo>
                <a:cubicBezTo>
                  <a:pt x="2336501" y="2377440"/>
                  <a:pt x="2377440" y="2336501"/>
                  <a:pt x="2377440" y="2286000"/>
                </a:cubicBezTo>
                <a:cubicBezTo>
                  <a:pt x="2377440" y="2235499"/>
                  <a:pt x="2336501" y="2194560"/>
                  <a:pt x="2286000" y="2194560"/>
                </a:cubicBezTo>
                <a:close/>
                <a:moveTo>
                  <a:pt x="2743200" y="1737360"/>
                </a:moveTo>
                <a:cubicBezTo>
                  <a:pt x="2642198" y="1737360"/>
                  <a:pt x="2560320" y="1819238"/>
                  <a:pt x="2560320" y="1920240"/>
                </a:cubicBezTo>
                <a:cubicBezTo>
                  <a:pt x="2560320" y="2021242"/>
                  <a:pt x="2642198" y="2103120"/>
                  <a:pt x="2743200" y="2103120"/>
                </a:cubicBezTo>
                <a:cubicBezTo>
                  <a:pt x="2844202" y="2103120"/>
                  <a:pt x="2926080" y="2021242"/>
                  <a:pt x="2926080" y="1920240"/>
                </a:cubicBezTo>
                <a:cubicBezTo>
                  <a:pt x="2926080" y="1819238"/>
                  <a:pt x="2844202" y="1737360"/>
                  <a:pt x="2743200" y="1737360"/>
                </a:cubicBezTo>
                <a:close/>
                <a:moveTo>
                  <a:pt x="4484902" y="1264375"/>
                </a:moveTo>
                <a:lnTo>
                  <a:pt x="4205192" y="1544085"/>
                </a:lnTo>
                <a:lnTo>
                  <a:pt x="4206240" y="1554480"/>
                </a:lnTo>
                <a:cubicBezTo>
                  <a:pt x="4206240" y="1705983"/>
                  <a:pt x="4083423" y="1828800"/>
                  <a:pt x="3931920" y="1828800"/>
                </a:cubicBezTo>
                <a:lnTo>
                  <a:pt x="3921526" y="1827752"/>
                </a:lnTo>
                <a:lnTo>
                  <a:pt x="3638747" y="2110531"/>
                </a:lnTo>
                <a:lnTo>
                  <a:pt x="3653082" y="2129701"/>
                </a:lnTo>
                <a:cubicBezTo>
                  <a:pt x="3712239" y="2217264"/>
                  <a:pt x="3759088" y="2313825"/>
                  <a:pt x="3791149" y="2416903"/>
                </a:cubicBezTo>
                <a:lnTo>
                  <a:pt x="3804513" y="2468880"/>
                </a:lnTo>
                <a:lnTo>
                  <a:pt x="5011203" y="2468880"/>
                </a:lnTo>
                <a:lnTo>
                  <a:pt x="4982757" y="2282491"/>
                </a:lnTo>
                <a:cubicBezTo>
                  <a:pt x="4912814" y="1940687"/>
                  <a:pt x="4766586" y="1626669"/>
                  <a:pt x="4562639" y="1359005"/>
                </a:cubicBezTo>
                <a:close/>
                <a:moveTo>
                  <a:pt x="1001499" y="1264375"/>
                </a:moveTo>
                <a:lnTo>
                  <a:pt x="923762" y="1359005"/>
                </a:lnTo>
                <a:cubicBezTo>
                  <a:pt x="719815" y="1626669"/>
                  <a:pt x="573587" y="1940687"/>
                  <a:pt x="503644" y="2282491"/>
                </a:cubicBezTo>
                <a:lnTo>
                  <a:pt x="475197" y="2468880"/>
                </a:lnTo>
                <a:lnTo>
                  <a:pt x="1681887" y="2468880"/>
                </a:lnTo>
                <a:lnTo>
                  <a:pt x="1695252" y="2416903"/>
                </a:lnTo>
                <a:cubicBezTo>
                  <a:pt x="1727312" y="2313825"/>
                  <a:pt x="1774162" y="2217264"/>
                  <a:pt x="1833318" y="2129701"/>
                </a:cubicBezTo>
                <a:lnTo>
                  <a:pt x="1847654" y="2110530"/>
                </a:lnTo>
                <a:lnTo>
                  <a:pt x="1564876" y="1827752"/>
                </a:lnTo>
                <a:lnTo>
                  <a:pt x="1554480" y="1828800"/>
                </a:lnTo>
                <a:cubicBezTo>
                  <a:pt x="1402977" y="1828800"/>
                  <a:pt x="1280160" y="1705983"/>
                  <a:pt x="1280160" y="1554480"/>
                </a:cubicBezTo>
                <a:lnTo>
                  <a:pt x="1281208" y="1544084"/>
                </a:lnTo>
                <a:close/>
                <a:moveTo>
                  <a:pt x="3017520" y="475520"/>
                </a:moveTo>
                <a:lnTo>
                  <a:pt x="3017520" y="1681887"/>
                </a:lnTo>
                <a:lnTo>
                  <a:pt x="3069498" y="1695252"/>
                </a:lnTo>
                <a:cubicBezTo>
                  <a:pt x="3172575" y="1727312"/>
                  <a:pt x="3269136" y="1774162"/>
                  <a:pt x="3356700" y="1833318"/>
                </a:cubicBezTo>
                <a:lnTo>
                  <a:pt x="3377882" y="1849158"/>
                </a:lnTo>
                <a:lnTo>
                  <a:pt x="3658970" y="1568070"/>
                </a:lnTo>
                <a:lnTo>
                  <a:pt x="3657600" y="1554480"/>
                </a:lnTo>
                <a:cubicBezTo>
                  <a:pt x="3657600" y="1402977"/>
                  <a:pt x="3780417" y="1280160"/>
                  <a:pt x="3931920" y="1280160"/>
                </a:cubicBezTo>
                <a:lnTo>
                  <a:pt x="3945510" y="1281530"/>
                </a:lnTo>
                <a:lnTo>
                  <a:pt x="4224503" y="1002537"/>
                </a:lnTo>
                <a:lnTo>
                  <a:pt x="4215750" y="994593"/>
                </a:lnTo>
                <a:cubicBezTo>
                  <a:pt x="3915888" y="741811"/>
                  <a:pt x="3550098" y="564755"/>
                  <a:pt x="3147860" y="492905"/>
                </a:cubicBezTo>
                <a:close/>
                <a:moveTo>
                  <a:pt x="2468880" y="475520"/>
                </a:moveTo>
                <a:lnTo>
                  <a:pt x="2338540" y="492905"/>
                </a:lnTo>
                <a:cubicBezTo>
                  <a:pt x="1936304" y="564755"/>
                  <a:pt x="1570514" y="741811"/>
                  <a:pt x="1270651" y="994593"/>
                </a:cubicBezTo>
                <a:lnTo>
                  <a:pt x="1261897" y="1002538"/>
                </a:lnTo>
                <a:lnTo>
                  <a:pt x="1540890" y="1281530"/>
                </a:lnTo>
                <a:lnTo>
                  <a:pt x="1554480" y="1280160"/>
                </a:lnTo>
                <a:cubicBezTo>
                  <a:pt x="1705983" y="1280160"/>
                  <a:pt x="1828800" y="1402977"/>
                  <a:pt x="1828800" y="1554480"/>
                </a:cubicBezTo>
                <a:lnTo>
                  <a:pt x="1827430" y="1568071"/>
                </a:lnTo>
                <a:lnTo>
                  <a:pt x="2108518" y="1849158"/>
                </a:lnTo>
                <a:lnTo>
                  <a:pt x="2129701" y="1833318"/>
                </a:lnTo>
                <a:cubicBezTo>
                  <a:pt x="2217264" y="1774162"/>
                  <a:pt x="2313825" y="1727312"/>
                  <a:pt x="2416903" y="1695252"/>
                </a:cubicBezTo>
                <a:lnTo>
                  <a:pt x="2468880" y="1681887"/>
                </a:lnTo>
                <a:close/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solidFill>
            <a:srgbClr val="CCFFCC">
              <a:alpha val="4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lu012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Specs">
            <a:extLst>
              <a:ext uri="{FF2B5EF4-FFF2-40B4-BE49-F238E27FC236}">
                <a16:creationId xmlns:a16="http://schemas.microsoft.com/office/drawing/2014/main" id="{78BF32CC-AF2D-710A-173A-936C0C1E48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302497"/>
              </p:ext>
            </p:extLst>
          </p:nvPr>
        </p:nvGraphicFramePr>
        <p:xfrm>
          <a:off x="21668" y="49771"/>
          <a:ext cx="12070073" cy="23660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8244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544119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52683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No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ID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Name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area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perim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x-LC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y-LC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Iyy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Ixx0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Iyy0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Ixy0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theta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Imin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Imax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Rmin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rmax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Alu0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43994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8.99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11.79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26.94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26.94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55181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8.20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18.07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24.12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24.12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18.45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- 55.90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54469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28.12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16.92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16.92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12.69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- 54.14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80225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Alu4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15.45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15.45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11.26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- 54.17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672698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ToolT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1714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Tool4C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82861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093675"/>
                  </a:ext>
                </a:extLst>
              </a:tr>
            </a:tbl>
          </a:graphicData>
        </a:graphic>
      </p:graphicFrame>
      <p:grpSp>
        <p:nvGrpSpPr>
          <p:cNvPr id="6" name="GroupFree">
            <a:extLst>
              <a:ext uri="{FF2B5EF4-FFF2-40B4-BE49-F238E27FC236}">
                <a16:creationId xmlns:a16="http://schemas.microsoft.com/office/drawing/2014/main" id="{C0890E97-D3AA-EC55-49F5-CC72674BFC1D}"/>
              </a:ext>
            </a:extLst>
          </p:cNvPr>
          <p:cNvGrpSpPr/>
          <p:nvPr/>
        </p:nvGrpSpPr>
        <p:grpSpPr>
          <a:xfrm>
            <a:off x="0" y="-457200"/>
            <a:ext cx="12801600" cy="7772400"/>
            <a:chOff x="0" y="-457200"/>
            <a:chExt cx="12801600" cy="7772400"/>
          </a:xfrm>
        </p:grpSpPr>
        <p:sp>
          <p:nvSpPr>
            <p:cNvPr id="7" name="RectPanel" hidden="1">
              <a:extLst>
                <a:ext uri="{FF2B5EF4-FFF2-40B4-BE49-F238E27FC236}">
                  <a16:creationId xmlns:a16="http://schemas.microsoft.com/office/drawing/2014/main" id="{882D54C8-03E4-1B9E-1D6E-B72895A2A920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ChartPanel" hidden="1">
              <a:extLst>
                <a:ext uri="{FF2B5EF4-FFF2-40B4-BE49-F238E27FC236}">
                  <a16:creationId xmlns:a16="http://schemas.microsoft.com/office/drawing/2014/main" id="{076E1AE3-96E1-4030-95A8-EFD17FB7FBE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6147421"/>
                </p:ext>
              </p:extLst>
            </p:nvPr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shChart">
              <a:extLst>
                <a:ext uri="{FF2B5EF4-FFF2-40B4-BE49-F238E27FC236}">
                  <a16:creationId xmlns:a16="http://schemas.microsoft.com/office/drawing/2014/main" id="{F0C611B9-F18C-C913-8EB3-CBB1A10237E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9127542"/>
                </p:ext>
              </p:extLst>
            </p:nvPr>
          </p:nvGraphicFramePr>
          <p:xfrm>
            <a:off x="3200400" y="-457200"/>
            <a:ext cx="4572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OvalMohr">
              <a:extLst>
                <a:ext uri="{FF2B5EF4-FFF2-40B4-BE49-F238E27FC236}">
                  <a16:creationId xmlns:a16="http://schemas.microsoft.com/office/drawing/2014/main" id="{723E8D21-9B60-9695-5C5B-3E135EEC8741}"/>
                </a:ext>
              </a:extLst>
            </p:cNvPr>
            <p:cNvSpPr/>
            <p:nvPr/>
          </p:nvSpPr>
          <p:spPr>
            <a:xfrm rot="18900000">
              <a:off x="4695625" y="1038024"/>
              <a:ext cx="1581551" cy="158155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group of metal profiles&#10;&#10;Description automatically generated">
            <a:extLst>
              <a:ext uri="{FF2B5EF4-FFF2-40B4-BE49-F238E27FC236}">
                <a16:creationId xmlns:a16="http://schemas.microsoft.com/office/drawing/2014/main" id="{266B4147-3FCD-5180-B3A3-91474271A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0" y="3108960"/>
            <a:ext cx="4572000" cy="3191260"/>
          </a:xfrm>
          <a:prstGeom prst="rect">
            <a:avLst/>
          </a:prstGeom>
        </p:spPr>
      </p:pic>
      <p:graphicFrame>
        <p:nvGraphicFramePr>
          <p:cNvPr id="58" name="Table0" hidden="1">
            <a:extLst>
              <a:ext uri="{FF2B5EF4-FFF2-40B4-BE49-F238E27FC236}">
                <a16:creationId xmlns:a16="http://schemas.microsoft.com/office/drawing/2014/main" id="{1F8D14AE-3A89-516E-667D-5761EBDFC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274830"/>
              </p:ext>
            </p:extLst>
          </p:nvPr>
        </p:nvGraphicFramePr>
        <p:xfrm>
          <a:off x="38100" y="228600"/>
          <a:ext cx="12070088" cy="26289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71028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541031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64115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1031300643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2930180131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4210607752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3809446792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1668314162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3123315812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3282066176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744445557"/>
                    </a:ext>
                  </a:extLst>
                </a:gridCol>
                <a:gridCol w="599642">
                  <a:extLst>
                    <a:ext uri="{9D8B030D-6E8A-4147-A177-3AD203B41FA5}">
                      <a16:colId xmlns:a16="http://schemas.microsoft.com/office/drawing/2014/main" val="404584367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hr-HR" sz="1000"/>
                        <a:t>No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ID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Name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err="1"/>
                        <a:t>Area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err="1"/>
                        <a:t>Perim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err="1"/>
                        <a:t>xA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err="1"/>
                        <a:t>yA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err="1"/>
                        <a:t>xP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err="1"/>
                        <a:t>yP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/>
                        <a:t>1.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18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Alu0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9.00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12.00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27.00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27.00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20.25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6.75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6.75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0.00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- 45.00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6.75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6.75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0.87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0.87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8831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/>
                        <a:t>2.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27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Alu1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8.99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11.79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26.94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26.94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20.22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6.72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6.72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0.00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45.00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6.72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6.72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0.86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0.86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7926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/>
                        <a:t>3.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36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Alu2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8.20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18.07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24.12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24.12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18.45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5.67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5.67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0.00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- 55.90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5.67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5.67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0.83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0.83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08407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/>
                        <a:t>4.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56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Alu3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5.64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28.12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16.92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16.92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12.69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4.22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4.22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0.00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- 54.14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4.22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4.22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0.87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0.87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02835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/>
                        <a:t>5.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57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Alu4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5.01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30.94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15.45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15.45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11.26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4.19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4.19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0.00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- 54.17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4.19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4.19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0.92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0.92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010107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/>
                        <a:t>6.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52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ToolT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0.69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3.71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0.55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0.52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0.21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0.26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0.19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0.04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0.05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0.00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90.00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0.04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0.05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0.23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0.27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199298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/>
                        <a:t>7.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16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Tool4C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0.95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3.79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0.50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0.31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0.31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0.24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0.07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0.07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0.00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45.00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0.07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0.07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0.28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0.28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04289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/>
                        <a:t>8.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FreefCyll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5.58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11.08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2.55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1.00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2.37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1.00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44.75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6.56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14.22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8.51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0.98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0.00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0.00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0.98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8.51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0.42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1.24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7451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All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476492"/>
                  </a:ext>
                </a:extLst>
              </a:tr>
            </a:tbl>
          </a:graphicData>
        </a:graphic>
      </p:graphicFrame>
      <p:sp>
        <p:nvSpPr>
          <p:cNvPr id="18" name="Alu0">
            <a:extLst>
              <a:ext uri="{FF2B5EF4-FFF2-40B4-BE49-F238E27FC236}">
                <a16:creationId xmlns:a16="http://schemas.microsoft.com/office/drawing/2014/main" id="{F0102ABA-B063-2413-3438-C0B6013F8093}"/>
              </a:ext>
            </a:extLst>
          </p:cNvPr>
          <p:cNvSpPr>
            <a:spLocks noChangeAspect="1"/>
          </p:cNvSpPr>
          <p:nvPr/>
        </p:nvSpPr>
        <p:spPr>
          <a:xfrm>
            <a:off x="914400" y="0"/>
            <a:ext cx="2743200" cy="2743200"/>
          </a:xfrm>
          <a:custGeom>
            <a:avLst/>
            <a:gdLst>
              <a:gd name="connsiteX0" fmla="*/ 0 w 5486400"/>
              <a:gd name="connsiteY0" fmla="*/ 0 h 5486400"/>
              <a:gd name="connsiteX1" fmla="*/ 5486400 w 5486400"/>
              <a:gd name="connsiteY1" fmla="*/ 0 h 5486400"/>
              <a:gd name="connsiteX2" fmla="*/ 5486400 w 5486400"/>
              <a:gd name="connsiteY2" fmla="*/ 5486400 h 5486400"/>
              <a:gd name="connsiteX3" fmla="*/ 0 w 5486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5486400">
                <a:moveTo>
                  <a:pt x="0" y="0"/>
                </a:moveTo>
                <a:lnTo>
                  <a:pt x="5486400" y="0"/>
                </a:lnTo>
                <a:lnTo>
                  <a:pt x="5486400" y="5486400"/>
                </a:lnTo>
                <a:lnTo>
                  <a:pt x="0" y="5486400"/>
                </a:lnTo>
                <a:close/>
              </a:path>
            </a:pathLst>
          </a:custGeom>
          <a:solidFill>
            <a:srgbClr val="FFFF00">
              <a:alpha val="1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id:18/18</a:t>
            </a:r>
          </a:p>
          <a:p>
            <a:pPr algn="ctr"/>
            <a:r>
              <a:rPr lang="en-US" sz="1000">
                <a:solidFill>
                  <a:srgbClr val="FF0000"/>
                </a:solidFill>
              </a:rPr>
              <a:t>name: Alu0</a:t>
            </a:r>
          </a:p>
          <a:p>
            <a:pPr algn="ctr"/>
            <a:r>
              <a:rPr lang="en-US" sz="1000">
                <a:solidFill>
                  <a:srgbClr val="FF0000"/>
                </a:solidFill>
              </a:rPr>
              <a:t>Area: 9.00</a:t>
            </a:r>
          </a:p>
          <a:p>
            <a:pPr algn="ctr"/>
            <a:r>
              <a:rPr lang="en-US" sz="1000">
                <a:solidFill>
                  <a:srgbClr val="FF0000"/>
                </a:solidFill>
              </a:rPr>
              <a:t>Perim: 12.00</a:t>
            </a:r>
          </a:p>
          <a:p>
            <a:pPr algn="ctr"/>
            <a:endParaRPr lang="en-US" sz="1000"/>
          </a:p>
        </p:txBody>
      </p:sp>
      <p:sp>
        <p:nvSpPr>
          <p:cNvPr id="27" name="Alu1">
            <a:extLst>
              <a:ext uri="{FF2B5EF4-FFF2-40B4-BE49-F238E27FC236}">
                <a16:creationId xmlns:a16="http://schemas.microsoft.com/office/drawing/2014/main" id="{BD966B02-E76F-AB85-2E4E-BA8E3933D9A1}"/>
              </a:ext>
            </a:extLst>
          </p:cNvPr>
          <p:cNvSpPr>
            <a:spLocks noChangeAspect="1"/>
          </p:cNvSpPr>
          <p:nvPr/>
        </p:nvSpPr>
        <p:spPr>
          <a:xfrm>
            <a:off x="4114800" y="457200"/>
            <a:ext cx="2743200" cy="2743200"/>
          </a:xfrm>
          <a:custGeom>
            <a:avLst/>
            <a:gdLst>
              <a:gd name="connsiteX0" fmla="*/ 228600 w 5486400"/>
              <a:gd name="connsiteY0" fmla="*/ 0 h 5486400"/>
              <a:gd name="connsiteX1" fmla="*/ 5257800 w 5486400"/>
              <a:gd name="connsiteY1" fmla="*/ 0 h 5486400"/>
              <a:gd name="connsiteX2" fmla="*/ 5486400 w 5486400"/>
              <a:gd name="connsiteY2" fmla="*/ 228600 h 5486400"/>
              <a:gd name="connsiteX3" fmla="*/ 5486400 w 5486400"/>
              <a:gd name="connsiteY3" fmla="*/ 5257800 h 5486400"/>
              <a:gd name="connsiteX4" fmla="*/ 5257800 w 5486400"/>
              <a:gd name="connsiteY4" fmla="*/ 5486400 h 5486400"/>
              <a:gd name="connsiteX5" fmla="*/ 228600 w 5486400"/>
              <a:gd name="connsiteY5" fmla="*/ 5486400 h 5486400"/>
              <a:gd name="connsiteX6" fmla="*/ 0 w 5486400"/>
              <a:gd name="connsiteY6" fmla="*/ 5257800 h 5486400"/>
              <a:gd name="connsiteX7" fmla="*/ 0 w 5486400"/>
              <a:gd name="connsiteY7" fmla="*/ 228600 h 5486400"/>
              <a:gd name="connsiteX8" fmla="*/ 228600 w 5486400"/>
              <a:gd name="connsiteY8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0" h="5486400">
                <a:moveTo>
                  <a:pt x="228600" y="0"/>
                </a:moveTo>
                <a:lnTo>
                  <a:pt x="5257800" y="0"/>
                </a:lnTo>
                <a:cubicBezTo>
                  <a:pt x="5384052" y="0"/>
                  <a:pt x="5486400" y="102348"/>
                  <a:pt x="5486400" y="228600"/>
                </a:cubicBezTo>
                <a:lnTo>
                  <a:pt x="5486400" y="5257800"/>
                </a:lnTo>
                <a:cubicBezTo>
                  <a:pt x="5486400" y="5384052"/>
                  <a:pt x="5384052" y="5486400"/>
                  <a:pt x="5257800" y="5486400"/>
                </a:cubicBezTo>
                <a:lnTo>
                  <a:pt x="228600" y="5486400"/>
                </a:lnTo>
                <a:cubicBezTo>
                  <a:pt x="102348" y="5486400"/>
                  <a:pt x="0" y="5384052"/>
                  <a:pt x="0" y="5257800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solidFill>
            <a:srgbClr val="FFFF00">
              <a:alpha val="20000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id:27/27</a:t>
            </a:r>
          </a:p>
          <a:p>
            <a:pPr algn="ctr"/>
            <a:r>
              <a:rPr lang="en-US" sz="1000">
                <a:solidFill>
                  <a:srgbClr val="FF0000"/>
                </a:solidFill>
              </a:rPr>
              <a:t>name: Alu1</a:t>
            </a:r>
          </a:p>
          <a:p>
            <a:pPr algn="ctr"/>
            <a:r>
              <a:rPr lang="en-US" sz="1000">
                <a:solidFill>
                  <a:srgbClr val="FF0000"/>
                </a:solidFill>
              </a:rPr>
              <a:t>Area: 8.99</a:t>
            </a:r>
          </a:p>
          <a:p>
            <a:pPr algn="ctr"/>
            <a:r>
              <a:rPr lang="en-US" sz="1000">
                <a:solidFill>
                  <a:srgbClr val="FF0000"/>
                </a:solidFill>
              </a:rPr>
              <a:t>Perim: 11.79</a:t>
            </a:r>
          </a:p>
          <a:p>
            <a:pPr algn="ctr"/>
            <a:endParaRPr lang="en-US" sz="1000"/>
          </a:p>
        </p:txBody>
      </p:sp>
      <p:sp>
        <p:nvSpPr>
          <p:cNvPr id="36" name="Alu2">
            <a:extLst>
              <a:ext uri="{FF2B5EF4-FFF2-40B4-BE49-F238E27FC236}">
                <a16:creationId xmlns:a16="http://schemas.microsoft.com/office/drawing/2014/main" id="{0D00BDB0-B42C-5948-7D1B-F52D605F8EB7}"/>
              </a:ext>
            </a:extLst>
          </p:cNvPr>
          <p:cNvSpPr>
            <a:spLocks noChangeAspect="1"/>
          </p:cNvSpPr>
          <p:nvPr/>
        </p:nvSpPr>
        <p:spPr>
          <a:xfrm>
            <a:off x="7315200" y="914400"/>
            <a:ext cx="2743200" cy="2743200"/>
          </a:xfrm>
          <a:custGeom>
            <a:avLst/>
            <a:gdLst>
              <a:gd name="connsiteX0" fmla="*/ 4846320 w 5486400"/>
              <a:gd name="connsiteY0" fmla="*/ 4389120 h 5486400"/>
              <a:gd name="connsiteX1" fmla="*/ 4389120 w 5486400"/>
              <a:gd name="connsiteY1" fmla="*/ 4846320 h 5486400"/>
              <a:gd name="connsiteX2" fmla="*/ 4846320 w 5486400"/>
              <a:gd name="connsiteY2" fmla="*/ 5303520 h 5486400"/>
              <a:gd name="connsiteX3" fmla="*/ 5303520 w 5486400"/>
              <a:gd name="connsiteY3" fmla="*/ 4846320 h 5486400"/>
              <a:gd name="connsiteX4" fmla="*/ 4846320 w 5486400"/>
              <a:gd name="connsiteY4" fmla="*/ 4389120 h 5486400"/>
              <a:gd name="connsiteX5" fmla="*/ 640080 w 5486400"/>
              <a:gd name="connsiteY5" fmla="*/ 4389120 h 5486400"/>
              <a:gd name="connsiteX6" fmla="*/ 182880 w 5486400"/>
              <a:gd name="connsiteY6" fmla="*/ 4846320 h 5486400"/>
              <a:gd name="connsiteX7" fmla="*/ 640080 w 5486400"/>
              <a:gd name="connsiteY7" fmla="*/ 5303520 h 5486400"/>
              <a:gd name="connsiteX8" fmla="*/ 1097280 w 5486400"/>
              <a:gd name="connsiteY8" fmla="*/ 4846320 h 5486400"/>
              <a:gd name="connsiteX9" fmla="*/ 640080 w 5486400"/>
              <a:gd name="connsiteY9" fmla="*/ 4389120 h 5486400"/>
              <a:gd name="connsiteX10" fmla="*/ 4846320 w 5486400"/>
              <a:gd name="connsiteY10" fmla="*/ 182880 h 5486400"/>
              <a:gd name="connsiteX11" fmla="*/ 4389120 w 5486400"/>
              <a:gd name="connsiteY11" fmla="*/ 640080 h 5486400"/>
              <a:gd name="connsiteX12" fmla="*/ 4846320 w 5486400"/>
              <a:gd name="connsiteY12" fmla="*/ 1097280 h 5486400"/>
              <a:gd name="connsiteX13" fmla="*/ 5303520 w 5486400"/>
              <a:gd name="connsiteY13" fmla="*/ 640080 h 5486400"/>
              <a:gd name="connsiteX14" fmla="*/ 4846320 w 5486400"/>
              <a:gd name="connsiteY14" fmla="*/ 182880 h 5486400"/>
              <a:gd name="connsiteX15" fmla="*/ 640080 w 5486400"/>
              <a:gd name="connsiteY15" fmla="*/ 182880 h 5486400"/>
              <a:gd name="connsiteX16" fmla="*/ 182880 w 5486400"/>
              <a:gd name="connsiteY16" fmla="*/ 640080 h 5486400"/>
              <a:gd name="connsiteX17" fmla="*/ 640080 w 5486400"/>
              <a:gd name="connsiteY17" fmla="*/ 1097280 h 5486400"/>
              <a:gd name="connsiteX18" fmla="*/ 1097280 w 5486400"/>
              <a:gd name="connsiteY18" fmla="*/ 640080 h 5486400"/>
              <a:gd name="connsiteX19" fmla="*/ 640080 w 5486400"/>
              <a:gd name="connsiteY19" fmla="*/ 182880 h 5486400"/>
              <a:gd name="connsiteX20" fmla="*/ 228600 w 5486400"/>
              <a:gd name="connsiteY20" fmla="*/ 0 h 5486400"/>
              <a:gd name="connsiteX21" fmla="*/ 5257800 w 5486400"/>
              <a:gd name="connsiteY21" fmla="*/ 0 h 5486400"/>
              <a:gd name="connsiteX22" fmla="*/ 5486400 w 5486400"/>
              <a:gd name="connsiteY22" fmla="*/ 228600 h 5486400"/>
              <a:gd name="connsiteX23" fmla="*/ 5486400 w 5486400"/>
              <a:gd name="connsiteY23" fmla="*/ 5257800 h 5486400"/>
              <a:gd name="connsiteX24" fmla="*/ 5257800 w 5486400"/>
              <a:gd name="connsiteY24" fmla="*/ 5486400 h 5486400"/>
              <a:gd name="connsiteX25" fmla="*/ 228600 w 5486400"/>
              <a:gd name="connsiteY25" fmla="*/ 5486400 h 5486400"/>
              <a:gd name="connsiteX26" fmla="*/ 0 w 5486400"/>
              <a:gd name="connsiteY26" fmla="*/ 5257800 h 5486400"/>
              <a:gd name="connsiteX27" fmla="*/ 0 w 5486400"/>
              <a:gd name="connsiteY27" fmla="*/ 228600 h 5486400"/>
              <a:gd name="connsiteX28" fmla="*/ 228600 w 5486400"/>
              <a:gd name="connsiteY28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486400" h="5486400">
                <a:moveTo>
                  <a:pt x="4846320" y="4389120"/>
                </a:moveTo>
                <a:cubicBezTo>
                  <a:pt x="4593815" y="4389120"/>
                  <a:pt x="4389120" y="4593815"/>
                  <a:pt x="4389120" y="4846320"/>
                </a:cubicBezTo>
                <a:cubicBezTo>
                  <a:pt x="4389120" y="5098825"/>
                  <a:pt x="4593815" y="5303520"/>
                  <a:pt x="4846320" y="5303520"/>
                </a:cubicBezTo>
                <a:cubicBezTo>
                  <a:pt x="5098825" y="5303520"/>
                  <a:pt x="5303520" y="5098825"/>
                  <a:pt x="5303520" y="4846320"/>
                </a:cubicBezTo>
                <a:cubicBezTo>
                  <a:pt x="5303520" y="4593815"/>
                  <a:pt x="5098825" y="4389120"/>
                  <a:pt x="4846320" y="4389120"/>
                </a:cubicBezTo>
                <a:close/>
                <a:moveTo>
                  <a:pt x="640080" y="4389120"/>
                </a:moveTo>
                <a:cubicBezTo>
                  <a:pt x="387575" y="4389120"/>
                  <a:pt x="182880" y="4593815"/>
                  <a:pt x="182880" y="4846320"/>
                </a:cubicBezTo>
                <a:cubicBezTo>
                  <a:pt x="182880" y="5098825"/>
                  <a:pt x="387575" y="5303520"/>
                  <a:pt x="640080" y="5303520"/>
                </a:cubicBezTo>
                <a:cubicBezTo>
                  <a:pt x="892585" y="5303520"/>
                  <a:pt x="1097280" y="5098825"/>
                  <a:pt x="1097280" y="4846320"/>
                </a:cubicBezTo>
                <a:cubicBezTo>
                  <a:pt x="1097280" y="4593815"/>
                  <a:pt x="892585" y="4389120"/>
                  <a:pt x="640080" y="4389120"/>
                </a:cubicBezTo>
                <a:close/>
                <a:moveTo>
                  <a:pt x="4846320" y="182880"/>
                </a:moveTo>
                <a:cubicBezTo>
                  <a:pt x="4593815" y="182880"/>
                  <a:pt x="4389120" y="387575"/>
                  <a:pt x="4389120" y="640080"/>
                </a:cubicBezTo>
                <a:cubicBezTo>
                  <a:pt x="4389120" y="892585"/>
                  <a:pt x="4593815" y="1097280"/>
                  <a:pt x="4846320" y="1097280"/>
                </a:cubicBezTo>
                <a:cubicBezTo>
                  <a:pt x="5098825" y="1097280"/>
                  <a:pt x="5303520" y="892585"/>
                  <a:pt x="5303520" y="640080"/>
                </a:cubicBezTo>
                <a:cubicBezTo>
                  <a:pt x="5303520" y="387575"/>
                  <a:pt x="5098825" y="182880"/>
                  <a:pt x="4846320" y="182880"/>
                </a:cubicBezTo>
                <a:close/>
                <a:moveTo>
                  <a:pt x="640080" y="182880"/>
                </a:moveTo>
                <a:cubicBezTo>
                  <a:pt x="387575" y="182880"/>
                  <a:pt x="182880" y="387575"/>
                  <a:pt x="182880" y="640080"/>
                </a:cubicBezTo>
                <a:cubicBezTo>
                  <a:pt x="182880" y="892585"/>
                  <a:pt x="387575" y="1097280"/>
                  <a:pt x="640080" y="1097280"/>
                </a:cubicBezTo>
                <a:cubicBezTo>
                  <a:pt x="892585" y="1097280"/>
                  <a:pt x="1097280" y="892585"/>
                  <a:pt x="1097280" y="640080"/>
                </a:cubicBezTo>
                <a:cubicBezTo>
                  <a:pt x="1097280" y="387575"/>
                  <a:pt x="892585" y="182880"/>
                  <a:pt x="640080" y="182880"/>
                </a:cubicBezTo>
                <a:close/>
                <a:moveTo>
                  <a:pt x="228600" y="0"/>
                </a:moveTo>
                <a:lnTo>
                  <a:pt x="5257800" y="0"/>
                </a:lnTo>
                <a:cubicBezTo>
                  <a:pt x="5384052" y="0"/>
                  <a:pt x="5486400" y="102348"/>
                  <a:pt x="5486400" y="228600"/>
                </a:cubicBezTo>
                <a:lnTo>
                  <a:pt x="5486400" y="5257800"/>
                </a:lnTo>
                <a:cubicBezTo>
                  <a:pt x="5486400" y="5384052"/>
                  <a:pt x="5384052" y="5486400"/>
                  <a:pt x="5257800" y="5486400"/>
                </a:cubicBezTo>
                <a:lnTo>
                  <a:pt x="228600" y="5486400"/>
                </a:lnTo>
                <a:cubicBezTo>
                  <a:pt x="102348" y="5486400"/>
                  <a:pt x="0" y="5384052"/>
                  <a:pt x="0" y="5257800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solidFill>
            <a:srgbClr val="FFFF00">
              <a:alpha val="29804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00">
                <a:solidFill>
                  <a:srgbClr val="002060"/>
                </a:solidFill>
              </a:rPr>
              <a:t>id:36/36</a:t>
            </a:r>
          </a:p>
          <a:p>
            <a:pPr algn="ctr"/>
            <a:r>
              <a:rPr lang="en-US" sz="1000">
                <a:solidFill>
                  <a:srgbClr val="002060"/>
                </a:solidFill>
              </a:rPr>
              <a:t>name: Alu2</a:t>
            </a:r>
          </a:p>
          <a:p>
            <a:pPr algn="ctr"/>
            <a:r>
              <a:rPr lang="en-US" sz="1000">
                <a:solidFill>
                  <a:srgbClr val="002060"/>
                </a:solidFill>
              </a:rPr>
              <a:t>Area: 8.20</a:t>
            </a:r>
          </a:p>
          <a:p>
            <a:pPr algn="ctr"/>
            <a:r>
              <a:rPr lang="en-US" sz="1000">
                <a:solidFill>
                  <a:srgbClr val="002060"/>
                </a:solidFill>
              </a:rPr>
              <a:t>Perim: 18.07</a:t>
            </a:r>
          </a:p>
          <a:p>
            <a:pPr algn="ctr"/>
            <a:endParaRPr lang="en-US" sz="1000">
              <a:solidFill>
                <a:srgbClr val="002060"/>
              </a:solidFill>
            </a:endParaRPr>
          </a:p>
        </p:txBody>
      </p:sp>
      <p:sp>
        <p:nvSpPr>
          <p:cNvPr id="56" name="Alu3">
            <a:extLst>
              <a:ext uri="{FF2B5EF4-FFF2-40B4-BE49-F238E27FC236}">
                <a16:creationId xmlns:a16="http://schemas.microsoft.com/office/drawing/2014/main" id="{37968099-D93F-A635-34A7-0D095EA9FA93}"/>
              </a:ext>
            </a:extLst>
          </p:cNvPr>
          <p:cNvSpPr>
            <a:spLocks noChangeAspect="1"/>
          </p:cNvSpPr>
          <p:nvPr/>
        </p:nvSpPr>
        <p:spPr>
          <a:xfrm>
            <a:off x="1371600" y="3200400"/>
            <a:ext cx="2743200" cy="2743200"/>
          </a:xfrm>
          <a:custGeom>
            <a:avLst/>
            <a:gdLst>
              <a:gd name="connsiteX0" fmla="*/ 4846320 w 5486400"/>
              <a:gd name="connsiteY0" fmla="*/ 4389120 h 5486400"/>
              <a:gd name="connsiteX1" fmla="*/ 4389120 w 5486400"/>
              <a:gd name="connsiteY1" fmla="*/ 4846320 h 5486400"/>
              <a:gd name="connsiteX2" fmla="*/ 4846320 w 5486400"/>
              <a:gd name="connsiteY2" fmla="*/ 5303520 h 5486400"/>
              <a:gd name="connsiteX3" fmla="*/ 5303520 w 5486400"/>
              <a:gd name="connsiteY3" fmla="*/ 4846320 h 5486400"/>
              <a:gd name="connsiteX4" fmla="*/ 4846320 w 5486400"/>
              <a:gd name="connsiteY4" fmla="*/ 4389120 h 5486400"/>
              <a:gd name="connsiteX5" fmla="*/ 640080 w 5486400"/>
              <a:gd name="connsiteY5" fmla="*/ 4389120 h 5486400"/>
              <a:gd name="connsiteX6" fmla="*/ 182880 w 5486400"/>
              <a:gd name="connsiteY6" fmla="*/ 4846320 h 5486400"/>
              <a:gd name="connsiteX7" fmla="*/ 640080 w 5486400"/>
              <a:gd name="connsiteY7" fmla="*/ 5303520 h 5486400"/>
              <a:gd name="connsiteX8" fmla="*/ 1097280 w 5486400"/>
              <a:gd name="connsiteY8" fmla="*/ 4846320 h 5486400"/>
              <a:gd name="connsiteX9" fmla="*/ 640080 w 5486400"/>
              <a:gd name="connsiteY9" fmla="*/ 4389120 h 5486400"/>
              <a:gd name="connsiteX10" fmla="*/ 4846320 w 5486400"/>
              <a:gd name="connsiteY10" fmla="*/ 182880 h 5486400"/>
              <a:gd name="connsiteX11" fmla="*/ 4389120 w 5486400"/>
              <a:gd name="connsiteY11" fmla="*/ 640080 h 5486400"/>
              <a:gd name="connsiteX12" fmla="*/ 4846320 w 5486400"/>
              <a:gd name="connsiteY12" fmla="*/ 1097280 h 5486400"/>
              <a:gd name="connsiteX13" fmla="*/ 5303520 w 5486400"/>
              <a:gd name="connsiteY13" fmla="*/ 640080 h 5486400"/>
              <a:gd name="connsiteX14" fmla="*/ 4846320 w 5486400"/>
              <a:gd name="connsiteY14" fmla="*/ 182880 h 5486400"/>
              <a:gd name="connsiteX15" fmla="*/ 640080 w 5486400"/>
              <a:gd name="connsiteY15" fmla="*/ 182880 h 5486400"/>
              <a:gd name="connsiteX16" fmla="*/ 182880 w 5486400"/>
              <a:gd name="connsiteY16" fmla="*/ 640080 h 5486400"/>
              <a:gd name="connsiteX17" fmla="*/ 640080 w 5486400"/>
              <a:gd name="connsiteY17" fmla="*/ 1097280 h 5486400"/>
              <a:gd name="connsiteX18" fmla="*/ 1097280 w 5486400"/>
              <a:gd name="connsiteY18" fmla="*/ 640080 h 5486400"/>
              <a:gd name="connsiteX19" fmla="*/ 640080 w 5486400"/>
              <a:gd name="connsiteY19" fmla="*/ 182880 h 5486400"/>
              <a:gd name="connsiteX20" fmla="*/ 228600 w 5486400"/>
              <a:gd name="connsiteY20" fmla="*/ 0 h 5486400"/>
              <a:gd name="connsiteX21" fmla="*/ 2286000 w 5486400"/>
              <a:gd name="connsiteY21" fmla="*/ 0 h 5486400"/>
              <a:gd name="connsiteX22" fmla="*/ 2286000 w 5486400"/>
              <a:gd name="connsiteY22" fmla="*/ 731520 h 5486400"/>
              <a:gd name="connsiteX23" fmla="*/ 1828800 w 5486400"/>
              <a:gd name="connsiteY23" fmla="*/ 731520 h 5486400"/>
              <a:gd name="connsiteX24" fmla="*/ 1828800 w 5486400"/>
              <a:gd name="connsiteY24" fmla="*/ 1294600 h 5486400"/>
              <a:gd name="connsiteX25" fmla="*/ 1870735 w 5486400"/>
              <a:gd name="connsiteY25" fmla="*/ 1332713 h 5486400"/>
              <a:gd name="connsiteX26" fmla="*/ 2743200 w 5486400"/>
              <a:gd name="connsiteY26" fmla="*/ 1645920 h 5486400"/>
              <a:gd name="connsiteX27" fmla="*/ 3615665 w 5486400"/>
              <a:gd name="connsiteY27" fmla="*/ 1332713 h 5486400"/>
              <a:gd name="connsiteX28" fmla="*/ 3657600 w 5486400"/>
              <a:gd name="connsiteY28" fmla="*/ 1294600 h 5486400"/>
              <a:gd name="connsiteX29" fmla="*/ 3657600 w 5486400"/>
              <a:gd name="connsiteY29" fmla="*/ 731520 h 5486400"/>
              <a:gd name="connsiteX30" fmla="*/ 3200400 w 5486400"/>
              <a:gd name="connsiteY30" fmla="*/ 731520 h 5486400"/>
              <a:gd name="connsiteX31" fmla="*/ 3200400 w 5486400"/>
              <a:gd name="connsiteY31" fmla="*/ 0 h 5486400"/>
              <a:gd name="connsiteX32" fmla="*/ 5257800 w 5486400"/>
              <a:gd name="connsiteY32" fmla="*/ 0 h 5486400"/>
              <a:gd name="connsiteX33" fmla="*/ 5486400 w 5486400"/>
              <a:gd name="connsiteY33" fmla="*/ 228600 h 5486400"/>
              <a:gd name="connsiteX34" fmla="*/ 5486400 w 5486400"/>
              <a:gd name="connsiteY34" fmla="*/ 2286000 h 5486400"/>
              <a:gd name="connsiteX35" fmla="*/ 4754880 w 5486400"/>
              <a:gd name="connsiteY35" fmla="*/ 2286000 h 5486400"/>
              <a:gd name="connsiteX36" fmla="*/ 4754880 w 5486400"/>
              <a:gd name="connsiteY36" fmla="*/ 1828800 h 5486400"/>
              <a:gd name="connsiteX37" fmla="*/ 4191800 w 5486400"/>
              <a:gd name="connsiteY37" fmla="*/ 1828800 h 5486400"/>
              <a:gd name="connsiteX38" fmla="*/ 4153687 w 5486400"/>
              <a:gd name="connsiteY38" fmla="*/ 1870735 h 5486400"/>
              <a:gd name="connsiteX39" fmla="*/ 3840480 w 5486400"/>
              <a:gd name="connsiteY39" fmla="*/ 2743200 h 5486400"/>
              <a:gd name="connsiteX40" fmla="*/ 4153687 w 5486400"/>
              <a:gd name="connsiteY40" fmla="*/ 3615665 h 5486400"/>
              <a:gd name="connsiteX41" fmla="*/ 4191800 w 5486400"/>
              <a:gd name="connsiteY41" fmla="*/ 3657600 h 5486400"/>
              <a:gd name="connsiteX42" fmla="*/ 4754880 w 5486400"/>
              <a:gd name="connsiteY42" fmla="*/ 3657600 h 5486400"/>
              <a:gd name="connsiteX43" fmla="*/ 4754880 w 5486400"/>
              <a:gd name="connsiteY43" fmla="*/ 3200400 h 5486400"/>
              <a:gd name="connsiteX44" fmla="*/ 5486400 w 5486400"/>
              <a:gd name="connsiteY44" fmla="*/ 3200400 h 5486400"/>
              <a:gd name="connsiteX45" fmla="*/ 5486400 w 5486400"/>
              <a:gd name="connsiteY45" fmla="*/ 5257800 h 5486400"/>
              <a:gd name="connsiteX46" fmla="*/ 5257800 w 5486400"/>
              <a:gd name="connsiteY46" fmla="*/ 5486400 h 5486400"/>
              <a:gd name="connsiteX47" fmla="*/ 3200400 w 5486400"/>
              <a:gd name="connsiteY47" fmla="*/ 5486400 h 5486400"/>
              <a:gd name="connsiteX48" fmla="*/ 3200400 w 5486400"/>
              <a:gd name="connsiteY48" fmla="*/ 4754880 h 5486400"/>
              <a:gd name="connsiteX49" fmla="*/ 3657600 w 5486400"/>
              <a:gd name="connsiteY49" fmla="*/ 4754880 h 5486400"/>
              <a:gd name="connsiteX50" fmla="*/ 3657600 w 5486400"/>
              <a:gd name="connsiteY50" fmla="*/ 4191800 h 5486400"/>
              <a:gd name="connsiteX51" fmla="*/ 3615665 w 5486400"/>
              <a:gd name="connsiteY51" fmla="*/ 4153687 h 5486400"/>
              <a:gd name="connsiteX52" fmla="*/ 2743200 w 5486400"/>
              <a:gd name="connsiteY52" fmla="*/ 3840480 h 5486400"/>
              <a:gd name="connsiteX53" fmla="*/ 1870735 w 5486400"/>
              <a:gd name="connsiteY53" fmla="*/ 4153687 h 5486400"/>
              <a:gd name="connsiteX54" fmla="*/ 1828800 w 5486400"/>
              <a:gd name="connsiteY54" fmla="*/ 4191800 h 5486400"/>
              <a:gd name="connsiteX55" fmla="*/ 1828800 w 5486400"/>
              <a:gd name="connsiteY55" fmla="*/ 4754880 h 5486400"/>
              <a:gd name="connsiteX56" fmla="*/ 2286000 w 5486400"/>
              <a:gd name="connsiteY56" fmla="*/ 4754880 h 5486400"/>
              <a:gd name="connsiteX57" fmla="*/ 2286000 w 5486400"/>
              <a:gd name="connsiteY57" fmla="*/ 5486400 h 5486400"/>
              <a:gd name="connsiteX58" fmla="*/ 228600 w 5486400"/>
              <a:gd name="connsiteY58" fmla="*/ 5486400 h 5486400"/>
              <a:gd name="connsiteX59" fmla="*/ 0 w 5486400"/>
              <a:gd name="connsiteY59" fmla="*/ 5257800 h 5486400"/>
              <a:gd name="connsiteX60" fmla="*/ 0 w 5486400"/>
              <a:gd name="connsiteY60" fmla="*/ 3200400 h 5486400"/>
              <a:gd name="connsiteX61" fmla="*/ 731520 w 5486400"/>
              <a:gd name="connsiteY61" fmla="*/ 3200400 h 5486400"/>
              <a:gd name="connsiteX62" fmla="*/ 731520 w 5486400"/>
              <a:gd name="connsiteY62" fmla="*/ 3657600 h 5486400"/>
              <a:gd name="connsiteX63" fmla="*/ 1294600 w 5486400"/>
              <a:gd name="connsiteY63" fmla="*/ 3657600 h 5486400"/>
              <a:gd name="connsiteX64" fmla="*/ 1332713 w 5486400"/>
              <a:gd name="connsiteY64" fmla="*/ 3615665 h 5486400"/>
              <a:gd name="connsiteX65" fmla="*/ 1645920 w 5486400"/>
              <a:gd name="connsiteY65" fmla="*/ 2743200 h 5486400"/>
              <a:gd name="connsiteX66" fmla="*/ 1332713 w 5486400"/>
              <a:gd name="connsiteY66" fmla="*/ 1870735 h 5486400"/>
              <a:gd name="connsiteX67" fmla="*/ 1294600 w 5486400"/>
              <a:gd name="connsiteY67" fmla="*/ 1828800 h 5486400"/>
              <a:gd name="connsiteX68" fmla="*/ 731520 w 5486400"/>
              <a:gd name="connsiteY68" fmla="*/ 1828800 h 5486400"/>
              <a:gd name="connsiteX69" fmla="*/ 731520 w 5486400"/>
              <a:gd name="connsiteY69" fmla="*/ 2286000 h 5486400"/>
              <a:gd name="connsiteX70" fmla="*/ 0 w 5486400"/>
              <a:gd name="connsiteY70" fmla="*/ 2286000 h 5486400"/>
              <a:gd name="connsiteX71" fmla="*/ 0 w 5486400"/>
              <a:gd name="connsiteY71" fmla="*/ 228600 h 5486400"/>
              <a:gd name="connsiteX72" fmla="*/ 228600 w 5486400"/>
              <a:gd name="connsiteY72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486400" h="5486400">
                <a:moveTo>
                  <a:pt x="4846320" y="4389120"/>
                </a:moveTo>
                <a:cubicBezTo>
                  <a:pt x="4593815" y="4389120"/>
                  <a:pt x="4389120" y="4593815"/>
                  <a:pt x="4389120" y="4846320"/>
                </a:cubicBezTo>
                <a:cubicBezTo>
                  <a:pt x="4389120" y="5098825"/>
                  <a:pt x="4593815" y="5303520"/>
                  <a:pt x="4846320" y="5303520"/>
                </a:cubicBezTo>
                <a:cubicBezTo>
                  <a:pt x="5098825" y="5303520"/>
                  <a:pt x="5303520" y="5098825"/>
                  <a:pt x="5303520" y="4846320"/>
                </a:cubicBezTo>
                <a:cubicBezTo>
                  <a:pt x="5303520" y="4593815"/>
                  <a:pt x="5098825" y="4389120"/>
                  <a:pt x="4846320" y="4389120"/>
                </a:cubicBezTo>
                <a:close/>
                <a:moveTo>
                  <a:pt x="640080" y="4389120"/>
                </a:moveTo>
                <a:cubicBezTo>
                  <a:pt x="387575" y="4389120"/>
                  <a:pt x="182880" y="4593815"/>
                  <a:pt x="182880" y="4846320"/>
                </a:cubicBezTo>
                <a:cubicBezTo>
                  <a:pt x="182880" y="5098825"/>
                  <a:pt x="387575" y="5303520"/>
                  <a:pt x="640080" y="5303520"/>
                </a:cubicBezTo>
                <a:cubicBezTo>
                  <a:pt x="892585" y="5303520"/>
                  <a:pt x="1097280" y="5098825"/>
                  <a:pt x="1097280" y="4846320"/>
                </a:cubicBezTo>
                <a:cubicBezTo>
                  <a:pt x="1097280" y="4593815"/>
                  <a:pt x="892585" y="4389120"/>
                  <a:pt x="640080" y="4389120"/>
                </a:cubicBezTo>
                <a:close/>
                <a:moveTo>
                  <a:pt x="4846320" y="182880"/>
                </a:moveTo>
                <a:cubicBezTo>
                  <a:pt x="4593815" y="182880"/>
                  <a:pt x="4389120" y="387575"/>
                  <a:pt x="4389120" y="640080"/>
                </a:cubicBezTo>
                <a:cubicBezTo>
                  <a:pt x="4389120" y="892585"/>
                  <a:pt x="4593815" y="1097280"/>
                  <a:pt x="4846320" y="1097280"/>
                </a:cubicBezTo>
                <a:cubicBezTo>
                  <a:pt x="5098825" y="1097280"/>
                  <a:pt x="5303520" y="892585"/>
                  <a:pt x="5303520" y="640080"/>
                </a:cubicBezTo>
                <a:cubicBezTo>
                  <a:pt x="5303520" y="387575"/>
                  <a:pt x="5098825" y="182880"/>
                  <a:pt x="4846320" y="182880"/>
                </a:cubicBezTo>
                <a:close/>
                <a:moveTo>
                  <a:pt x="640080" y="182880"/>
                </a:moveTo>
                <a:cubicBezTo>
                  <a:pt x="387575" y="182880"/>
                  <a:pt x="182880" y="387575"/>
                  <a:pt x="182880" y="640080"/>
                </a:cubicBezTo>
                <a:cubicBezTo>
                  <a:pt x="182880" y="892585"/>
                  <a:pt x="387575" y="1097280"/>
                  <a:pt x="640080" y="1097280"/>
                </a:cubicBezTo>
                <a:cubicBezTo>
                  <a:pt x="892585" y="1097280"/>
                  <a:pt x="1097280" y="892585"/>
                  <a:pt x="1097280" y="640080"/>
                </a:cubicBezTo>
                <a:cubicBezTo>
                  <a:pt x="1097280" y="387575"/>
                  <a:pt x="892585" y="182880"/>
                  <a:pt x="640080" y="182880"/>
                </a:cubicBezTo>
                <a:close/>
                <a:moveTo>
                  <a:pt x="228600" y="0"/>
                </a:moveTo>
                <a:lnTo>
                  <a:pt x="2286000" y="0"/>
                </a:lnTo>
                <a:lnTo>
                  <a:pt x="2286000" y="731520"/>
                </a:lnTo>
                <a:lnTo>
                  <a:pt x="1828800" y="731520"/>
                </a:lnTo>
                <a:lnTo>
                  <a:pt x="1828800" y="1294600"/>
                </a:lnTo>
                <a:lnTo>
                  <a:pt x="1870735" y="1332713"/>
                </a:lnTo>
                <a:cubicBezTo>
                  <a:pt x="2107828" y="1528380"/>
                  <a:pt x="2411788" y="1645920"/>
                  <a:pt x="2743200" y="1645920"/>
                </a:cubicBezTo>
                <a:cubicBezTo>
                  <a:pt x="3074612" y="1645920"/>
                  <a:pt x="3378572" y="1528380"/>
                  <a:pt x="3615665" y="1332713"/>
                </a:cubicBezTo>
                <a:lnTo>
                  <a:pt x="3657600" y="1294600"/>
                </a:lnTo>
                <a:lnTo>
                  <a:pt x="3657600" y="731520"/>
                </a:lnTo>
                <a:lnTo>
                  <a:pt x="3200400" y="731520"/>
                </a:lnTo>
                <a:lnTo>
                  <a:pt x="3200400" y="0"/>
                </a:lnTo>
                <a:lnTo>
                  <a:pt x="5257800" y="0"/>
                </a:lnTo>
                <a:cubicBezTo>
                  <a:pt x="5384052" y="0"/>
                  <a:pt x="5486400" y="102348"/>
                  <a:pt x="5486400" y="228600"/>
                </a:cubicBezTo>
                <a:lnTo>
                  <a:pt x="5486400" y="2286000"/>
                </a:lnTo>
                <a:lnTo>
                  <a:pt x="4754880" y="2286000"/>
                </a:lnTo>
                <a:lnTo>
                  <a:pt x="4754880" y="1828800"/>
                </a:lnTo>
                <a:lnTo>
                  <a:pt x="4191800" y="1828800"/>
                </a:lnTo>
                <a:lnTo>
                  <a:pt x="4153687" y="1870735"/>
                </a:lnTo>
                <a:cubicBezTo>
                  <a:pt x="3958020" y="2107828"/>
                  <a:pt x="3840480" y="2411788"/>
                  <a:pt x="3840480" y="2743200"/>
                </a:cubicBezTo>
                <a:cubicBezTo>
                  <a:pt x="3840480" y="3074612"/>
                  <a:pt x="3958020" y="3378572"/>
                  <a:pt x="4153687" y="3615665"/>
                </a:cubicBezTo>
                <a:lnTo>
                  <a:pt x="4191800" y="3657600"/>
                </a:lnTo>
                <a:lnTo>
                  <a:pt x="4754880" y="3657600"/>
                </a:lnTo>
                <a:lnTo>
                  <a:pt x="4754880" y="3200400"/>
                </a:lnTo>
                <a:lnTo>
                  <a:pt x="5486400" y="3200400"/>
                </a:lnTo>
                <a:lnTo>
                  <a:pt x="5486400" y="5257800"/>
                </a:lnTo>
                <a:cubicBezTo>
                  <a:pt x="5486400" y="5384052"/>
                  <a:pt x="5384052" y="5486400"/>
                  <a:pt x="5257800" y="5486400"/>
                </a:cubicBezTo>
                <a:lnTo>
                  <a:pt x="3200400" y="5486400"/>
                </a:lnTo>
                <a:lnTo>
                  <a:pt x="3200400" y="4754880"/>
                </a:lnTo>
                <a:lnTo>
                  <a:pt x="3657600" y="4754880"/>
                </a:lnTo>
                <a:lnTo>
                  <a:pt x="3657600" y="4191800"/>
                </a:lnTo>
                <a:lnTo>
                  <a:pt x="3615665" y="4153687"/>
                </a:lnTo>
                <a:cubicBezTo>
                  <a:pt x="3378572" y="3958020"/>
                  <a:pt x="3074612" y="3840480"/>
                  <a:pt x="2743200" y="3840480"/>
                </a:cubicBezTo>
                <a:cubicBezTo>
                  <a:pt x="2411788" y="3840480"/>
                  <a:pt x="2107828" y="3958020"/>
                  <a:pt x="1870735" y="4153687"/>
                </a:cubicBezTo>
                <a:lnTo>
                  <a:pt x="1828800" y="4191800"/>
                </a:lnTo>
                <a:lnTo>
                  <a:pt x="1828800" y="4754880"/>
                </a:lnTo>
                <a:lnTo>
                  <a:pt x="2286000" y="4754880"/>
                </a:lnTo>
                <a:lnTo>
                  <a:pt x="2286000" y="5486400"/>
                </a:lnTo>
                <a:lnTo>
                  <a:pt x="228600" y="5486400"/>
                </a:lnTo>
                <a:cubicBezTo>
                  <a:pt x="102348" y="5486400"/>
                  <a:pt x="0" y="5384052"/>
                  <a:pt x="0" y="5257800"/>
                </a:cubicBezTo>
                <a:lnTo>
                  <a:pt x="0" y="3200400"/>
                </a:lnTo>
                <a:lnTo>
                  <a:pt x="731520" y="3200400"/>
                </a:lnTo>
                <a:lnTo>
                  <a:pt x="731520" y="3657600"/>
                </a:lnTo>
                <a:lnTo>
                  <a:pt x="1294600" y="3657600"/>
                </a:lnTo>
                <a:lnTo>
                  <a:pt x="1332713" y="3615665"/>
                </a:lnTo>
                <a:cubicBezTo>
                  <a:pt x="1528380" y="3378572"/>
                  <a:pt x="1645920" y="3074612"/>
                  <a:pt x="1645920" y="2743200"/>
                </a:cubicBezTo>
                <a:cubicBezTo>
                  <a:pt x="1645920" y="2411788"/>
                  <a:pt x="1528380" y="2107828"/>
                  <a:pt x="1332713" y="1870735"/>
                </a:cubicBezTo>
                <a:lnTo>
                  <a:pt x="1294600" y="1828800"/>
                </a:lnTo>
                <a:lnTo>
                  <a:pt x="731520" y="1828800"/>
                </a:lnTo>
                <a:lnTo>
                  <a:pt x="731520" y="2286000"/>
                </a:lnTo>
                <a:lnTo>
                  <a:pt x="0" y="2286000"/>
                </a:ln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id:56/56</a:t>
            </a:r>
          </a:p>
          <a:p>
            <a:pPr algn="ctr"/>
            <a:r>
              <a:rPr lang="en-US" sz="1000">
                <a:solidFill>
                  <a:srgbClr val="FF0000"/>
                </a:solidFill>
              </a:rPr>
              <a:t>name: Alu3</a:t>
            </a:r>
          </a:p>
          <a:p>
            <a:pPr algn="ctr"/>
            <a:r>
              <a:rPr lang="en-US" sz="1000">
                <a:solidFill>
                  <a:srgbClr val="FF0000"/>
                </a:solidFill>
              </a:rPr>
              <a:t>Area: 5.64</a:t>
            </a:r>
          </a:p>
          <a:p>
            <a:pPr algn="ctr"/>
            <a:r>
              <a:rPr lang="en-US" sz="1000">
                <a:solidFill>
                  <a:srgbClr val="FF0000"/>
                </a:solidFill>
              </a:rPr>
              <a:t>Perim: 28.12</a:t>
            </a:r>
          </a:p>
          <a:p>
            <a:pPr algn="ctr"/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57" name="Alu4">
            <a:extLst>
              <a:ext uri="{FF2B5EF4-FFF2-40B4-BE49-F238E27FC236}">
                <a16:creationId xmlns:a16="http://schemas.microsoft.com/office/drawing/2014/main" id="{74366B88-21D9-4A71-09A2-81A789328D59}"/>
              </a:ext>
            </a:extLst>
          </p:cNvPr>
          <p:cNvSpPr>
            <a:spLocks noChangeAspect="1"/>
          </p:cNvSpPr>
          <p:nvPr/>
        </p:nvSpPr>
        <p:spPr>
          <a:xfrm>
            <a:off x="4572000" y="3657600"/>
            <a:ext cx="2743200" cy="2743200"/>
          </a:xfrm>
          <a:custGeom>
            <a:avLst/>
            <a:gdLst>
              <a:gd name="connsiteX0" fmla="*/ 4846320 w 5486400"/>
              <a:gd name="connsiteY0" fmla="*/ 4389120 h 5486400"/>
              <a:gd name="connsiteX1" fmla="*/ 4389120 w 5486400"/>
              <a:gd name="connsiteY1" fmla="*/ 4846320 h 5486400"/>
              <a:gd name="connsiteX2" fmla="*/ 4846320 w 5486400"/>
              <a:gd name="connsiteY2" fmla="*/ 5303520 h 5486400"/>
              <a:gd name="connsiteX3" fmla="*/ 5303520 w 5486400"/>
              <a:gd name="connsiteY3" fmla="*/ 4846320 h 5486400"/>
              <a:gd name="connsiteX4" fmla="*/ 4846320 w 5486400"/>
              <a:gd name="connsiteY4" fmla="*/ 4389120 h 5486400"/>
              <a:gd name="connsiteX5" fmla="*/ 640080 w 5486400"/>
              <a:gd name="connsiteY5" fmla="*/ 4389120 h 5486400"/>
              <a:gd name="connsiteX6" fmla="*/ 182880 w 5486400"/>
              <a:gd name="connsiteY6" fmla="*/ 4846320 h 5486400"/>
              <a:gd name="connsiteX7" fmla="*/ 640080 w 5486400"/>
              <a:gd name="connsiteY7" fmla="*/ 5303520 h 5486400"/>
              <a:gd name="connsiteX8" fmla="*/ 1097280 w 5486400"/>
              <a:gd name="connsiteY8" fmla="*/ 4846320 h 5486400"/>
              <a:gd name="connsiteX9" fmla="*/ 640080 w 5486400"/>
              <a:gd name="connsiteY9" fmla="*/ 4389120 h 5486400"/>
              <a:gd name="connsiteX10" fmla="*/ 2743200 w 5486400"/>
              <a:gd name="connsiteY10" fmla="*/ 1920240 h 5486400"/>
              <a:gd name="connsiteX11" fmla="*/ 1920240 w 5486400"/>
              <a:gd name="connsiteY11" fmla="*/ 2743200 h 5486400"/>
              <a:gd name="connsiteX12" fmla="*/ 2743200 w 5486400"/>
              <a:gd name="connsiteY12" fmla="*/ 3566160 h 5486400"/>
              <a:gd name="connsiteX13" fmla="*/ 3566160 w 5486400"/>
              <a:gd name="connsiteY13" fmla="*/ 2743200 h 5486400"/>
              <a:gd name="connsiteX14" fmla="*/ 2743200 w 5486400"/>
              <a:gd name="connsiteY14" fmla="*/ 1920240 h 5486400"/>
              <a:gd name="connsiteX15" fmla="*/ 4846320 w 5486400"/>
              <a:gd name="connsiteY15" fmla="*/ 182880 h 5486400"/>
              <a:gd name="connsiteX16" fmla="*/ 4389120 w 5486400"/>
              <a:gd name="connsiteY16" fmla="*/ 640080 h 5486400"/>
              <a:gd name="connsiteX17" fmla="*/ 4846320 w 5486400"/>
              <a:gd name="connsiteY17" fmla="*/ 1097280 h 5486400"/>
              <a:gd name="connsiteX18" fmla="*/ 5303520 w 5486400"/>
              <a:gd name="connsiteY18" fmla="*/ 640080 h 5486400"/>
              <a:gd name="connsiteX19" fmla="*/ 4846320 w 5486400"/>
              <a:gd name="connsiteY19" fmla="*/ 182880 h 5486400"/>
              <a:gd name="connsiteX20" fmla="*/ 640080 w 5486400"/>
              <a:gd name="connsiteY20" fmla="*/ 182880 h 5486400"/>
              <a:gd name="connsiteX21" fmla="*/ 182880 w 5486400"/>
              <a:gd name="connsiteY21" fmla="*/ 640080 h 5486400"/>
              <a:gd name="connsiteX22" fmla="*/ 640080 w 5486400"/>
              <a:gd name="connsiteY22" fmla="*/ 1097280 h 5486400"/>
              <a:gd name="connsiteX23" fmla="*/ 1097280 w 5486400"/>
              <a:gd name="connsiteY23" fmla="*/ 640080 h 5486400"/>
              <a:gd name="connsiteX24" fmla="*/ 640080 w 5486400"/>
              <a:gd name="connsiteY24" fmla="*/ 182880 h 5486400"/>
              <a:gd name="connsiteX25" fmla="*/ 228600 w 5486400"/>
              <a:gd name="connsiteY25" fmla="*/ 0 h 5486400"/>
              <a:gd name="connsiteX26" fmla="*/ 2286000 w 5486400"/>
              <a:gd name="connsiteY26" fmla="*/ 0 h 5486400"/>
              <a:gd name="connsiteX27" fmla="*/ 2286000 w 5486400"/>
              <a:gd name="connsiteY27" fmla="*/ 731520 h 5486400"/>
              <a:gd name="connsiteX28" fmla="*/ 1828800 w 5486400"/>
              <a:gd name="connsiteY28" fmla="*/ 731520 h 5486400"/>
              <a:gd name="connsiteX29" fmla="*/ 1828800 w 5486400"/>
              <a:gd name="connsiteY29" fmla="*/ 1294600 h 5486400"/>
              <a:gd name="connsiteX30" fmla="*/ 1870735 w 5486400"/>
              <a:gd name="connsiteY30" fmla="*/ 1332713 h 5486400"/>
              <a:gd name="connsiteX31" fmla="*/ 2743200 w 5486400"/>
              <a:gd name="connsiteY31" fmla="*/ 1645920 h 5486400"/>
              <a:gd name="connsiteX32" fmla="*/ 3615665 w 5486400"/>
              <a:gd name="connsiteY32" fmla="*/ 1332713 h 5486400"/>
              <a:gd name="connsiteX33" fmla="*/ 3657600 w 5486400"/>
              <a:gd name="connsiteY33" fmla="*/ 1294600 h 5486400"/>
              <a:gd name="connsiteX34" fmla="*/ 3657600 w 5486400"/>
              <a:gd name="connsiteY34" fmla="*/ 731520 h 5486400"/>
              <a:gd name="connsiteX35" fmla="*/ 3200400 w 5486400"/>
              <a:gd name="connsiteY35" fmla="*/ 731520 h 5486400"/>
              <a:gd name="connsiteX36" fmla="*/ 3200400 w 5486400"/>
              <a:gd name="connsiteY36" fmla="*/ 0 h 5486400"/>
              <a:gd name="connsiteX37" fmla="*/ 5257800 w 5486400"/>
              <a:gd name="connsiteY37" fmla="*/ 0 h 5486400"/>
              <a:gd name="connsiteX38" fmla="*/ 5486400 w 5486400"/>
              <a:gd name="connsiteY38" fmla="*/ 228600 h 5486400"/>
              <a:gd name="connsiteX39" fmla="*/ 5486400 w 5486400"/>
              <a:gd name="connsiteY39" fmla="*/ 2286000 h 5486400"/>
              <a:gd name="connsiteX40" fmla="*/ 4754880 w 5486400"/>
              <a:gd name="connsiteY40" fmla="*/ 2286000 h 5486400"/>
              <a:gd name="connsiteX41" fmla="*/ 4754880 w 5486400"/>
              <a:gd name="connsiteY41" fmla="*/ 1828800 h 5486400"/>
              <a:gd name="connsiteX42" fmla="*/ 4191800 w 5486400"/>
              <a:gd name="connsiteY42" fmla="*/ 1828800 h 5486400"/>
              <a:gd name="connsiteX43" fmla="*/ 4153687 w 5486400"/>
              <a:gd name="connsiteY43" fmla="*/ 1870735 h 5486400"/>
              <a:gd name="connsiteX44" fmla="*/ 3840480 w 5486400"/>
              <a:gd name="connsiteY44" fmla="*/ 2743200 h 5486400"/>
              <a:gd name="connsiteX45" fmla="*/ 4153687 w 5486400"/>
              <a:gd name="connsiteY45" fmla="*/ 3615665 h 5486400"/>
              <a:gd name="connsiteX46" fmla="*/ 4191800 w 5486400"/>
              <a:gd name="connsiteY46" fmla="*/ 3657600 h 5486400"/>
              <a:gd name="connsiteX47" fmla="*/ 4754880 w 5486400"/>
              <a:gd name="connsiteY47" fmla="*/ 3657600 h 5486400"/>
              <a:gd name="connsiteX48" fmla="*/ 4754880 w 5486400"/>
              <a:gd name="connsiteY48" fmla="*/ 3200400 h 5486400"/>
              <a:gd name="connsiteX49" fmla="*/ 5486400 w 5486400"/>
              <a:gd name="connsiteY49" fmla="*/ 3200400 h 5486400"/>
              <a:gd name="connsiteX50" fmla="*/ 5486400 w 5486400"/>
              <a:gd name="connsiteY50" fmla="*/ 5257800 h 5486400"/>
              <a:gd name="connsiteX51" fmla="*/ 5257800 w 5486400"/>
              <a:gd name="connsiteY51" fmla="*/ 5486400 h 5486400"/>
              <a:gd name="connsiteX52" fmla="*/ 3200400 w 5486400"/>
              <a:gd name="connsiteY52" fmla="*/ 5486400 h 5486400"/>
              <a:gd name="connsiteX53" fmla="*/ 3200400 w 5486400"/>
              <a:gd name="connsiteY53" fmla="*/ 4754880 h 5486400"/>
              <a:gd name="connsiteX54" fmla="*/ 3657600 w 5486400"/>
              <a:gd name="connsiteY54" fmla="*/ 4754880 h 5486400"/>
              <a:gd name="connsiteX55" fmla="*/ 3657600 w 5486400"/>
              <a:gd name="connsiteY55" fmla="*/ 4191800 h 5486400"/>
              <a:gd name="connsiteX56" fmla="*/ 3615665 w 5486400"/>
              <a:gd name="connsiteY56" fmla="*/ 4153687 h 5486400"/>
              <a:gd name="connsiteX57" fmla="*/ 2743200 w 5486400"/>
              <a:gd name="connsiteY57" fmla="*/ 3840480 h 5486400"/>
              <a:gd name="connsiteX58" fmla="*/ 1870735 w 5486400"/>
              <a:gd name="connsiteY58" fmla="*/ 4153687 h 5486400"/>
              <a:gd name="connsiteX59" fmla="*/ 1828800 w 5486400"/>
              <a:gd name="connsiteY59" fmla="*/ 4191800 h 5486400"/>
              <a:gd name="connsiteX60" fmla="*/ 1828800 w 5486400"/>
              <a:gd name="connsiteY60" fmla="*/ 4754880 h 5486400"/>
              <a:gd name="connsiteX61" fmla="*/ 2286000 w 5486400"/>
              <a:gd name="connsiteY61" fmla="*/ 4754880 h 5486400"/>
              <a:gd name="connsiteX62" fmla="*/ 2286000 w 5486400"/>
              <a:gd name="connsiteY62" fmla="*/ 5486400 h 5486400"/>
              <a:gd name="connsiteX63" fmla="*/ 228600 w 5486400"/>
              <a:gd name="connsiteY63" fmla="*/ 5486400 h 5486400"/>
              <a:gd name="connsiteX64" fmla="*/ 0 w 5486400"/>
              <a:gd name="connsiteY64" fmla="*/ 5257800 h 5486400"/>
              <a:gd name="connsiteX65" fmla="*/ 0 w 5486400"/>
              <a:gd name="connsiteY65" fmla="*/ 3200400 h 5486400"/>
              <a:gd name="connsiteX66" fmla="*/ 731520 w 5486400"/>
              <a:gd name="connsiteY66" fmla="*/ 3200400 h 5486400"/>
              <a:gd name="connsiteX67" fmla="*/ 731520 w 5486400"/>
              <a:gd name="connsiteY67" fmla="*/ 3657600 h 5486400"/>
              <a:gd name="connsiteX68" fmla="*/ 1294600 w 5486400"/>
              <a:gd name="connsiteY68" fmla="*/ 3657600 h 5486400"/>
              <a:gd name="connsiteX69" fmla="*/ 1332713 w 5486400"/>
              <a:gd name="connsiteY69" fmla="*/ 3615665 h 5486400"/>
              <a:gd name="connsiteX70" fmla="*/ 1645920 w 5486400"/>
              <a:gd name="connsiteY70" fmla="*/ 2743200 h 5486400"/>
              <a:gd name="connsiteX71" fmla="*/ 1332713 w 5486400"/>
              <a:gd name="connsiteY71" fmla="*/ 1870735 h 5486400"/>
              <a:gd name="connsiteX72" fmla="*/ 1294600 w 5486400"/>
              <a:gd name="connsiteY72" fmla="*/ 1828800 h 5486400"/>
              <a:gd name="connsiteX73" fmla="*/ 731520 w 5486400"/>
              <a:gd name="connsiteY73" fmla="*/ 1828800 h 5486400"/>
              <a:gd name="connsiteX74" fmla="*/ 731520 w 5486400"/>
              <a:gd name="connsiteY74" fmla="*/ 2286000 h 5486400"/>
              <a:gd name="connsiteX75" fmla="*/ 0 w 5486400"/>
              <a:gd name="connsiteY75" fmla="*/ 2286000 h 5486400"/>
              <a:gd name="connsiteX76" fmla="*/ 0 w 5486400"/>
              <a:gd name="connsiteY76" fmla="*/ 228600 h 5486400"/>
              <a:gd name="connsiteX77" fmla="*/ 228600 w 5486400"/>
              <a:gd name="connsiteY77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486400" h="5486400">
                <a:moveTo>
                  <a:pt x="4846320" y="4389120"/>
                </a:moveTo>
                <a:cubicBezTo>
                  <a:pt x="4593815" y="4389120"/>
                  <a:pt x="4389120" y="4593815"/>
                  <a:pt x="4389120" y="4846320"/>
                </a:cubicBezTo>
                <a:cubicBezTo>
                  <a:pt x="4389120" y="5098825"/>
                  <a:pt x="4593815" y="5303520"/>
                  <a:pt x="4846320" y="5303520"/>
                </a:cubicBezTo>
                <a:cubicBezTo>
                  <a:pt x="5098825" y="5303520"/>
                  <a:pt x="5303520" y="5098825"/>
                  <a:pt x="5303520" y="4846320"/>
                </a:cubicBezTo>
                <a:cubicBezTo>
                  <a:pt x="5303520" y="4593815"/>
                  <a:pt x="5098825" y="4389120"/>
                  <a:pt x="4846320" y="4389120"/>
                </a:cubicBezTo>
                <a:close/>
                <a:moveTo>
                  <a:pt x="640080" y="4389120"/>
                </a:moveTo>
                <a:cubicBezTo>
                  <a:pt x="387575" y="4389120"/>
                  <a:pt x="182880" y="4593815"/>
                  <a:pt x="182880" y="4846320"/>
                </a:cubicBezTo>
                <a:cubicBezTo>
                  <a:pt x="182880" y="5098825"/>
                  <a:pt x="387575" y="5303520"/>
                  <a:pt x="640080" y="5303520"/>
                </a:cubicBezTo>
                <a:cubicBezTo>
                  <a:pt x="892585" y="5303520"/>
                  <a:pt x="1097280" y="5098825"/>
                  <a:pt x="1097280" y="4846320"/>
                </a:cubicBezTo>
                <a:cubicBezTo>
                  <a:pt x="1097280" y="4593815"/>
                  <a:pt x="892585" y="4389120"/>
                  <a:pt x="640080" y="4389120"/>
                </a:cubicBezTo>
                <a:close/>
                <a:moveTo>
                  <a:pt x="2743200" y="1920240"/>
                </a:moveTo>
                <a:cubicBezTo>
                  <a:pt x="2288692" y="1920240"/>
                  <a:pt x="1920240" y="2288692"/>
                  <a:pt x="1920240" y="2743200"/>
                </a:cubicBezTo>
                <a:cubicBezTo>
                  <a:pt x="1920240" y="3197708"/>
                  <a:pt x="2288692" y="3566160"/>
                  <a:pt x="2743200" y="3566160"/>
                </a:cubicBezTo>
                <a:cubicBezTo>
                  <a:pt x="3197708" y="3566160"/>
                  <a:pt x="3566160" y="3197708"/>
                  <a:pt x="3566160" y="2743200"/>
                </a:cubicBezTo>
                <a:cubicBezTo>
                  <a:pt x="3566160" y="2288692"/>
                  <a:pt x="3197708" y="1920240"/>
                  <a:pt x="2743200" y="1920240"/>
                </a:cubicBezTo>
                <a:close/>
                <a:moveTo>
                  <a:pt x="4846320" y="182880"/>
                </a:moveTo>
                <a:cubicBezTo>
                  <a:pt x="4593815" y="182880"/>
                  <a:pt x="4389120" y="387575"/>
                  <a:pt x="4389120" y="640080"/>
                </a:cubicBezTo>
                <a:cubicBezTo>
                  <a:pt x="4389120" y="892585"/>
                  <a:pt x="4593815" y="1097280"/>
                  <a:pt x="4846320" y="1097280"/>
                </a:cubicBezTo>
                <a:cubicBezTo>
                  <a:pt x="5098825" y="1097280"/>
                  <a:pt x="5303520" y="892585"/>
                  <a:pt x="5303520" y="640080"/>
                </a:cubicBezTo>
                <a:cubicBezTo>
                  <a:pt x="5303520" y="387575"/>
                  <a:pt x="5098825" y="182880"/>
                  <a:pt x="4846320" y="182880"/>
                </a:cubicBezTo>
                <a:close/>
                <a:moveTo>
                  <a:pt x="640080" y="182880"/>
                </a:moveTo>
                <a:cubicBezTo>
                  <a:pt x="387575" y="182880"/>
                  <a:pt x="182880" y="387575"/>
                  <a:pt x="182880" y="640080"/>
                </a:cubicBezTo>
                <a:cubicBezTo>
                  <a:pt x="182880" y="892585"/>
                  <a:pt x="387575" y="1097280"/>
                  <a:pt x="640080" y="1097280"/>
                </a:cubicBezTo>
                <a:cubicBezTo>
                  <a:pt x="892585" y="1097280"/>
                  <a:pt x="1097280" y="892585"/>
                  <a:pt x="1097280" y="640080"/>
                </a:cubicBezTo>
                <a:cubicBezTo>
                  <a:pt x="1097280" y="387575"/>
                  <a:pt x="892585" y="182880"/>
                  <a:pt x="640080" y="182880"/>
                </a:cubicBezTo>
                <a:close/>
                <a:moveTo>
                  <a:pt x="228600" y="0"/>
                </a:moveTo>
                <a:lnTo>
                  <a:pt x="2286000" y="0"/>
                </a:lnTo>
                <a:lnTo>
                  <a:pt x="2286000" y="731520"/>
                </a:lnTo>
                <a:lnTo>
                  <a:pt x="1828800" y="731520"/>
                </a:lnTo>
                <a:lnTo>
                  <a:pt x="1828800" y="1294600"/>
                </a:lnTo>
                <a:lnTo>
                  <a:pt x="1870735" y="1332713"/>
                </a:lnTo>
                <a:cubicBezTo>
                  <a:pt x="2107828" y="1528380"/>
                  <a:pt x="2411788" y="1645920"/>
                  <a:pt x="2743200" y="1645920"/>
                </a:cubicBezTo>
                <a:cubicBezTo>
                  <a:pt x="3074612" y="1645920"/>
                  <a:pt x="3378572" y="1528380"/>
                  <a:pt x="3615665" y="1332713"/>
                </a:cubicBezTo>
                <a:lnTo>
                  <a:pt x="3657600" y="1294600"/>
                </a:lnTo>
                <a:lnTo>
                  <a:pt x="3657600" y="731520"/>
                </a:lnTo>
                <a:lnTo>
                  <a:pt x="3200400" y="731520"/>
                </a:lnTo>
                <a:lnTo>
                  <a:pt x="3200400" y="0"/>
                </a:lnTo>
                <a:lnTo>
                  <a:pt x="5257800" y="0"/>
                </a:lnTo>
                <a:cubicBezTo>
                  <a:pt x="5384052" y="0"/>
                  <a:pt x="5486400" y="102348"/>
                  <a:pt x="5486400" y="228600"/>
                </a:cubicBezTo>
                <a:lnTo>
                  <a:pt x="5486400" y="2286000"/>
                </a:lnTo>
                <a:lnTo>
                  <a:pt x="4754880" y="2286000"/>
                </a:lnTo>
                <a:lnTo>
                  <a:pt x="4754880" y="1828800"/>
                </a:lnTo>
                <a:lnTo>
                  <a:pt x="4191800" y="1828800"/>
                </a:lnTo>
                <a:lnTo>
                  <a:pt x="4153687" y="1870735"/>
                </a:lnTo>
                <a:cubicBezTo>
                  <a:pt x="3958020" y="2107828"/>
                  <a:pt x="3840480" y="2411788"/>
                  <a:pt x="3840480" y="2743200"/>
                </a:cubicBezTo>
                <a:cubicBezTo>
                  <a:pt x="3840480" y="3074612"/>
                  <a:pt x="3958020" y="3378572"/>
                  <a:pt x="4153687" y="3615665"/>
                </a:cubicBezTo>
                <a:lnTo>
                  <a:pt x="4191800" y="3657600"/>
                </a:lnTo>
                <a:lnTo>
                  <a:pt x="4754880" y="3657600"/>
                </a:lnTo>
                <a:lnTo>
                  <a:pt x="4754880" y="3200400"/>
                </a:lnTo>
                <a:lnTo>
                  <a:pt x="5486400" y="3200400"/>
                </a:lnTo>
                <a:lnTo>
                  <a:pt x="5486400" y="5257800"/>
                </a:lnTo>
                <a:cubicBezTo>
                  <a:pt x="5486400" y="5384052"/>
                  <a:pt x="5384052" y="5486400"/>
                  <a:pt x="5257800" y="5486400"/>
                </a:cubicBezTo>
                <a:lnTo>
                  <a:pt x="3200400" y="5486400"/>
                </a:lnTo>
                <a:lnTo>
                  <a:pt x="3200400" y="4754880"/>
                </a:lnTo>
                <a:lnTo>
                  <a:pt x="3657600" y="4754880"/>
                </a:lnTo>
                <a:lnTo>
                  <a:pt x="3657600" y="4191800"/>
                </a:lnTo>
                <a:lnTo>
                  <a:pt x="3615665" y="4153687"/>
                </a:lnTo>
                <a:cubicBezTo>
                  <a:pt x="3378572" y="3958020"/>
                  <a:pt x="3074612" y="3840480"/>
                  <a:pt x="2743200" y="3840480"/>
                </a:cubicBezTo>
                <a:cubicBezTo>
                  <a:pt x="2411788" y="3840480"/>
                  <a:pt x="2107828" y="3958020"/>
                  <a:pt x="1870735" y="4153687"/>
                </a:cubicBezTo>
                <a:lnTo>
                  <a:pt x="1828800" y="4191800"/>
                </a:lnTo>
                <a:lnTo>
                  <a:pt x="1828800" y="4754880"/>
                </a:lnTo>
                <a:lnTo>
                  <a:pt x="2286000" y="4754880"/>
                </a:lnTo>
                <a:lnTo>
                  <a:pt x="2286000" y="5486400"/>
                </a:lnTo>
                <a:lnTo>
                  <a:pt x="228600" y="5486400"/>
                </a:lnTo>
                <a:cubicBezTo>
                  <a:pt x="102348" y="5486400"/>
                  <a:pt x="0" y="5384052"/>
                  <a:pt x="0" y="5257800"/>
                </a:cubicBezTo>
                <a:lnTo>
                  <a:pt x="0" y="3200400"/>
                </a:lnTo>
                <a:lnTo>
                  <a:pt x="731520" y="3200400"/>
                </a:lnTo>
                <a:lnTo>
                  <a:pt x="731520" y="3657600"/>
                </a:lnTo>
                <a:lnTo>
                  <a:pt x="1294600" y="3657600"/>
                </a:lnTo>
                <a:lnTo>
                  <a:pt x="1332713" y="3615665"/>
                </a:lnTo>
                <a:cubicBezTo>
                  <a:pt x="1528380" y="3378572"/>
                  <a:pt x="1645920" y="3074612"/>
                  <a:pt x="1645920" y="2743200"/>
                </a:cubicBezTo>
                <a:cubicBezTo>
                  <a:pt x="1645920" y="2411788"/>
                  <a:pt x="1528380" y="2107828"/>
                  <a:pt x="1332713" y="1870735"/>
                </a:cubicBezTo>
                <a:lnTo>
                  <a:pt x="1294600" y="1828800"/>
                </a:lnTo>
                <a:lnTo>
                  <a:pt x="731520" y="1828800"/>
                </a:lnTo>
                <a:lnTo>
                  <a:pt x="731520" y="2286000"/>
                </a:lnTo>
                <a:lnTo>
                  <a:pt x="0" y="2286000"/>
                </a:ln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solidFill>
            <a:srgbClr val="FFFF00">
              <a:alpha val="5019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00">
                <a:solidFill>
                  <a:srgbClr val="002060"/>
                </a:solidFill>
              </a:rPr>
              <a:t>id:57/57</a:t>
            </a:r>
          </a:p>
          <a:p>
            <a:pPr algn="ctr"/>
            <a:r>
              <a:rPr lang="en-US" sz="1000">
                <a:solidFill>
                  <a:srgbClr val="002060"/>
                </a:solidFill>
              </a:rPr>
              <a:t>name: Alu4</a:t>
            </a:r>
          </a:p>
          <a:p>
            <a:pPr algn="ctr"/>
            <a:r>
              <a:rPr lang="en-US" sz="1000">
                <a:solidFill>
                  <a:srgbClr val="002060"/>
                </a:solidFill>
              </a:rPr>
              <a:t>Area: 5.01</a:t>
            </a:r>
          </a:p>
          <a:p>
            <a:pPr algn="ctr"/>
            <a:r>
              <a:rPr lang="en-US" sz="1000">
                <a:solidFill>
                  <a:srgbClr val="002060"/>
                </a:solidFill>
              </a:rPr>
              <a:t>Perim: 30.94</a:t>
            </a:r>
          </a:p>
          <a:p>
            <a:pPr algn="ctr"/>
            <a:endParaRPr lang="en-US" sz="1000"/>
          </a:p>
        </p:txBody>
      </p:sp>
      <p:sp>
        <p:nvSpPr>
          <p:cNvPr id="52" name="ToolT">
            <a:extLst>
              <a:ext uri="{FF2B5EF4-FFF2-40B4-BE49-F238E27FC236}">
                <a16:creationId xmlns:a16="http://schemas.microsoft.com/office/drawing/2014/main" id="{1B8164FE-DA3C-6B1B-3B3A-9BFF91B31600}"/>
              </a:ext>
            </a:extLst>
          </p:cNvPr>
          <p:cNvSpPr>
            <a:spLocks noChangeAspect="1"/>
          </p:cNvSpPr>
          <p:nvPr/>
        </p:nvSpPr>
        <p:spPr>
          <a:xfrm rot="16200000">
            <a:off x="2939415" y="4419600"/>
            <a:ext cx="914400" cy="914400"/>
          </a:xfrm>
          <a:custGeom>
            <a:avLst/>
            <a:gdLst>
              <a:gd name="connsiteX0" fmla="*/ 914400 w 1828800"/>
              <a:gd name="connsiteY0" fmla="*/ 0 h 1828800"/>
              <a:gd name="connsiteX1" fmla="*/ 1786865 w 1828800"/>
              <a:gd name="connsiteY1" fmla="*/ 313207 h 1828800"/>
              <a:gd name="connsiteX2" fmla="*/ 1828800 w 1828800"/>
              <a:gd name="connsiteY2" fmla="*/ 351320 h 1828800"/>
              <a:gd name="connsiteX3" fmla="*/ 1828800 w 1828800"/>
              <a:gd name="connsiteY3" fmla="*/ 914400 h 1828800"/>
              <a:gd name="connsiteX4" fmla="*/ 1371600 w 1828800"/>
              <a:gd name="connsiteY4" fmla="*/ 914400 h 1828800"/>
              <a:gd name="connsiteX5" fmla="*/ 1371600 w 1828800"/>
              <a:gd name="connsiteY5" fmla="*/ 1828800 h 1828800"/>
              <a:gd name="connsiteX6" fmla="*/ 457200 w 1828800"/>
              <a:gd name="connsiteY6" fmla="*/ 1828800 h 1828800"/>
              <a:gd name="connsiteX7" fmla="*/ 457200 w 1828800"/>
              <a:gd name="connsiteY7" fmla="*/ 914400 h 1828800"/>
              <a:gd name="connsiteX8" fmla="*/ 0 w 1828800"/>
              <a:gd name="connsiteY8" fmla="*/ 914400 h 1828800"/>
              <a:gd name="connsiteX9" fmla="*/ 0 w 1828800"/>
              <a:gd name="connsiteY9" fmla="*/ 351320 h 1828800"/>
              <a:gd name="connsiteX10" fmla="*/ 41935 w 1828800"/>
              <a:gd name="connsiteY10" fmla="*/ 313207 h 1828800"/>
              <a:gd name="connsiteX11" fmla="*/ 914400 w 1828800"/>
              <a:gd name="connsiteY11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245812" y="0"/>
                  <a:pt x="1549772" y="117540"/>
                  <a:pt x="1786865" y="313207"/>
                </a:cubicBezTo>
                <a:lnTo>
                  <a:pt x="1828800" y="351320"/>
                </a:lnTo>
                <a:lnTo>
                  <a:pt x="1828800" y="914400"/>
                </a:lnTo>
                <a:lnTo>
                  <a:pt x="1371600" y="914400"/>
                </a:lnTo>
                <a:lnTo>
                  <a:pt x="1371600" y="1828800"/>
                </a:lnTo>
                <a:lnTo>
                  <a:pt x="457200" y="1828800"/>
                </a:lnTo>
                <a:lnTo>
                  <a:pt x="457200" y="914400"/>
                </a:lnTo>
                <a:lnTo>
                  <a:pt x="0" y="914400"/>
                </a:lnTo>
                <a:lnTo>
                  <a:pt x="0" y="351320"/>
                </a:lnTo>
                <a:lnTo>
                  <a:pt x="41935" y="313207"/>
                </a:lnTo>
                <a:cubicBezTo>
                  <a:pt x="279028" y="117540"/>
                  <a:pt x="582988" y="0"/>
                  <a:pt x="914400" y="0"/>
                </a:cubicBezTo>
                <a:close/>
              </a:path>
            </a:pathLst>
          </a:custGeom>
          <a:solidFill>
            <a:srgbClr val="FF0000">
              <a:alpha val="69804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ool4C">
            <a:extLst>
              <a:ext uri="{FF2B5EF4-FFF2-40B4-BE49-F238E27FC236}">
                <a16:creationId xmlns:a16="http://schemas.microsoft.com/office/drawing/2014/main" id="{FFD40290-1F17-8747-1E3D-1CD42B4B8ACC}"/>
              </a:ext>
            </a:extLst>
          </p:cNvPr>
          <p:cNvSpPr>
            <a:spLocks noChangeAspect="1"/>
          </p:cNvSpPr>
          <p:nvPr/>
        </p:nvSpPr>
        <p:spPr>
          <a:xfrm>
            <a:off x="6267450" y="183783"/>
            <a:ext cx="914400" cy="914400"/>
          </a:xfrm>
          <a:custGeom>
            <a:avLst/>
            <a:gdLst>
              <a:gd name="connsiteX0" fmla="*/ 228600 w 1828800"/>
              <a:gd name="connsiteY0" fmla="*/ 0 h 1828800"/>
              <a:gd name="connsiteX1" fmla="*/ 1600200 w 1828800"/>
              <a:gd name="connsiteY1" fmla="*/ 0 h 1828800"/>
              <a:gd name="connsiteX2" fmla="*/ 1828800 w 1828800"/>
              <a:gd name="connsiteY2" fmla="*/ 228600 h 1828800"/>
              <a:gd name="connsiteX3" fmla="*/ 1828800 w 1828800"/>
              <a:gd name="connsiteY3" fmla="*/ 1600200 h 1828800"/>
              <a:gd name="connsiteX4" fmla="*/ 1600200 w 1828800"/>
              <a:gd name="connsiteY4" fmla="*/ 1828800 h 1828800"/>
              <a:gd name="connsiteX5" fmla="*/ 228600 w 1828800"/>
              <a:gd name="connsiteY5" fmla="*/ 1828800 h 1828800"/>
              <a:gd name="connsiteX6" fmla="*/ 0 w 1828800"/>
              <a:gd name="connsiteY6" fmla="*/ 1600200 h 1828800"/>
              <a:gd name="connsiteX7" fmla="*/ 0 w 1828800"/>
              <a:gd name="connsiteY7" fmla="*/ 228600 h 1828800"/>
              <a:gd name="connsiteX8" fmla="*/ 228600 w 1828800"/>
              <a:gd name="connsiteY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828800">
                <a:moveTo>
                  <a:pt x="228600" y="0"/>
                </a:moveTo>
                <a:lnTo>
                  <a:pt x="1600200" y="0"/>
                </a:lnTo>
                <a:cubicBezTo>
                  <a:pt x="1600200" y="126252"/>
                  <a:pt x="1702548" y="228600"/>
                  <a:pt x="1828800" y="228600"/>
                </a:cubicBezTo>
                <a:lnTo>
                  <a:pt x="1828800" y="1600200"/>
                </a:lnTo>
                <a:cubicBezTo>
                  <a:pt x="1702548" y="1600200"/>
                  <a:pt x="1600200" y="1702548"/>
                  <a:pt x="1600200" y="1828800"/>
                </a:cubicBezTo>
                <a:lnTo>
                  <a:pt x="228600" y="1828800"/>
                </a:lnTo>
                <a:cubicBezTo>
                  <a:pt x="228600" y="1702548"/>
                  <a:pt x="126252" y="1600200"/>
                  <a:pt x="0" y="1600200"/>
                </a:cubicBezTo>
                <a:lnTo>
                  <a:pt x="0" y="228600"/>
                </a:lnTo>
                <a:cubicBezTo>
                  <a:pt x="126252" y="228600"/>
                  <a:pt x="228600" y="126252"/>
                  <a:pt x="228600" y="0"/>
                </a:cubicBezTo>
                <a:close/>
              </a:path>
            </a:pathLst>
          </a:custGeom>
          <a:solidFill>
            <a:srgbClr val="FF0000">
              <a:alpha val="69804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9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Free">
            <a:extLst>
              <a:ext uri="{FF2B5EF4-FFF2-40B4-BE49-F238E27FC236}">
                <a16:creationId xmlns:a16="http://schemas.microsoft.com/office/drawing/2014/main" id="{BE7D060B-ECC5-A9A1-7FCC-1C500DAD783D}"/>
              </a:ext>
            </a:extLst>
          </p:cNvPr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4" name="RectPanel" hidden="1">
              <a:extLst>
                <a:ext uri="{FF2B5EF4-FFF2-40B4-BE49-F238E27FC236}">
                  <a16:creationId xmlns:a16="http://schemas.microsoft.com/office/drawing/2014/main" id="{949E22C5-F444-11E3-6222-B620EB5EE825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ChartPanel">
              <a:extLst>
                <a:ext uri="{FF2B5EF4-FFF2-40B4-BE49-F238E27FC236}">
                  <a16:creationId xmlns:a16="http://schemas.microsoft.com/office/drawing/2014/main" id="{922CD7B0-B2C7-BE39-5B90-41C97761732A}"/>
                </a:ext>
              </a:extLst>
            </p:cNvPr>
            <p:cNvGraphicFramePr>
              <a:graphicFrameLocks noGrp="1" noDrilldown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2065572055"/>
                </p:ext>
              </p:extLst>
            </p:nvPr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shChart" hidden="1">
              <a:extLst>
                <a:ext uri="{FF2B5EF4-FFF2-40B4-BE49-F238E27FC236}">
                  <a16:creationId xmlns:a16="http://schemas.microsoft.com/office/drawing/2014/main" id="{BA14704F-E5EB-6BD3-F2AE-4A5DBD08C59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51907791"/>
                </p:ext>
              </p:extLst>
            </p:nvPr>
          </p:nvGraphicFramePr>
          <p:xfrm>
            <a:off x="5029200" y="457200"/>
            <a:ext cx="4572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OvalMohr" hidden="1">
              <a:extLst>
                <a:ext uri="{FF2B5EF4-FFF2-40B4-BE49-F238E27FC236}">
                  <a16:creationId xmlns:a16="http://schemas.microsoft.com/office/drawing/2014/main" id="{CE9AD586-9AFD-BAD8-90B1-287C0A90B867}"/>
                </a:ext>
              </a:extLst>
            </p:cNvPr>
            <p:cNvSpPr/>
            <p:nvPr/>
          </p:nvSpPr>
          <p:spPr>
            <a:xfrm rot="2700000">
              <a:off x="6523306" y="1951306"/>
              <a:ext cx="1583787" cy="158378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Alu3x3" hidden="1">
            <a:extLst>
              <a:ext uri="{FF2B5EF4-FFF2-40B4-BE49-F238E27FC236}">
                <a16:creationId xmlns:a16="http://schemas.microsoft.com/office/drawing/2014/main" id="{5A3F7E88-0418-22D8-B39E-E1EA274D7411}"/>
              </a:ext>
            </a:extLst>
          </p:cNvPr>
          <p:cNvSpPr/>
          <p:nvPr/>
        </p:nvSpPr>
        <p:spPr>
          <a:xfrm>
            <a:off x="5943600" y="1371600"/>
            <a:ext cx="2743200" cy="2743200"/>
          </a:xfrm>
          <a:custGeom>
            <a:avLst/>
            <a:gdLst>
              <a:gd name="connsiteX0" fmla="*/ 0 w 5486400"/>
              <a:gd name="connsiteY0" fmla="*/ 0 h 5486400"/>
              <a:gd name="connsiteX1" fmla="*/ 5486400 w 5486400"/>
              <a:gd name="connsiteY1" fmla="*/ 0 h 5486400"/>
              <a:gd name="connsiteX2" fmla="*/ 5486400 w 5486400"/>
              <a:gd name="connsiteY2" fmla="*/ 5486400 h 5486400"/>
              <a:gd name="connsiteX3" fmla="*/ 0 w 5486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5486400">
                <a:moveTo>
                  <a:pt x="0" y="0"/>
                </a:moveTo>
                <a:lnTo>
                  <a:pt x="5486400" y="0"/>
                </a:lnTo>
                <a:lnTo>
                  <a:pt x="5486400" y="5486400"/>
                </a:lnTo>
                <a:lnTo>
                  <a:pt x="0" y="5486400"/>
                </a:lnTo>
                <a:close/>
              </a:path>
            </a:pathLst>
          </a:custGeom>
          <a:solidFill>
            <a:srgbClr val="156082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NotAllowsd" hidden="1">
            <a:extLst>
              <a:ext uri="{FF2B5EF4-FFF2-40B4-BE49-F238E27FC236}">
                <a16:creationId xmlns:a16="http://schemas.microsoft.com/office/drawing/2014/main" id="{C75C80DE-8853-B707-0777-D72D0C554C7E}"/>
              </a:ext>
            </a:extLst>
          </p:cNvPr>
          <p:cNvSpPr/>
          <p:nvPr/>
        </p:nvSpPr>
        <p:spPr>
          <a:xfrm>
            <a:off x="1828800" y="1371600"/>
            <a:ext cx="1828800" cy="1828800"/>
          </a:xfrm>
          <a:custGeom>
            <a:avLst/>
            <a:gdLst>
              <a:gd name="connsiteX0" fmla="*/ 594091 w 2194560"/>
              <a:gd name="connsiteY0" fmla="*/ 826332 h 2194560"/>
              <a:gd name="connsiteX1" fmla="*/ 1368229 w 2194560"/>
              <a:gd name="connsiteY1" fmla="*/ 1600469 h 2194560"/>
              <a:gd name="connsiteX2" fmla="*/ 693169 w 2194560"/>
              <a:gd name="connsiteY2" fmla="*/ 1501392 h 2194560"/>
              <a:gd name="connsiteX3" fmla="*/ 594091 w 2194560"/>
              <a:gd name="connsiteY3" fmla="*/ 826332 h 2194560"/>
              <a:gd name="connsiteX4" fmla="*/ 1090522 w 2194560"/>
              <a:gd name="connsiteY4" fmla="*/ 525803 h 2194560"/>
              <a:gd name="connsiteX5" fmla="*/ 1501391 w 2194560"/>
              <a:gd name="connsiteY5" fmla="*/ 693168 h 2194560"/>
              <a:gd name="connsiteX6" fmla="*/ 1600469 w 2194560"/>
              <a:gd name="connsiteY6" fmla="*/ 1368228 h 2194560"/>
              <a:gd name="connsiteX7" fmla="*/ 826331 w 2194560"/>
              <a:gd name="connsiteY7" fmla="*/ 594091 h 2194560"/>
              <a:gd name="connsiteX8" fmla="*/ 1090522 w 2194560"/>
              <a:gd name="connsiteY8" fmla="*/ 525803 h 2194560"/>
              <a:gd name="connsiteX9" fmla="*/ 1097280 w 2194560"/>
              <a:gd name="connsiteY9" fmla="*/ 182880 h 2194560"/>
              <a:gd name="connsiteX10" fmla="*/ 182880 w 2194560"/>
              <a:gd name="connsiteY10" fmla="*/ 1097280 h 2194560"/>
              <a:gd name="connsiteX11" fmla="*/ 1097280 w 2194560"/>
              <a:gd name="connsiteY11" fmla="*/ 2011680 h 2194560"/>
              <a:gd name="connsiteX12" fmla="*/ 2011680 w 2194560"/>
              <a:gd name="connsiteY12" fmla="*/ 1097280 h 2194560"/>
              <a:gd name="connsiteX13" fmla="*/ 1097280 w 2194560"/>
              <a:gd name="connsiteY13" fmla="*/ 182880 h 2194560"/>
              <a:gd name="connsiteX14" fmla="*/ 0 w 2194560"/>
              <a:gd name="connsiteY14" fmla="*/ 0 h 2194560"/>
              <a:gd name="connsiteX15" fmla="*/ 2194560 w 2194560"/>
              <a:gd name="connsiteY15" fmla="*/ 0 h 2194560"/>
              <a:gd name="connsiteX16" fmla="*/ 2194560 w 2194560"/>
              <a:gd name="connsiteY16" fmla="*/ 2194560 h 2194560"/>
              <a:gd name="connsiteX17" fmla="*/ 0 w 2194560"/>
              <a:gd name="connsiteY17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94560" h="2194560">
                <a:moveTo>
                  <a:pt x="594091" y="826332"/>
                </a:moveTo>
                <a:lnTo>
                  <a:pt x="1368229" y="1600469"/>
                </a:lnTo>
                <a:cubicBezTo>
                  <a:pt x="1146016" y="1720122"/>
                  <a:pt x="871628" y="1679851"/>
                  <a:pt x="693169" y="1501392"/>
                </a:cubicBezTo>
                <a:cubicBezTo>
                  <a:pt x="514710" y="1322933"/>
                  <a:pt x="474438" y="1048545"/>
                  <a:pt x="594091" y="826332"/>
                </a:cubicBezTo>
                <a:close/>
                <a:moveTo>
                  <a:pt x="1090522" y="525803"/>
                </a:moveTo>
                <a:cubicBezTo>
                  <a:pt x="1240845" y="524074"/>
                  <a:pt x="1389854" y="581631"/>
                  <a:pt x="1501391" y="693168"/>
                </a:cubicBezTo>
                <a:cubicBezTo>
                  <a:pt x="1679850" y="871627"/>
                  <a:pt x="1720122" y="1146015"/>
                  <a:pt x="1600469" y="1368228"/>
                </a:cubicBezTo>
                <a:lnTo>
                  <a:pt x="826331" y="594091"/>
                </a:lnTo>
                <a:cubicBezTo>
                  <a:pt x="909661" y="549221"/>
                  <a:pt x="1000328" y="526841"/>
                  <a:pt x="1090522" y="525803"/>
                </a:cubicBezTo>
                <a:close/>
                <a:moveTo>
                  <a:pt x="1097280" y="182880"/>
                </a:moveTo>
                <a:cubicBezTo>
                  <a:pt x="592271" y="182880"/>
                  <a:pt x="182880" y="592271"/>
                  <a:pt x="182880" y="1097280"/>
                </a:cubicBezTo>
                <a:cubicBezTo>
                  <a:pt x="182880" y="1602289"/>
                  <a:pt x="592271" y="2011680"/>
                  <a:pt x="1097280" y="2011680"/>
                </a:cubicBezTo>
                <a:cubicBezTo>
                  <a:pt x="1602289" y="2011680"/>
                  <a:pt x="2011680" y="1602289"/>
                  <a:pt x="2011680" y="1097280"/>
                </a:cubicBezTo>
                <a:cubicBezTo>
                  <a:pt x="2011680" y="592271"/>
                  <a:pt x="1602289" y="182880"/>
                  <a:pt x="1097280" y="182880"/>
                </a:cubicBezTo>
                <a:close/>
                <a:moveTo>
                  <a:pt x="0" y="0"/>
                </a:moveTo>
                <a:lnTo>
                  <a:pt x="2194560" y="0"/>
                </a:lnTo>
                <a:lnTo>
                  <a:pt x="2194560" y="2194560"/>
                </a:lnTo>
                <a:lnTo>
                  <a:pt x="0" y="2194560"/>
                </a:lnTo>
                <a:close/>
              </a:path>
            </a:pathLst>
          </a:cu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Cross" hidden="1">
            <a:extLst>
              <a:ext uri="{FF2B5EF4-FFF2-40B4-BE49-F238E27FC236}">
                <a16:creationId xmlns:a16="http://schemas.microsoft.com/office/drawing/2014/main" id="{ADA9F213-794A-DE3F-5FF6-DE9E504B9BC9}"/>
              </a:ext>
            </a:extLst>
          </p:cNvPr>
          <p:cNvSpPr/>
          <p:nvPr/>
        </p:nvSpPr>
        <p:spPr>
          <a:xfrm>
            <a:off x="4114800" y="1371600"/>
            <a:ext cx="1828800" cy="1828800"/>
          </a:xfrm>
          <a:custGeom>
            <a:avLst/>
            <a:gdLst>
              <a:gd name="connsiteX0" fmla="*/ 914400 w 1828800"/>
              <a:gd name="connsiteY0" fmla="*/ 182880 h 1828800"/>
              <a:gd name="connsiteX1" fmla="*/ 822960 w 1828800"/>
              <a:gd name="connsiteY1" fmla="*/ 276287 h 1828800"/>
              <a:gd name="connsiteX2" fmla="*/ 914400 w 1828800"/>
              <a:gd name="connsiteY2" fmla="*/ 369694 h 1828800"/>
              <a:gd name="connsiteX3" fmla="*/ 1005840 w 1828800"/>
              <a:gd name="connsiteY3" fmla="*/ 276287 h 1828800"/>
              <a:gd name="connsiteX4" fmla="*/ 914400 w 1828800"/>
              <a:gd name="connsiteY4" fmla="*/ 182880 h 1828800"/>
              <a:gd name="connsiteX5" fmla="*/ 693170 w 1828800"/>
              <a:gd name="connsiteY5" fmla="*/ 0 h 1828800"/>
              <a:gd name="connsiteX6" fmla="*/ 1135630 w 1828800"/>
              <a:gd name="connsiteY6" fmla="*/ 0 h 1828800"/>
              <a:gd name="connsiteX7" fmla="*/ 1135630 w 1828800"/>
              <a:gd name="connsiteY7" fmla="*/ 693170 h 1828800"/>
              <a:gd name="connsiteX8" fmla="*/ 1828800 w 1828800"/>
              <a:gd name="connsiteY8" fmla="*/ 693170 h 1828800"/>
              <a:gd name="connsiteX9" fmla="*/ 1828800 w 1828800"/>
              <a:gd name="connsiteY9" fmla="*/ 1135630 h 1828800"/>
              <a:gd name="connsiteX10" fmla="*/ 1135630 w 1828800"/>
              <a:gd name="connsiteY10" fmla="*/ 1135630 h 1828800"/>
              <a:gd name="connsiteX11" fmla="*/ 1135630 w 1828800"/>
              <a:gd name="connsiteY11" fmla="*/ 1828800 h 1828800"/>
              <a:gd name="connsiteX12" fmla="*/ 693170 w 1828800"/>
              <a:gd name="connsiteY12" fmla="*/ 1828800 h 1828800"/>
              <a:gd name="connsiteX13" fmla="*/ 693170 w 1828800"/>
              <a:gd name="connsiteY13" fmla="*/ 1135630 h 1828800"/>
              <a:gd name="connsiteX14" fmla="*/ 0 w 1828800"/>
              <a:gd name="connsiteY14" fmla="*/ 1135630 h 1828800"/>
              <a:gd name="connsiteX15" fmla="*/ 0 w 1828800"/>
              <a:gd name="connsiteY15" fmla="*/ 693170 h 1828800"/>
              <a:gd name="connsiteX16" fmla="*/ 693170 w 1828800"/>
              <a:gd name="connsiteY16" fmla="*/ 69317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8800" h="1828800">
                <a:moveTo>
                  <a:pt x="914400" y="182880"/>
                </a:moveTo>
                <a:cubicBezTo>
                  <a:pt x="863899" y="182880"/>
                  <a:pt x="822960" y="224700"/>
                  <a:pt x="822960" y="276287"/>
                </a:cubicBezTo>
                <a:cubicBezTo>
                  <a:pt x="822960" y="327874"/>
                  <a:pt x="863899" y="369694"/>
                  <a:pt x="914400" y="369694"/>
                </a:cubicBezTo>
                <a:cubicBezTo>
                  <a:pt x="964901" y="369694"/>
                  <a:pt x="1005840" y="327874"/>
                  <a:pt x="1005840" y="276287"/>
                </a:cubicBezTo>
                <a:cubicBezTo>
                  <a:pt x="1005840" y="224700"/>
                  <a:pt x="964901" y="182880"/>
                  <a:pt x="914400" y="182880"/>
                </a:cubicBezTo>
                <a:close/>
                <a:moveTo>
                  <a:pt x="693170" y="0"/>
                </a:moveTo>
                <a:lnTo>
                  <a:pt x="1135630" y="0"/>
                </a:lnTo>
                <a:lnTo>
                  <a:pt x="1135630" y="693170"/>
                </a:lnTo>
                <a:lnTo>
                  <a:pt x="1828800" y="693170"/>
                </a:lnTo>
                <a:lnTo>
                  <a:pt x="1828800" y="1135630"/>
                </a:lnTo>
                <a:lnTo>
                  <a:pt x="1135630" y="1135630"/>
                </a:lnTo>
                <a:lnTo>
                  <a:pt x="1135630" y="1828800"/>
                </a:lnTo>
                <a:lnTo>
                  <a:pt x="693170" y="1828800"/>
                </a:lnTo>
                <a:lnTo>
                  <a:pt x="693170" y="1135630"/>
                </a:lnTo>
                <a:lnTo>
                  <a:pt x="0" y="1135630"/>
                </a:lnTo>
                <a:lnTo>
                  <a:pt x="0" y="693170"/>
                </a:lnTo>
                <a:lnTo>
                  <a:pt x="693170" y="693170"/>
                </a:lnTo>
                <a:close/>
              </a:path>
            </a:pathLst>
          </a:custGeom>
          <a:solidFill>
            <a:srgbClr val="156082">
              <a:alpha val="8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15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4996</TotalTime>
  <Words>933</Words>
  <Application>Microsoft Office PowerPoint</Application>
  <PresentationFormat>Widescreen</PresentationFormat>
  <Paragraphs>822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Nikola Majstorović (nmajstorovic)</dc:creator>
  <cp:lastModifiedBy>Nikola Majstorovic</cp:lastModifiedBy>
  <cp:revision>303</cp:revision>
  <dcterms:created xsi:type="dcterms:W3CDTF">2024-06-06T18:52:48Z</dcterms:created>
  <dcterms:modified xsi:type="dcterms:W3CDTF">2024-12-20T14:41:23Z</dcterms:modified>
</cp:coreProperties>
</file>