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0" r:id="rId2"/>
    <p:sldId id="281" r:id="rId3"/>
    <p:sldId id="279" r:id="rId4"/>
    <p:sldId id="258" r:id="rId5"/>
    <p:sldId id="291" r:id="rId6"/>
    <p:sldId id="282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FF0000"/>
    <a:srgbClr val="60A500"/>
    <a:srgbClr val="000000"/>
    <a:srgbClr val="005E00"/>
    <a:srgbClr val="FFFF66"/>
    <a:srgbClr val="FFFF00"/>
    <a:srgbClr val="009EDE"/>
    <a:srgbClr val="FF7F50"/>
    <a:srgbClr val="C8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62" autoAdjust="0"/>
    <p:restoredTop sz="94660"/>
  </p:normalViewPr>
  <p:slideViewPr>
    <p:cSldViewPr snapToGrid="0">
      <p:cViewPr varScale="1">
        <p:scale>
          <a:sx n="98" d="100"/>
          <a:sy n="98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3FCA-42E3-9835-2A1C4F7A25D5}"/>
            </c:ext>
          </c:extLst>
        </c:ser>
        <c:ser>
          <c:idx val="1"/>
          <c:order val="1"/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3FCA-42E3-9835-2A1C4F7A2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  <c:minorUnit val="0.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  <c:min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04AE-4461-A3F8-F73F23585CA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04AE-4461-A3F8-F73F23585C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LetterACW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4285714285714285"/>
          <c:y val="0.14285714285714285"/>
          <c:w val="0.7142857142857143"/>
          <c:h val="0.7142857142857143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2.7530325049476194</c:v>
              </c:pt>
              <c:pt idx="2">
                <c:v>5</c:v>
              </c:pt>
            </c:numLit>
          </c:xVal>
          <c:yVal>
            <c:numLit>
              <c:formatCode>General</c:formatCode>
              <c:ptCount val="3"/>
              <c:pt idx="0">
                <c:v>1.9404705806475404</c:v>
              </c:pt>
              <c:pt idx="1">
                <c:v>1.9404705806475404</c:v>
              </c:pt>
              <c:pt idx="2">
                <c:v>1.9404705806475404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1B39-4C95-ADAC-E16315DA700C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2.7530325049476194</c:v>
              </c:pt>
              <c:pt idx="1">
                <c:v>2.7530325049476194</c:v>
              </c:pt>
              <c:pt idx="2">
                <c:v>2.7530325049476194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1.9404705806475404</c:v>
              </c:pt>
              <c:pt idx="2">
                <c:v>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1B39-4C95-ADAC-E16315DA7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</a:t>
            </a:r>
            <a:r>
              <a:rPr lang="en-US" sz="1600"/>
              <a:t>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FDEA-4944-839A-6E1A1CD17C0C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FDEA-4944-839A-6E1A1CD17C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  <c:minorUnit val="0.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  <c:min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FreeLogo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6666666666666666"/>
          <c:y val="0.16666666666666666"/>
          <c:w val="0.66666666666666663"/>
          <c:h val="0.66666666666666663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1.9999996419448014</c:v>
              </c:pt>
              <c:pt idx="2">
                <c:v>4</c:v>
              </c:pt>
            </c:numLit>
          </c:xVal>
          <c:yVal>
            <c:numLit>
              <c:formatCode>General</c:formatCode>
              <c:ptCount val="3"/>
              <c:pt idx="0">
                <c:v>1.9478309193490226</c:v>
              </c:pt>
              <c:pt idx="1">
                <c:v>1.9478309193490226</c:v>
              </c:pt>
              <c:pt idx="2">
                <c:v>1.9478309193490226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E-15F1-4844-9938-A2B23912C5B5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1.9999996419448014</c:v>
              </c:pt>
              <c:pt idx="1">
                <c:v>1.9999996419448014</c:v>
              </c:pt>
              <c:pt idx="2">
                <c:v>1.9999996419448014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1.9478309193490226</c:v>
              </c:pt>
              <c:pt idx="2">
                <c:v>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F-15F1-4844-9938-A2B23912C5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4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FreeZCut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3333333333333333"/>
          <c:y val="0.16666666666666666"/>
          <c:w val="0.73333333333333328"/>
          <c:h val="0.66666666666666663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2.75</c:v>
              </c:pt>
              <c:pt idx="2">
                <c:v>5.5</c:v>
              </c:pt>
            </c:numLit>
          </c:xVal>
          <c:yVal>
            <c:numLit>
              <c:formatCode>General</c:formatCode>
              <c:ptCount val="3"/>
              <c:pt idx="0">
                <c:v>2</c:v>
              </c:pt>
              <c:pt idx="1">
                <c:v>2</c:v>
              </c:pt>
              <c:pt idx="2">
                <c:v>2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8-4341-4AAE-88ED-8BBF82EE8EB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2.75</c:v>
              </c:pt>
              <c:pt idx="1">
                <c:v>2.75</c:v>
              </c:pt>
              <c:pt idx="2">
                <c:v>2.75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2</c:v>
              </c:pt>
              <c:pt idx="2">
                <c:v>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9-4341-4AAE-88ED-8BBF82EE8E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5.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B3DB-4E51-9E67-9D2F342F4BC4}"/>
            </c:ext>
          </c:extLst>
        </c:ser>
        <c:ser>
          <c:idx val="1"/>
          <c:order val="1"/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B3DB-4E51-9E67-9D2F342F4B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  <c:minorUnit val="0.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  <c:min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3333333333333333"/>
          <c:y val="0.16666666666666666"/>
          <c:w val="0.73333333333333328"/>
          <c:h val="0.66666666666666663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2.75</c:v>
              </c:pt>
              <c:pt idx="2">
                <c:v>5.5</c:v>
              </c:pt>
            </c:numLit>
          </c:xVal>
          <c:yVal>
            <c:numLit>
              <c:formatCode>General</c:formatCode>
              <c:ptCount val="3"/>
              <c:pt idx="0">
                <c:v>2</c:v>
              </c:pt>
              <c:pt idx="1">
                <c:v>2</c:v>
              </c:pt>
              <c:pt idx="2">
                <c:v>2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BE7C-4414-831C-16993D40FBE4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2.75</c:v>
              </c:pt>
              <c:pt idx="1">
                <c:v>2.75</c:v>
              </c:pt>
              <c:pt idx="2">
                <c:v>2.75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2</c:v>
              </c:pt>
              <c:pt idx="2">
                <c:v>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BE7C-4414-831C-16993D40FB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5.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AFEB-474E-8F02-1D80B84B5DEF}"/>
            </c:ext>
          </c:extLst>
        </c:ser>
        <c:ser>
          <c:idx val="1"/>
          <c:order val="1"/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AFEB-474E-8F02-1D80B84B5D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  <c:minorUnit val="0.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  <c:min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FreeLRoumd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6666666666666666"/>
          <c:y val="0.125"/>
          <c:w val="0.66666666666666663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0.96021816685731698</c:v>
              </c:pt>
              <c:pt idx="2">
                <c:v>4</c:v>
              </c:pt>
            </c:numLit>
          </c:xVal>
          <c:yVal>
            <c:numLit>
              <c:formatCode>General</c:formatCode>
              <c:ptCount val="3"/>
              <c:pt idx="0">
                <c:v>1.9602182246537232</c:v>
              </c:pt>
              <c:pt idx="1">
                <c:v>1.9602182246537232</c:v>
              </c:pt>
              <c:pt idx="2">
                <c:v>1.9602182246537232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2-74BC-4A2C-9F02-9D86170C01AA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0.96021816685731698</c:v>
              </c:pt>
              <c:pt idx="1">
                <c:v>0.96021816685731698</c:v>
              </c:pt>
              <c:pt idx="2">
                <c:v>0.96021816685731698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1.9602182246537232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3-74BC-4A2C-9F02-9D86170C0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4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FreeRCircle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22727272727272727"/>
          <c:y val="0.3125"/>
          <c:w val="0.54292929292929293"/>
          <c:h val="0.3732638888888889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120.00002683217097</c:v>
              </c:pt>
              <c:pt idx="2">
                <c:v>240.00000423855252</c:v>
              </c:pt>
            </c:numLit>
          </c:xVal>
          <c:yVal>
            <c:numLit>
              <c:formatCode>General</c:formatCode>
              <c:ptCount val="3"/>
              <c:pt idx="0">
                <c:v>42.746648324551629</c:v>
              </c:pt>
              <c:pt idx="1">
                <c:v>42.746648324551629</c:v>
              </c:pt>
              <c:pt idx="2">
                <c:v>42.746648324551629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C38F-4220-A406-9EFC5A3E8D60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120.00002683217097</c:v>
              </c:pt>
              <c:pt idx="1">
                <c:v>120.00002683217097</c:v>
              </c:pt>
              <c:pt idx="2">
                <c:v>120.00002683217097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42.746648324551629</c:v>
              </c:pt>
              <c:pt idx="2">
                <c:v>120.00000211927626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C38F-4220-A406-9EFC5A3E8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240.00000423855252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120.0000021192762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RectPanel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7.1428571428571425E-2"/>
          <c:y val="0.125"/>
          <c:w val="0.8571428571428571"/>
          <c:h val="0.75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6</c:v>
              </c:pt>
              <c:pt idx="2">
                <c:v>12</c:v>
              </c:pt>
            </c:numLit>
          </c:xVal>
          <c:yVal>
            <c:numLit>
              <c:formatCode>General</c:formatCode>
              <c:ptCount val="3"/>
              <c:pt idx="0">
                <c:v>3</c:v>
              </c:pt>
              <c:pt idx="1">
                <c:v>3</c:v>
              </c:pt>
              <c:pt idx="2">
                <c:v>3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0-3F30-4C14-8EF5-B0526AF471FC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6</c:v>
              </c:pt>
              <c:pt idx="1">
                <c:v>6</c:v>
              </c:pt>
              <c:pt idx="2">
                <c:v>6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3</c:v>
              </c:pt>
              <c:pt idx="2">
                <c:v>6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1-3F30-4C14-8EF5-B0526AF47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94047"/>
        <c:axId val="516313247"/>
      </c:scatterChart>
      <c:valAx>
        <c:axId val="516294047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13247"/>
        <c:crosses val="autoZero"/>
        <c:crossBetween val="midCat"/>
        <c:majorUnit val="1"/>
        <c:minorUnit val="0.1"/>
      </c:valAx>
      <c:valAx>
        <c:axId val="516313247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94047"/>
        <c:crosses val="autoZero"/>
        <c:crossBetween val="midCat"/>
        <c:min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CG: FreeZY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>
        <c:manualLayout>
          <c:layoutTarget val="inner"/>
          <c:xMode val="edge"/>
          <c:yMode val="edge"/>
          <c:x val="0.13333333333333333"/>
          <c:y val="0.16666666666666666"/>
          <c:w val="0.73333333333333328"/>
          <c:h val="0.66666666666666663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0</c:v>
              </c:pt>
              <c:pt idx="1">
                <c:v>2.75</c:v>
              </c:pt>
              <c:pt idx="2">
                <c:v>5.5</c:v>
              </c:pt>
            </c:numLit>
          </c:xVal>
          <c:yVal>
            <c:numLit>
              <c:formatCode>General</c:formatCode>
              <c:ptCount val="3"/>
              <c:pt idx="0">
                <c:v>2</c:v>
              </c:pt>
              <c:pt idx="1">
                <c:v>2</c:v>
              </c:pt>
              <c:pt idx="2">
                <c:v>2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24-F4AB-4BBD-B7A8-4DC18815EF4E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3"/>
              <c:pt idx="0">
                <c:v>2.75</c:v>
              </c:pt>
              <c:pt idx="1">
                <c:v>2.75</c:v>
              </c:pt>
              <c:pt idx="2">
                <c:v>2.75</c:v>
              </c:pt>
            </c:numLit>
          </c:xVal>
          <c:yVal>
            <c:numLit>
              <c:formatCode>General</c:formatCode>
              <c:ptCount val="3"/>
              <c:pt idx="0">
                <c:v>0</c:v>
              </c:pt>
              <c:pt idx="1">
                <c:v>2</c:v>
              </c:pt>
              <c:pt idx="2">
                <c:v>4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25-F4AB-4BBD-B7A8-4DC18815E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6288767"/>
        <c:axId val="516300767"/>
      </c:scatterChart>
      <c:valAx>
        <c:axId val="516288767"/>
        <c:scaling>
          <c:orientation val="minMax"/>
          <c:max val="5.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300767"/>
        <c:crosses val="autoZero"/>
        <c:crossBetween val="midCat"/>
      </c:valAx>
      <c:valAx>
        <c:axId val="516300767"/>
        <c:scaling>
          <c:orientation val="minMax"/>
          <c:max val="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516288767"/>
        <c:crosses val="autoZero"/>
        <c:crossBetween val="midCat"/>
      </c:valAx>
      <c:spPr>
        <a:noFill/>
        <a:ln>
          <a:solidFill>
            <a:srgbClr val="FFC000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6C6EC-CF62-4079-8483-195F8EDDE5AE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67289-5CB3-4081-B4C2-F07AB45B5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213FB-83F2-4E79-3289-73B041B6C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E4231-3885-5E18-8FB8-108FAB166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2A7C7-B7DE-59C3-A200-3676E304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A8AD8-ACA3-F9F6-56B8-FB5FB11C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BD476-6108-010F-54FF-1DFED6DC7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D5761-C43E-39C7-11F8-817F96E2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7A7A7-08DA-BC28-EBBE-5E0A33176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E6A7-9D0A-1A73-9197-6EBD2066C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4591-1933-6B59-CD22-4387E4D2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17F19-D0D0-8E47-9C29-75223EFDC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18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66FC9A-1493-8F01-51E4-7B83AA20BF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8310A-DD4F-6E3A-967B-7520537E1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670F3-A7BC-1EEC-D7FC-85E6B7A9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E88A5-02F7-CC01-6EFC-063D9424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BD742-316B-E4E1-07F4-351ED7DD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5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D279E-474F-1618-82FE-CF2B93826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3310A-2280-3D77-4521-034080E62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37380-360A-852E-2FA6-D223F8A4A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14B0-9AE5-64DA-0BEA-2B2AE479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737BC-839A-35AA-A979-9AABC0BC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7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0A291-3391-78C0-17BC-8C26B17E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314C5-ECB5-4C08-3BC8-115A42ABF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518-906B-9B73-2476-778361AEC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F532D-58F4-B3AA-677A-7F7AD773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AC81D-EB89-5C95-C8C9-5197EFBA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8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4FDC5-E772-DED5-9C3B-29D54D16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8DFFC-7D4E-B4CE-9A42-89E83345D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B0216-CA21-6E97-95A2-934FB6461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831A-20A7-F085-BBC6-916EE81AA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12A75-4A00-13FA-8288-3176DF47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426FC-ACC2-4F4E-3C23-1D19E9D0F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2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2AC5B-5C07-43E5-8DE9-B45B71445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9565E-FD99-5B40-34EA-823E9E3FA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091BFC-8276-ADA7-8501-AE2A8604B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D9668-CC85-0076-0973-54F36E9D0B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BA7DD8-EF24-BBCD-D91F-F6D8D3A6A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4A6BB2-3E31-0D96-DD00-EDF9AC39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A39AB4-9F49-9A26-3F17-D46A6D76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9D591-82B0-03CF-07A9-DB1008E7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CC47-9572-8EFA-5736-552035BE7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1A5EC-049D-9184-8CD4-EB443F6F4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362686-EFD1-A340-3D59-624E5CE2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0C2FE1-5301-7ECA-4A65-3C3B31C09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7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A77714-DA54-0F61-F4BE-4584648F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3D5AC0-E022-95CA-2C72-9543E865E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6D2D3-425B-277C-C6CB-445490A7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1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2781-C655-A361-27FC-BB46A5DDE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C104B-621D-6C3C-883A-B32B9B2F6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89128-4C27-93C7-E7CD-1A303A600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59178-4B35-43E0-0C85-9A3953CA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47E25-372E-FB39-F728-6D9DABAFF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024C7-3F3D-B55E-8051-F43B8D4B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2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CD13-B433-3091-0AC1-4328F0C0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83C794-FE68-AE53-886D-9F2865EBE4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45DBA-C329-DAD0-CBB2-785E516DB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6011B-77BC-7CB7-9E92-B3185000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E510D-8EB9-8C6D-1AB3-C17AD5229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C1C30-1965-C602-359E-7D782667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6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D98B82-CA44-AAB9-207B-430A89829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61AE4-B254-4652-98F9-B69E7AEFC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B9887-EC3C-E3CC-A4CB-1CB11D7F4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D92C-75F9-4DD6-9060-223BD7DCC9B8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7064A-0F50-21B7-A749-3403F10B6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59C9A-65B1-3EA5-41BF-08682015E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091F34-F1AD-4008-B848-7D6F64094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1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support.microsoft.com/en-us/office/draw-a-picture-by-combining-and-merging-shapes-2c9ce121-7b28-46ed-aec9-eae20cdddb15" TargetMode="External"/><Relationship Id="rId4" Type="http://schemas.openxmlformats.org/officeDocument/2006/relationships/hyperlink" Target="https://www.youtube.com/watch?v=-r6tsHSe8Y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9.xml"/><Relationship Id="rId7" Type="http://schemas.openxmlformats.org/officeDocument/2006/relationships/image" Target="../media/image4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7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s://en.m.wikipedia.org/wiki/File:Volkswagen_Logo_history.svg" TargetMode="Externa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Free">
            <a:extLst>
              <a:ext uri="{FF2B5EF4-FFF2-40B4-BE49-F238E27FC236}">
                <a16:creationId xmlns:a16="http://schemas.microsoft.com/office/drawing/2014/main" id="{33715D52-A7D2-05B9-5906-7753CA92994C}"/>
              </a:ext>
            </a:extLst>
          </p:cNvPr>
          <p:cNvGrpSpPr/>
          <p:nvPr/>
        </p:nvGrpSpPr>
        <p:grpSpPr>
          <a:xfrm>
            <a:off x="0" y="0"/>
            <a:ext cx="12801600" cy="7315200"/>
            <a:chOff x="0" y="0"/>
            <a:chExt cx="12801600" cy="7315200"/>
          </a:xfrm>
        </p:grpSpPr>
        <p:graphicFrame>
          <p:nvGraphicFramePr>
            <p:cNvPr id="27" name="ChartPanel" hidden="1">
              <a:extLst>
                <a:ext uri="{FF2B5EF4-FFF2-40B4-BE49-F238E27FC236}">
                  <a16:creationId xmlns:a16="http://schemas.microsoft.com/office/drawing/2014/main" id="{318FA63A-87C0-EFD7-339C-F530B9DC2DFD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3471224091"/>
                </p:ext>
              </p:extLst>
            </p:nvPr>
          </p:nvGraphicFramePr>
          <p:xfrm>
            <a:off x="0" y="0"/>
            <a:ext cx="128016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28" name="shChart" hidden="1">
              <a:extLst>
                <a:ext uri="{FF2B5EF4-FFF2-40B4-BE49-F238E27FC236}">
                  <a16:creationId xmlns:a16="http://schemas.microsoft.com/office/drawing/2014/main" id="{0DAE6152-6BF3-DF30-A329-658E3FDE709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44452531"/>
                </p:ext>
              </p:extLst>
            </p:nvPr>
          </p:nvGraphicFramePr>
          <p:xfrm>
            <a:off x="1828800" y="0"/>
            <a:ext cx="68580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9" name="RectPanel" hidden="1">
              <a:extLst>
                <a:ext uri="{FF2B5EF4-FFF2-40B4-BE49-F238E27FC236}">
                  <a16:creationId xmlns:a16="http://schemas.microsoft.com/office/drawing/2014/main" id="{E63C38AD-DC00-68FF-EEB1-770C67183D93}"/>
                </a:ext>
              </a:extLst>
            </p:cNvPr>
            <p:cNvSpPr/>
            <p:nvPr/>
          </p:nvSpPr>
          <p:spPr>
            <a:xfrm>
              <a:off x="914400" y="914400"/>
              <a:ext cx="10972800" cy="5486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Mohr" hidden="1">
              <a:extLst>
                <a:ext uri="{FF2B5EF4-FFF2-40B4-BE49-F238E27FC236}">
                  <a16:creationId xmlns:a16="http://schemas.microsoft.com/office/drawing/2014/main" id="{6FACE8AF-0C16-CCD9-3319-F40377AE650C}"/>
                </a:ext>
              </a:extLst>
            </p:cNvPr>
            <p:cNvSpPr/>
            <p:nvPr/>
          </p:nvSpPr>
          <p:spPr>
            <a:xfrm rot="3136460">
              <a:off x="3563388" y="2150292"/>
              <a:ext cx="3388825" cy="1185817"/>
            </a:xfrm>
            <a:prstGeom prst="ellipse">
              <a:avLst/>
            </a:prstGeom>
            <a:solidFill>
              <a:srgbClr val="FFFF00">
                <a:alpha val="20000"/>
              </a:srgb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" name="TableSpecs" hidden="1">
            <a:extLst>
              <a:ext uri="{FF2B5EF4-FFF2-40B4-BE49-F238E27FC236}">
                <a16:creationId xmlns:a16="http://schemas.microsoft.com/office/drawing/2014/main" id="{E18F36AD-BC42-26F3-2E61-A52697DB02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5916816"/>
              </p:ext>
            </p:extLst>
          </p:nvPr>
        </p:nvGraphicFramePr>
        <p:xfrm>
          <a:off x="21668" y="179389"/>
          <a:ext cx="12161517" cy="9753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1397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544304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60226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03270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39636"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perim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theta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39636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FreeZCut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- 52.27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909654"/>
                  </a:ext>
                </a:extLst>
              </a:tr>
              <a:tr h="239636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FreeZUnion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- 52.27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869437"/>
                  </a:ext>
                </a:extLst>
              </a:tr>
              <a:tr h="239636"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856938"/>
                  </a:ext>
                </a:extLst>
              </a:tr>
            </a:tbl>
          </a:graphicData>
        </a:graphic>
      </p:graphicFrame>
      <p:sp>
        <p:nvSpPr>
          <p:cNvPr id="7" name="TextBoxHint">
            <a:extLst>
              <a:ext uri="{FF2B5EF4-FFF2-40B4-BE49-F238E27FC236}">
                <a16:creationId xmlns:a16="http://schemas.microsoft.com/office/drawing/2014/main" id="{939C1D6B-2C05-6ACC-B1C9-293ADBABF00B}"/>
              </a:ext>
            </a:extLst>
          </p:cNvPr>
          <p:cNvSpPr txBox="1"/>
          <p:nvPr/>
        </p:nvSpPr>
        <p:spPr>
          <a:xfrm>
            <a:off x="1177636" y="5514112"/>
            <a:ext cx="6234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/>
              <a:t>Try it here </a:t>
            </a:r>
            <a:r>
              <a:rPr lang="hr-HR" sz="3600">
                <a:solidFill>
                  <a:srgbClr val="FF0000"/>
                </a:solidFill>
              </a:rPr>
              <a:t>now</a:t>
            </a:r>
            <a:r>
              <a:rPr lang="hr-HR" sz="3600"/>
              <a:t>….</a:t>
            </a:r>
            <a:endParaRPr lang="en-US" sz="3600"/>
          </a:p>
        </p:txBody>
      </p:sp>
      <p:sp>
        <p:nvSpPr>
          <p:cNvPr id="36" name="FreeZCut" hidden="1">
            <a:extLst>
              <a:ext uri="{FF2B5EF4-FFF2-40B4-BE49-F238E27FC236}">
                <a16:creationId xmlns:a16="http://schemas.microsoft.com/office/drawing/2014/main" id="{EE8856C5-FC3F-5C13-EAC2-3A6C407A4E5B}"/>
              </a:ext>
            </a:extLst>
          </p:cNvPr>
          <p:cNvSpPr/>
          <p:nvPr/>
        </p:nvSpPr>
        <p:spPr>
          <a:xfrm>
            <a:off x="2743200" y="914400"/>
            <a:ext cx="5029200" cy="3657600"/>
          </a:xfrm>
          <a:custGeom>
            <a:avLst/>
            <a:gdLst>
              <a:gd name="connsiteX0" fmla="*/ 0 w 5029200"/>
              <a:gd name="connsiteY0" fmla="*/ 0 h 3657600"/>
              <a:gd name="connsiteX1" fmla="*/ 2743200 w 5029200"/>
              <a:gd name="connsiteY1" fmla="*/ 0 h 3657600"/>
              <a:gd name="connsiteX2" fmla="*/ 2743200 w 5029200"/>
              <a:gd name="connsiteY2" fmla="*/ 3200400 h 3657600"/>
              <a:gd name="connsiteX3" fmla="*/ 5029200 w 5029200"/>
              <a:gd name="connsiteY3" fmla="*/ 3200400 h 3657600"/>
              <a:gd name="connsiteX4" fmla="*/ 5029200 w 5029200"/>
              <a:gd name="connsiteY4" fmla="*/ 3657600 h 3657600"/>
              <a:gd name="connsiteX5" fmla="*/ 2286000 w 5029200"/>
              <a:gd name="connsiteY5" fmla="*/ 3657600 h 3657600"/>
              <a:gd name="connsiteX6" fmla="*/ 2286000 w 5029200"/>
              <a:gd name="connsiteY6" fmla="*/ 457200 h 3657600"/>
              <a:gd name="connsiteX7" fmla="*/ 0 w 5029200"/>
              <a:gd name="connsiteY7" fmla="*/ 4572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3657600">
                <a:moveTo>
                  <a:pt x="0" y="0"/>
                </a:moveTo>
                <a:lnTo>
                  <a:pt x="2743200" y="0"/>
                </a:lnTo>
                <a:lnTo>
                  <a:pt x="2743200" y="3200400"/>
                </a:lnTo>
                <a:lnTo>
                  <a:pt x="5029200" y="3200400"/>
                </a:lnTo>
                <a:lnTo>
                  <a:pt x="5029200" y="3657600"/>
                </a:lnTo>
                <a:lnTo>
                  <a:pt x="2286000" y="3657600"/>
                </a:lnTo>
                <a:lnTo>
                  <a:pt x="2286000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156082">
              <a:alpha val="65098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000"/>
              <a:t>id:36/36</a:t>
            </a:r>
          </a:p>
          <a:p>
            <a:pPr algn="ctr"/>
            <a:r>
              <a:rPr lang="en-US" sz="1000"/>
              <a:t>name: FreeZCut</a:t>
            </a:r>
          </a:p>
          <a:p>
            <a:pPr algn="ctr"/>
            <a:r>
              <a:rPr lang="en-US" sz="1000"/>
              <a:t>Area: 4.50</a:t>
            </a:r>
          </a:p>
          <a:p>
            <a:pPr algn="ctr"/>
            <a:r>
              <a:rPr lang="en-US" sz="1000"/>
              <a:t>Perim: 19.00</a:t>
            </a:r>
          </a:p>
          <a:p>
            <a:pPr algn="ctr"/>
            <a:endParaRPr lang="en-US" sz="1000"/>
          </a:p>
        </p:txBody>
      </p:sp>
      <p:sp>
        <p:nvSpPr>
          <p:cNvPr id="42" name="FreeZUnion" hidden="1">
            <a:extLst>
              <a:ext uri="{FF2B5EF4-FFF2-40B4-BE49-F238E27FC236}">
                <a16:creationId xmlns:a16="http://schemas.microsoft.com/office/drawing/2014/main" id="{B8E455AA-0EF2-CF02-A189-1D5DD5663B22}"/>
              </a:ext>
            </a:extLst>
          </p:cNvPr>
          <p:cNvSpPr/>
          <p:nvPr/>
        </p:nvSpPr>
        <p:spPr>
          <a:xfrm>
            <a:off x="914400" y="2286000"/>
            <a:ext cx="5029200" cy="3657600"/>
          </a:xfrm>
          <a:custGeom>
            <a:avLst/>
            <a:gdLst>
              <a:gd name="connsiteX0" fmla="*/ 0 w 5029200"/>
              <a:gd name="connsiteY0" fmla="*/ 0 h 3657600"/>
              <a:gd name="connsiteX1" fmla="*/ 2743200 w 5029200"/>
              <a:gd name="connsiteY1" fmla="*/ 0 h 3657600"/>
              <a:gd name="connsiteX2" fmla="*/ 2743200 w 5029200"/>
              <a:gd name="connsiteY2" fmla="*/ 457200 h 3657600"/>
              <a:gd name="connsiteX3" fmla="*/ 2743200 w 5029200"/>
              <a:gd name="connsiteY3" fmla="*/ 3200400 h 3657600"/>
              <a:gd name="connsiteX4" fmla="*/ 5029200 w 5029200"/>
              <a:gd name="connsiteY4" fmla="*/ 3200400 h 3657600"/>
              <a:gd name="connsiteX5" fmla="*/ 5029200 w 5029200"/>
              <a:gd name="connsiteY5" fmla="*/ 3657600 h 3657600"/>
              <a:gd name="connsiteX6" fmla="*/ 2286000 w 5029200"/>
              <a:gd name="connsiteY6" fmla="*/ 3657600 h 3657600"/>
              <a:gd name="connsiteX7" fmla="*/ 2286000 w 5029200"/>
              <a:gd name="connsiteY7" fmla="*/ 3200400 h 3657600"/>
              <a:gd name="connsiteX8" fmla="*/ 2286000 w 5029200"/>
              <a:gd name="connsiteY8" fmla="*/ 457200 h 3657600"/>
              <a:gd name="connsiteX9" fmla="*/ 0 w 5029200"/>
              <a:gd name="connsiteY9" fmla="*/ 4572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29200" h="3657600">
                <a:moveTo>
                  <a:pt x="0" y="0"/>
                </a:moveTo>
                <a:lnTo>
                  <a:pt x="2743200" y="0"/>
                </a:lnTo>
                <a:lnTo>
                  <a:pt x="2743200" y="457200"/>
                </a:lnTo>
                <a:lnTo>
                  <a:pt x="2743200" y="3200400"/>
                </a:lnTo>
                <a:lnTo>
                  <a:pt x="5029200" y="3200400"/>
                </a:lnTo>
                <a:lnTo>
                  <a:pt x="5029200" y="3657600"/>
                </a:lnTo>
                <a:lnTo>
                  <a:pt x="2286000" y="3657600"/>
                </a:lnTo>
                <a:lnTo>
                  <a:pt x="2286000" y="3200400"/>
                </a:lnTo>
                <a:lnTo>
                  <a:pt x="2286000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0000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square" rtlCol="0" anchor="ctr">
            <a:noAutofit/>
          </a:bodyPr>
          <a:lstStyle/>
          <a:p>
            <a:pPr algn="ctr"/>
            <a:r>
              <a:rPr lang="en-US" sz="1000"/>
              <a:t>id:42/42</a:t>
            </a:r>
          </a:p>
          <a:p>
            <a:pPr algn="ctr"/>
            <a:r>
              <a:rPr lang="en-US" sz="1000"/>
              <a:t>name: FreeZUnion</a:t>
            </a:r>
          </a:p>
          <a:p>
            <a:pPr algn="ctr"/>
            <a:r>
              <a:rPr lang="en-US" sz="1000"/>
              <a:t>Area: 4.50</a:t>
            </a:r>
          </a:p>
          <a:p>
            <a:pPr algn="ctr"/>
            <a:r>
              <a:rPr lang="en-US" sz="1000"/>
              <a:t>Perim: 19.00</a:t>
            </a:r>
          </a:p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75521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ef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Free">
            <a:extLst>
              <a:ext uri="{FF2B5EF4-FFF2-40B4-BE49-F238E27FC236}">
                <a16:creationId xmlns:a16="http://schemas.microsoft.com/office/drawing/2014/main" id="{1740A7B2-A141-4E51-532A-A4DC1F7B01C0}"/>
              </a:ext>
            </a:extLst>
          </p:cNvPr>
          <p:cNvGrpSpPr/>
          <p:nvPr/>
        </p:nvGrpSpPr>
        <p:grpSpPr>
          <a:xfrm>
            <a:off x="0" y="-914400"/>
            <a:ext cx="12801600" cy="8229600"/>
            <a:chOff x="0" y="-914400"/>
            <a:chExt cx="12801600" cy="8229600"/>
          </a:xfrm>
        </p:grpSpPr>
        <p:graphicFrame>
          <p:nvGraphicFramePr>
            <p:cNvPr id="14" name="ChartPanel" hidden="1">
              <a:extLst>
                <a:ext uri="{FF2B5EF4-FFF2-40B4-BE49-F238E27FC236}">
                  <a16:creationId xmlns:a16="http://schemas.microsoft.com/office/drawing/2014/main" id="{A48D5D1C-BDF3-F60E-1B5A-1D49B05DD79B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4183298715"/>
                </p:ext>
              </p:extLst>
            </p:nvPr>
          </p:nvGraphicFramePr>
          <p:xfrm>
            <a:off x="0" y="0"/>
            <a:ext cx="128016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shChart" hidden="1">
              <a:extLst>
                <a:ext uri="{FF2B5EF4-FFF2-40B4-BE49-F238E27FC236}">
                  <a16:creationId xmlns:a16="http://schemas.microsoft.com/office/drawing/2014/main" id="{E9511E8C-C5C3-60AC-FC16-180F5AAD59B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0576181"/>
                </p:ext>
              </p:extLst>
            </p:nvPr>
          </p:nvGraphicFramePr>
          <p:xfrm>
            <a:off x="6400800" y="-914400"/>
            <a:ext cx="54864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RectPanel" hidden="1">
              <a:extLst>
                <a:ext uri="{FF2B5EF4-FFF2-40B4-BE49-F238E27FC236}">
                  <a16:creationId xmlns:a16="http://schemas.microsoft.com/office/drawing/2014/main" id="{51522148-D4A2-CEE9-3F75-7795FC5CB975}"/>
                </a:ext>
              </a:extLst>
            </p:cNvPr>
            <p:cNvSpPr/>
            <p:nvPr/>
          </p:nvSpPr>
          <p:spPr>
            <a:xfrm>
              <a:off x="914400" y="914400"/>
              <a:ext cx="10972800" cy="5486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Mohr" hidden="1">
              <a:extLst>
                <a:ext uri="{FF2B5EF4-FFF2-40B4-BE49-F238E27FC236}">
                  <a16:creationId xmlns:a16="http://schemas.microsoft.com/office/drawing/2014/main" id="{9B3E0C7E-3C68-E0DD-CD53-B499A1622199}"/>
                </a:ext>
              </a:extLst>
            </p:cNvPr>
            <p:cNvSpPr/>
            <p:nvPr/>
          </p:nvSpPr>
          <p:spPr>
            <a:xfrm rot="3973796">
              <a:off x="6337868" y="2874392"/>
              <a:ext cx="3759400" cy="1590479"/>
            </a:xfrm>
            <a:prstGeom prst="ellipse">
              <a:avLst/>
            </a:prstGeom>
            <a:solidFill>
              <a:srgbClr val="FFFF00">
                <a:alpha val="20000"/>
              </a:srgb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1" name="TableSpecs" hidden="1">
            <a:extLst>
              <a:ext uri="{FF2B5EF4-FFF2-40B4-BE49-F238E27FC236}">
                <a16:creationId xmlns:a16="http://schemas.microsoft.com/office/drawing/2014/main" id="{C94CC695-80C6-633F-4EAB-78BC43177A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6611886"/>
              </p:ext>
            </p:extLst>
          </p:nvPr>
        </p:nvGraphicFramePr>
        <p:xfrm>
          <a:off x="21668" y="179389"/>
          <a:ext cx="12161520" cy="17145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4595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451739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67877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perim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theta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FreeZCut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28.3750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- 52.2743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84091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FreeZUnion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28.3750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- 6.5625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- 52.2743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723762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10.8958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36.1458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- 6.0789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- 66.2299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3.5927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255916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77586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1821083-70E7-1A3F-AB77-FADBBC9D8014}"/>
              </a:ext>
            </a:extLst>
          </p:cNvPr>
          <p:cNvSpPr/>
          <p:nvPr/>
        </p:nvSpPr>
        <p:spPr>
          <a:xfrm>
            <a:off x="2743200" y="914400"/>
            <a:ext cx="5029200" cy="3657600"/>
          </a:xfrm>
          <a:prstGeom prst="rect">
            <a:avLst/>
          </a:prstGeom>
          <a:solidFill>
            <a:srgbClr val="156082">
              <a:alpha val="65098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FE7A74-7383-E217-2C46-CD22A8BDB9BE}"/>
              </a:ext>
            </a:extLst>
          </p:cNvPr>
          <p:cNvSpPr/>
          <p:nvPr/>
        </p:nvSpPr>
        <p:spPr>
          <a:xfrm>
            <a:off x="2286000" y="1371600"/>
            <a:ext cx="2743200" cy="3657600"/>
          </a:xfrm>
          <a:prstGeom prst="rect">
            <a:avLst/>
          </a:prstGeom>
          <a:solidFill>
            <a:srgbClr val="FFFF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ED49BF-7CF0-C46C-3883-74190730562A}"/>
              </a:ext>
            </a:extLst>
          </p:cNvPr>
          <p:cNvSpPr/>
          <p:nvPr/>
        </p:nvSpPr>
        <p:spPr>
          <a:xfrm>
            <a:off x="5486400" y="457200"/>
            <a:ext cx="2743200" cy="3657600"/>
          </a:xfrm>
          <a:prstGeom prst="rect">
            <a:avLst/>
          </a:prstGeom>
          <a:solidFill>
            <a:srgbClr val="FFFF00">
              <a:alpha val="1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Z1">
            <a:extLst>
              <a:ext uri="{FF2B5EF4-FFF2-40B4-BE49-F238E27FC236}">
                <a16:creationId xmlns:a16="http://schemas.microsoft.com/office/drawing/2014/main" id="{B2C1F469-98DF-A25D-F8C9-5E8BEBD16B11}"/>
              </a:ext>
            </a:extLst>
          </p:cNvPr>
          <p:cNvGrpSpPr/>
          <p:nvPr/>
        </p:nvGrpSpPr>
        <p:grpSpPr>
          <a:xfrm>
            <a:off x="914400" y="2286000"/>
            <a:ext cx="5029200" cy="3657600"/>
            <a:chOff x="6858000" y="1828800"/>
            <a:chExt cx="5029200" cy="3657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D6A3D67-8C22-D465-F64F-5A8F2EDFB217}"/>
                </a:ext>
              </a:extLst>
            </p:cNvPr>
            <p:cNvSpPr/>
            <p:nvPr/>
          </p:nvSpPr>
          <p:spPr>
            <a:xfrm>
              <a:off x="6858000" y="1828800"/>
              <a:ext cx="2743200" cy="4572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/>
                <a:t>3x1/2</a:t>
              </a:r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E3FD738-EF0B-D2B5-8C21-24BA38911FA0}"/>
                </a:ext>
              </a:extLst>
            </p:cNvPr>
            <p:cNvSpPr/>
            <p:nvPr/>
          </p:nvSpPr>
          <p:spPr>
            <a:xfrm>
              <a:off x="9144000" y="5029200"/>
              <a:ext cx="2743200" cy="457200"/>
            </a:xfrm>
            <a:prstGeom prst="rect">
              <a:avLst/>
            </a:prstGeom>
            <a:solidFill>
              <a:srgbClr val="60A5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/>
                <a:t>3x1/2</a:t>
              </a:r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FD6ED50-01DD-50CF-DBCC-DBE68127BE02}"/>
                </a:ext>
              </a:extLst>
            </p:cNvPr>
            <p:cNvSpPr/>
            <p:nvPr/>
          </p:nvSpPr>
          <p:spPr>
            <a:xfrm>
              <a:off x="9144000" y="2286000"/>
              <a:ext cx="457200" cy="27432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hr-HR"/>
                <a:t>1/2x3</a:t>
              </a:r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4035500-76D3-30B7-37D6-1C8C02ED2934}"/>
              </a:ext>
            </a:extLst>
          </p:cNvPr>
          <p:cNvSpPr txBox="1"/>
          <p:nvPr/>
        </p:nvSpPr>
        <p:spPr>
          <a:xfrm>
            <a:off x="457200" y="6375006"/>
            <a:ext cx="9732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Freeform Shape design: </a:t>
            </a:r>
            <a:r>
              <a:rPr lang="en-US">
                <a:hlinkClick r:id="rId4"/>
              </a:rPr>
              <a:t>Freeform Shapes Advanced PowerPoint Tutorial (youtube.com)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D1D828-A778-53C0-4FE2-B91E8540A4B5}"/>
              </a:ext>
            </a:extLst>
          </p:cNvPr>
          <p:cNvSpPr txBox="1"/>
          <p:nvPr/>
        </p:nvSpPr>
        <p:spPr>
          <a:xfrm>
            <a:off x="457200" y="6011913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Union, Intersect, Subtract…: </a:t>
            </a:r>
            <a:r>
              <a:rPr lang="en-US">
                <a:hlinkClick r:id="rId5"/>
              </a:rPr>
              <a:t>Draw a picture by combining and merging shapes - Microsoft Support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53D973-E3A1-4E6A-6640-D9F37B3FB4DD}"/>
              </a:ext>
            </a:extLst>
          </p:cNvPr>
          <p:cNvSpPr txBox="1"/>
          <p:nvPr/>
        </p:nvSpPr>
        <p:spPr>
          <a:xfrm>
            <a:off x="1242204" y="123645"/>
            <a:ext cx="9707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hr-HR"/>
              <a:t>Case (subtract) - </a:t>
            </a:r>
          </a:p>
          <a:p>
            <a:r>
              <a:rPr lang="hr-HR"/>
              <a:t>        - result freeform shape i modeled by cuttiing Two rectangles (yellow) out of rectangle (blue)</a:t>
            </a:r>
          </a:p>
          <a:p>
            <a:pPr marL="342900" indent="-342900">
              <a:buAutoNum type="alphaLcParenR"/>
            </a:pPr>
            <a:r>
              <a:rPr lang="hr-HR"/>
              <a:t>Case (union) - </a:t>
            </a:r>
          </a:p>
          <a:p>
            <a:r>
              <a:rPr lang="hr-HR"/>
              <a:t>        - result freeform as union of three rectangles (blue, red and green)</a:t>
            </a:r>
          </a:p>
          <a:p>
            <a:r>
              <a:rPr lang="hr-HR"/>
              <a:t>Cross section mass properties for both shapes (slide 2) are to be identical.</a:t>
            </a:r>
          </a:p>
          <a:p>
            <a:r>
              <a:rPr lang="hr-HR"/>
              <a:t> </a:t>
            </a:r>
          </a:p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E1552C6-8C8D-0F23-1226-B75B3E604F18}"/>
                  </a:ext>
                </a:extLst>
              </p:cNvPr>
              <p:cNvSpPr txBox="1"/>
              <p:nvPr/>
            </p:nvSpPr>
            <p:spPr>
              <a:xfrm>
                <a:off x="514903" y="5211191"/>
                <a:ext cx="6027938" cy="742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r-HR"/>
                  <a:t>1 inch = 914400 E</a:t>
                </a:r>
                <a:r>
                  <a:rPr lang="hr-HR" b="0"/>
                  <a:t>MU </a:t>
                </a:r>
                <a14:m>
                  <m:oMath xmlns:m="http://schemas.openxmlformats.org/officeDocument/2006/math">
                    <m:r>
                      <a:rPr lang="hr-H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914400=</m:t>
                    </m:r>
                    <m:sSup>
                      <m:sSupPr>
                        <m:ctrlP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hr-H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127</m:t>
                    </m:r>
                  </m:oMath>
                </a14:m>
                <a:r>
                  <a:rPr lang="hr-HR" sz="2400">
                    <a:solidFill>
                      <a:srgbClr val="FF0000"/>
                    </a:solidFill>
                  </a:rPr>
                  <a:t> </a:t>
                </a:r>
                <a:endParaRPr lang="hr-HR" sz="2400"/>
              </a:p>
              <a:p>
                <a:r>
                  <a:rPr lang="hr-HR"/>
                  <a:t> </a:t>
                </a:r>
                <a:endParaRPr lang="en-US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E1552C6-8C8D-0F23-1226-B75B3E604F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3" y="5211191"/>
                <a:ext cx="6027938" cy="742832"/>
              </a:xfrm>
              <a:prstGeom prst="rect">
                <a:avLst/>
              </a:prstGeom>
              <a:blipFill>
                <a:blip r:embed="rId6"/>
                <a:stretch>
                  <a:fillRect l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695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ofz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Free">
            <a:extLst>
              <a:ext uri="{FF2B5EF4-FFF2-40B4-BE49-F238E27FC236}">
                <a16:creationId xmlns:a16="http://schemas.microsoft.com/office/drawing/2014/main" id="{1361A9EF-96CE-1CB9-7EAF-8D587EFFFDB2}"/>
              </a:ext>
            </a:extLst>
          </p:cNvPr>
          <p:cNvGrpSpPr/>
          <p:nvPr/>
        </p:nvGrpSpPr>
        <p:grpSpPr>
          <a:xfrm>
            <a:off x="0" y="-914400"/>
            <a:ext cx="12801600" cy="8229600"/>
            <a:chOff x="0" y="-914400"/>
            <a:chExt cx="12801600" cy="8229600"/>
          </a:xfrm>
        </p:grpSpPr>
        <p:graphicFrame>
          <p:nvGraphicFramePr>
            <p:cNvPr id="13" name="ChartPanel" hidden="1">
              <a:extLst>
                <a:ext uri="{FF2B5EF4-FFF2-40B4-BE49-F238E27FC236}">
                  <a16:creationId xmlns:a16="http://schemas.microsoft.com/office/drawing/2014/main" id="{B9835BFA-9020-33AE-A150-B61EFB89E12B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1922764445"/>
                </p:ext>
              </p:extLst>
            </p:nvPr>
          </p:nvGraphicFramePr>
          <p:xfrm>
            <a:off x="0" y="0"/>
            <a:ext cx="128016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4" name="shChart" hidden="1">
              <a:extLst>
                <a:ext uri="{FF2B5EF4-FFF2-40B4-BE49-F238E27FC236}">
                  <a16:creationId xmlns:a16="http://schemas.microsoft.com/office/drawing/2014/main" id="{6E3CB2F8-A068-7787-1419-D6D2EC00E9B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6320512"/>
                </p:ext>
              </p:extLst>
            </p:nvPr>
          </p:nvGraphicFramePr>
          <p:xfrm>
            <a:off x="7315200" y="-914400"/>
            <a:ext cx="54864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5" name="RectPanel" hidden="1">
              <a:extLst>
                <a:ext uri="{FF2B5EF4-FFF2-40B4-BE49-F238E27FC236}">
                  <a16:creationId xmlns:a16="http://schemas.microsoft.com/office/drawing/2014/main" id="{9F8B9256-D735-4A9A-B5D1-BAE9B196D49D}"/>
                </a:ext>
              </a:extLst>
            </p:cNvPr>
            <p:cNvSpPr/>
            <p:nvPr/>
          </p:nvSpPr>
          <p:spPr>
            <a:xfrm>
              <a:off x="914400" y="914400"/>
              <a:ext cx="10972800" cy="5486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Mohr" hidden="1">
              <a:extLst>
                <a:ext uri="{FF2B5EF4-FFF2-40B4-BE49-F238E27FC236}">
                  <a16:creationId xmlns:a16="http://schemas.microsoft.com/office/drawing/2014/main" id="{5EA54A23-DDA6-6445-F3DF-0D0F2F8674C0}"/>
                </a:ext>
              </a:extLst>
            </p:cNvPr>
            <p:cNvSpPr/>
            <p:nvPr/>
          </p:nvSpPr>
          <p:spPr>
            <a:xfrm rot="3989796">
              <a:off x="7261765" y="2921579"/>
              <a:ext cx="3691718" cy="1544795"/>
            </a:xfrm>
            <a:prstGeom prst="ellipse">
              <a:avLst/>
            </a:prstGeom>
            <a:solidFill>
              <a:srgbClr val="FFFF00">
                <a:alpha val="20000"/>
              </a:srgb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" name="shChart100" hidden="1">
            <a:extLst>
              <a:ext uri="{FF2B5EF4-FFF2-40B4-BE49-F238E27FC236}">
                <a16:creationId xmlns:a16="http://schemas.microsoft.com/office/drawing/2014/main" id="{087384BA-944B-F12C-0197-52F0BF5A75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3216809"/>
              </p:ext>
            </p:extLst>
          </p:nvPr>
        </p:nvGraphicFramePr>
        <p:xfrm>
          <a:off x="914400" y="914400"/>
          <a:ext cx="402336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TableSpecs" hidden="1">
            <a:extLst>
              <a:ext uri="{FF2B5EF4-FFF2-40B4-BE49-F238E27FC236}">
                <a16:creationId xmlns:a16="http://schemas.microsoft.com/office/drawing/2014/main" id="{E18F36AD-BC42-26F3-2E61-A52697DB02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042435"/>
              </p:ext>
            </p:extLst>
          </p:nvPr>
        </p:nvGraphicFramePr>
        <p:xfrm>
          <a:off x="21668" y="179389"/>
          <a:ext cx="12161520" cy="197739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4595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451739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67877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perim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theta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10.8958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36.1458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- 6.0789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- 66.2299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3.5927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56102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FreeLRoumd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19.5709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10.0753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34.2758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5.7947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16.4366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- 5.7074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- 66.4966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18.9187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0.8447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2.0187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601776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FreeToolC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0.8037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0.5614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0.5614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- 0.0192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- 44.9999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017116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FreeRCircle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3.4401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0.4591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4107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814884"/>
                  </a:ext>
                </a:extLst>
              </a:tr>
            </a:tbl>
          </a:graphicData>
        </a:graphic>
      </p:graphicFrame>
      <p:sp>
        <p:nvSpPr>
          <p:cNvPr id="10" name="FreeL">
            <a:extLst>
              <a:ext uri="{FF2B5EF4-FFF2-40B4-BE49-F238E27FC236}">
                <a16:creationId xmlns:a16="http://schemas.microsoft.com/office/drawing/2014/main" id="{75EED69A-1D34-2626-06F9-6028022C57DC}"/>
              </a:ext>
            </a:extLst>
          </p:cNvPr>
          <p:cNvSpPr/>
          <p:nvPr/>
        </p:nvSpPr>
        <p:spPr>
          <a:xfrm>
            <a:off x="7315200" y="914400"/>
            <a:ext cx="3657600" cy="5486400"/>
          </a:xfrm>
          <a:custGeom>
            <a:avLst/>
            <a:gdLst>
              <a:gd name="connsiteX0" fmla="*/ 0 w 3657600"/>
              <a:gd name="connsiteY0" fmla="*/ 0 h 5486400"/>
              <a:gd name="connsiteX1" fmla="*/ 457200 w 3657600"/>
              <a:gd name="connsiteY1" fmla="*/ 0 h 5486400"/>
              <a:gd name="connsiteX2" fmla="*/ 457200 w 3657600"/>
              <a:gd name="connsiteY2" fmla="*/ 5029200 h 5486400"/>
              <a:gd name="connsiteX3" fmla="*/ 3657600 w 3657600"/>
              <a:gd name="connsiteY3" fmla="*/ 5029200 h 5486400"/>
              <a:gd name="connsiteX4" fmla="*/ 3657600 w 3657600"/>
              <a:gd name="connsiteY4" fmla="*/ 5486400 h 5486400"/>
              <a:gd name="connsiteX5" fmla="*/ 457200 w 3657600"/>
              <a:gd name="connsiteY5" fmla="*/ 5486400 h 5486400"/>
              <a:gd name="connsiteX6" fmla="*/ 0 w 3657600"/>
              <a:gd name="connsiteY6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57600" h="5486400">
                <a:moveTo>
                  <a:pt x="0" y="0"/>
                </a:moveTo>
                <a:lnTo>
                  <a:pt x="457200" y="0"/>
                </a:lnTo>
                <a:lnTo>
                  <a:pt x="457200" y="5029200"/>
                </a:lnTo>
                <a:lnTo>
                  <a:pt x="3657600" y="5029200"/>
                </a:lnTo>
                <a:lnTo>
                  <a:pt x="3657600" y="5486400"/>
                </a:lnTo>
                <a:lnTo>
                  <a:pt x="457200" y="5486400"/>
                </a:lnTo>
                <a:lnTo>
                  <a:pt x="0" y="5486400"/>
                </a:lnTo>
                <a:close/>
              </a:path>
            </a:pathLst>
          </a:custGeom>
          <a:solidFill>
            <a:srgbClr val="156082">
              <a:alpha val="60000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LRoumd">
            <a:extLst>
              <a:ext uri="{FF2B5EF4-FFF2-40B4-BE49-F238E27FC236}">
                <a16:creationId xmlns:a16="http://schemas.microsoft.com/office/drawing/2014/main" id="{CAAC7107-1047-8DE0-1772-2763EC6653E0}"/>
              </a:ext>
            </a:extLst>
          </p:cNvPr>
          <p:cNvSpPr/>
          <p:nvPr/>
        </p:nvSpPr>
        <p:spPr>
          <a:xfrm>
            <a:off x="8229600" y="0"/>
            <a:ext cx="3657600" cy="5486400"/>
          </a:xfrm>
          <a:custGeom>
            <a:avLst/>
            <a:gdLst>
              <a:gd name="connsiteX0" fmla="*/ 0 w 3657600"/>
              <a:gd name="connsiteY0" fmla="*/ 0 h 5486400"/>
              <a:gd name="connsiteX1" fmla="*/ 457200 w 3657600"/>
              <a:gd name="connsiteY1" fmla="*/ 457200 h 5486400"/>
              <a:gd name="connsiteX2" fmla="*/ 457200 w 3657600"/>
              <a:gd name="connsiteY2" fmla="*/ 5029200 h 5486400"/>
              <a:gd name="connsiteX3" fmla="*/ 3200400 w 3657600"/>
              <a:gd name="connsiteY3" fmla="*/ 5029200 h 5486400"/>
              <a:gd name="connsiteX4" fmla="*/ 3657600 w 3657600"/>
              <a:gd name="connsiteY4" fmla="*/ 5486400 h 5486400"/>
              <a:gd name="connsiteX5" fmla="*/ 457200 w 3657600"/>
              <a:gd name="connsiteY5" fmla="*/ 5486400 h 5486400"/>
              <a:gd name="connsiteX6" fmla="*/ 0 w 3657600"/>
              <a:gd name="connsiteY6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57600" h="5486400">
                <a:moveTo>
                  <a:pt x="0" y="0"/>
                </a:moveTo>
                <a:cubicBezTo>
                  <a:pt x="252505" y="0"/>
                  <a:pt x="457200" y="204695"/>
                  <a:pt x="457200" y="457200"/>
                </a:cubicBezTo>
                <a:lnTo>
                  <a:pt x="457200" y="5029200"/>
                </a:lnTo>
                <a:lnTo>
                  <a:pt x="3200400" y="5029200"/>
                </a:lnTo>
                <a:cubicBezTo>
                  <a:pt x="3452905" y="5029200"/>
                  <a:pt x="3657600" y="5233895"/>
                  <a:pt x="3657600" y="5486400"/>
                </a:cubicBezTo>
                <a:lnTo>
                  <a:pt x="457200" y="5486400"/>
                </a:lnTo>
                <a:lnTo>
                  <a:pt x="0" y="5486400"/>
                </a:lnTo>
                <a:close/>
              </a:path>
            </a:pathLst>
          </a:custGeom>
          <a:solidFill>
            <a:srgbClr val="156082">
              <a:alpha val="60000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ToolC" hidden="1">
            <a:extLst>
              <a:ext uri="{FF2B5EF4-FFF2-40B4-BE49-F238E27FC236}">
                <a16:creationId xmlns:a16="http://schemas.microsoft.com/office/drawing/2014/main" id="{7B2B37A7-6C92-D916-B4EB-4EF1AFB69A51}"/>
              </a:ext>
            </a:extLst>
          </p:cNvPr>
          <p:cNvSpPr/>
          <p:nvPr/>
        </p:nvSpPr>
        <p:spPr>
          <a:xfrm>
            <a:off x="10972800" y="91440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914400 w 914400"/>
              <a:gd name="connsiteY1" fmla="*/ 0 h 914400"/>
              <a:gd name="connsiteX2" fmla="*/ 914400 w 914400"/>
              <a:gd name="connsiteY2" fmla="*/ 914400 h 914400"/>
              <a:gd name="connsiteX3" fmla="*/ 457200 w 914400"/>
              <a:gd name="connsiteY3" fmla="*/ 914400 h 914400"/>
              <a:gd name="connsiteX4" fmla="*/ 0 w 914400"/>
              <a:gd name="connsiteY4" fmla="*/ 4572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0" y="0"/>
                </a:moveTo>
                <a:lnTo>
                  <a:pt x="914400" y="0"/>
                </a:lnTo>
                <a:lnTo>
                  <a:pt x="914400" y="914400"/>
                </a:lnTo>
                <a:lnTo>
                  <a:pt x="457200" y="914400"/>
                </a:lnTo>
                <a:cubicBezTo>
                  <a:pt x="457200" y="661895"/>
                  <a:pt x="252505" y="457200"/>
                  <a:pt x="0" y="457200"/>
                </a:cubicBezTo>
                <a:close/>
              </a:path>
            </a:pathLst>
          </a:cu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RCircle">
            <a:extLst>
              <a:ext uri="{FF2B5EF4-FFF2-40B4-BE49-F238E27FC236}">
                <a16:creationId xmlns:a16="http://schemas.microsoft.com/office/drawing/2014/main" id="{9F9C463B-4E43-5CBC-606A-0BCC5CF22B25}"/>
              </a:ext>
            </a:extLst>
          </p:cNvPr>
          <p:cNvSpPr/>
          <p:nvPr/>
        </p:nvSpPr>
        <p:spPr>
          <a:xfrm>
            <a:off x="1828800" y="1828800"/>
            <a:ext cx="2194560" cy="1097280"/>
          </a:xfrm>
          <a:custGeom>
            <a:avLst/>
            <a:gdLst>
              <a:gd name="connsiteX0" fmla="*/ 0 w 2194560"/>
              <a:gd name="connsiteY0" fmla="*/ 0 h 1097280"/>
              <a:gd name="connsiteX1" fmla="*/ 274320 w 2194560"/>
              <a:gd name="connsiteY1" fmla="*/ 0 h 1097280"/>
              <a:gd name="connsiteX2" fmla="*/ 1097280 w 2194560"/>
              <a:gd name="connsiteY2" fmla="*/ 822960 h 1097280"/>
              <a:gd name="connsiteX3" fmla="*/ 1920240 w 2194560"/>
              <a:gd name="connsiteY3" fmla="*/ 0 h 1097280"/>
              <a:gd name="connsiteX4" fmla="*/ 2194560 w 2194560"/>
              <a:gd name="connsiteY4" fmla="*/ 0 h 1097280"/>
              <a:gd name="connsiteX5" fmla="*/ 2194560 w 2194560"/>
              <a:gd name="connsiteY5" fmla="*/ 1097280 h 1097280"/>
              <a:gd name="connsiteX6" fmla="*/ 0 w 2194560"/>
              <a:gd name="connsiteY6" fmla="*/ 109728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4560" h="1097280">
                <a:moveTo>
                  <a:pt x="0" y="0"/>
                </a:moveTo>
                <a:lnTo>
                  <a:pt x="274320" y="0"/>
                </a:lnTo>
                <a:cubicBezTo>
                  <a:pt x="274320" y="454508"/>
                  <a:pt x="642772" y="822960"/>
                  <a:pt x="1097280" y="822960"/>
                </a:cubicBezTo>
                <a:cubicBezTo>
                  <a:pt x="1551788" y="822960"/>
                  <a:pt x="1920240" y="454508"/>
                  <a:pt x="1920240" y="0"/>
                </a:cubicBezTo>
                <a:lnTo>
                  <a:pt x="2194560" y="0"/>
                </a:lnTo>
                <a:lnTo>
                  <a:pt x="2194560" y="1097280"/>
                </a:lnTo>
                <a:lnTo>
                  <a:pt x="0" y="1097280"/>
                </a:lnTo>
                <a:close/>
              </a:path>
            </a:pathLst>
          </a:custGeom>
          <a:solidFill>
            <a:srgbClr val="FF0000">
              <a:alpha val="50196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 hidden="1">
            <a:extLst>
              <a:ext uri="{FF2B5EF4-FFF2-40B4-BE49-F238E27FC236}">
                <a16:creationId xmlns:a16="http://schemas.microsoft.com/office/drawing/2014/main" id="{1E35FD7C-E66A-7F00-940B-BC6D7CDB5968}"/>
              </a:ext>
            </a:extLst>
          </p:cNvPr>
          <p:cNvSpPr txBox="1"/>
          <p:nvPr/>
        </p:nvSpPr>
        <p:spPr>
          <a:xfrm>
            <a:off x="7342931" y="6449294"/>
            <a:ext cx="4133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Examples from gd2.pdf - pages 26-27</a:t>
            </a:r>
            <a:endParaRPr lang="en-US"/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6FFEB259-19B1-5635-E5C8-DEE2E53F9F85}"/>
              </a:ext>
            </a:extLst>
          </p:cNvPr>
          <p:cNvSpPr txBox="1"/>
          <p:nvPr/>
        </p:nvSpPr>
        <p:spPr>
          <a:xfrm>
            <a:off x="422564" y="3532909"/>
            <a:ext cx="4133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Examples from gd2.pdf - pages 13-15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71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l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Free">
            <a:extLst>
              <a:ext uri="{FF2B5EF4-FFF2-40B4-BE49-F238E27FC236}">
                <a16:creationId xmlns:a16="http://schemas.microsoft.com/office/drawing/2014/main" id="{55DB5818-8F3F-B9B7-F09B-CAEF5866ABF2}"/>
              </a:ext>
            </a:extLst>
          </p:cNvPr>
          <p:cNvGrpSpPr/>
          <p:nvPr/>
        </p:nvGrpSpPr>
        <p:grpSpPr>
          <a:xfrm>
            <a:off x="0" y="0"/>
            <a:ext cx="12801600" cy="7315200"/>
            <a:chOff x="0" y="0"/>
            <a:chExt cx="12801600" cy="7315200"/>
          </a:xfrm>
        </p:grpSpPr>
        <p:graphicFrame>
          <p:nvGraphicFramePr>
            <p:cNvPr id="5" name="ChartPanel">
              <a:extLst>
                <a:ext uri="{FF2B5EF4-FFF2-40B4-BE49-F238E27FC236}">
                  <a16:creationId xmlns:a16="http://schemas.microsoft.com/office/drawing/2014/main" id="{108E66D1-D607-FF55-0C74-F88255238B10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2561116022"/>
                </p:ext>
              </p:extLst>
            </p:nvPr>
          </p:nvGraphicFramePr>
          <p:xfrm>
            <a:off x="0" y="0"/>
            <a:ext cx="128016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8" name="shChart">
              <a:extLst>
                <a:ext uri="{FF2B5EF4-FFF2-40B4-BE49-F238E27FC236}">
                  <a16:creationId xmlns:a16="http://schemas.microsoft.com/office/drawing/2014/main" id="{79FC09B9-1E8D-B5A6-3A23-2BDD644BA9B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62889051"/>
                </p:ext>
              </p:extLst>
            </p:nvPr>
          </p:nvGraphicFramePr>
          <p:xfrm>
            <a:off x="0" y="1828800"/>
            <a:ext cx="68580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RectPanel" hidden="1">
              <a:extLst>
                <a:ext uri="{FF2B5EF4-FFF2-40B4-BE49-F238E27FC236}">
                  <a16:creationId xmlns:a16="http://schemas.microsoft.com/office/drawing/2014/main" id="{496A623A-4AAC-30D0-70DE-297BCCB995DF}"/>
                </a:ext>
              </a:extLst>
            </p:cNvPr>
            <p:cNvSpPr/>
            <p:nvPr/>
          </p:nvSpPr>
          <p:spPr>
            <a:xfrm>
              <a:off x="914400" y="914400"/>
              <a:ext cx="10972800" cy="5486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Mohr" hidden="1">
              <a:extLst>
                <a:ext uri="{FF2B5EF4-FFF2-40B4-BE49-F238E27FC236}">
                  <a16:creationId xmlns:a16="http://schemas.microsoft.com/office/drawing/2014/main" id="{5A3B73ED-4BD7-54C8-72AE-A6357978A4F7}"/>
                </a:ext>
              </a:extLst>
            </p:cNvPr>
            <p:cNvSpPr/>
            <p:nvPr/>
          </p:nvSpPr>
          <p:spPr>
            <a:xfrm rot="3136460">
              <a:off x="1734588" y="3979092"/>
              <a:ext cx="3388825" cy="1185817"/>
            </a:xfrm>
            <a:prstGeom prst="ellipse">
              <a:avLst/>
            </a:prstGeom>
            <a:solidFill>
              <a:srgbClr val="FFFF00">
                <a:alpha val="20000"/>
              </a:srgb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9" name="TableSpecs" hidden="1">
            <a:extLst>
              <a:ext uri="{FF2B5EF4-FFF2-40B4-BE49-F238E27FC236}">
                <a16:creationId xmlns:a16="http://schemas.microsoft.com/office/drawing/2014/main" id="{29477900-3AF9-3ED0-FD09-951862BE44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2832913"/>
              </p:ext>
            </p:extLst>
          </p:nvPr>
        </p:nvGraphicFramePr>
        <p:xfrm>
          <a:off x="21668" y="179389"/>
          <a:ext cx="12258421" cy="12192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4595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67877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08077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37744"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perim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theta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42/42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- 3.281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1097629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44/44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- 3.281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05777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8.813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- 90.000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251084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GroupRGB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31.938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- 6.563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- 52.274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284453"/>
                  </a:ext>
                </a:extLst>
              </a:tr>
            </a:tbl>
          </a:graphicData>
        </a:graphic>
      </p:graphicFrame>
      <p:grpSp>
        <p:nvGrpSpPr>
          <p:cNvPr id="40" name="GroupZ">
            <a:extLst>
              <a:ext uri="{FF2B5EF4-FFF2-40B4-BE49-F238E27FC236}">
                <a16:creationId xmlns:a16="http://schemas.microsoft.com/office/drawing/2014/main" id="{9F2A82A4-F4DC-D573-041B-2B29BF0D231A}"/>
              </a:ext>
            </a:extLst>
          </p:cNvPr>
          <p:cNvGrpSpPr/>
          <p:nvPr/>
        </p:nvGrpSpPr>
        <p:grpSpPr>
          <a:xfrm>
            <a:off x="6217920" y="2068551"/>
            <a:ext cx="5669280" cy="4335124"/>
            <a:chOff x="6217920" y="2068551"/>
            <a:chExt cx="5669280" cy="43351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a">
                  <a:extLst>
                    <a:ext uri="{FF2B5EF4-FFF2-40B4-BE49-F238E27FC236}">
                      <a16:creationId xmlns:a16="http://schemas.microsoft.com/office/drawing/2014/main" id="{AA93C06A-D867-DC31-6C39-EE6B4243E0F1}"/>
                    </a:ext>
                  </a:extLst>
                </p:cNvPr>
                <p:cNvSpPr txBox="1"/>
                <p:nvPr/>
              </p:nvSpPr>
              <p:spPr>
                <a:xfrm>
                  <a:off x="6858000" y="2286000"/>
                  <a:ext cx="2743200" cy="6400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hr-HR" sz="1200"/>
                </a:p>
                <a:p>
                  <a:endParaRPr lang="en-US"/>
                </a:p>
              </p:txBody>
            </p:sp>
          </mc:Choice>
          <mc:Fallback xmlns="">
            <p:sp>
              <p:nvSpPr>
                <p:cNvPr id="27" name="TextBoxa">
                  <a:extLst>
                    <a:ext uri="{FF2B5EF4-FFF2-40B4-BE49-F238E27FC236}">
                      <a16:creationId xmlns:a16="http://schemas.microsoft.com/office/drawing/2014/main" id="{AA93C06A-D867-DC31-6C39-EE6B4243E0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8000" y="2286000"/>
                  <a:ext cx="2743200" cy="64008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c">
                  <a:extLst>
                    <a:ext uri="{FF2B5EF4-FFF2-40B4-BE49-F238E27FC236}">
                      <a16:creationId xmlns:a16="http://schemas.microsoft.com/office/drawing/2014/main" id="{9D2DB3BB-A0C4-DEA6-A8C9-8A60C60D8C0D}"/>
                    </a:ext>
                  </a:extLst>
                </p:cNvPr>
                <p:cNvSpPr txBox="1"/>
                <p:nvPr/>
              </p:nvSpPr>
              <p:spPr>
                <a:xfrm rot="5400000">
                  <a:off x="8412480" y="4295000"/>
                  <a:ext cx="2743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hr-HR" sz="1200"/>
                </a:p>
                <a:p>
                  <a:endParaRPr lang="en-US"/>
                </a:p>
              </p:txBody>
            </p:sp>
          </mc:Choice>
          <mc:Fallback xmlns="">
            <p:sp>
              <p:nvSpPr>
                <p:cNvPr id="30" name="TextBoxc">
                  <a:extLst>
                    <a:ext uri="{FF2B5EF4-FFF2-40B4-BE49-F238E27FC236}">
                      <a16:creationId xmlns:a16="http://schemas.microsoft.com/office/drawing/2014/main" id="{9D2DB3BB-A0C4-DEA6-A8C9-8A60C60D8C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>
                  <a:off x="8412480" y="4295000"/>
                  <a:ext cx="2743200" cy="55399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b">
                  <a:extLst>
                    <a:ext uri="{FF2B5EF4-FFF2-40B4-BE49-F238E27FC236}">
                      <a16:creationId xmlns:a16="http://schemas.microsoft.com/office/drawing/2014/main" id="{5E06900B-2BA3-068F-35E1-409D23CAE7C3}"/>
                    </a:ext>
                  </a:extLst>
                </p:cNvPr>
                <p:cNvSpPr txBox="1"/>
                <p:nvPr/>
              </p:nvSpPr>
              <p:spPr>
                <a:xfrm>
                  <a:off x="9144000" y="5577840"/>
                  <a:ext cx="2743200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hr-HR" sz="1200"/>
                </a:p>
                <a:p>
                  <a:endParaRPr lang="en-US"/>
                </a:p>
              </p:txBody>
            </p:sp>
          </mc:Choice>
          <mc:Fallback xmlns="">
            <p:sp>
              <p:nvSpPr>
                <p:cNvPr id="4" name="TextBoxb">
                  <a:extLst>
                    <a:ext uri="{FF2B5EF4-FFF2-40B4-BE49-F238E27FC236}">
                      <a16:creationId xmlns:a16="http://schemas.microsoft.com/office/drawing/2014/main" id="{5E06900B-2BA3-068F-35E1-409D23CAE7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0" y="5577840"/>
                  <a:ext cx="2743200" cy="55399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t">
                  <a:extLst>
                    <a:ext uri="{FF2B5EF4-FFF2-40B4-BE49-F238E27FC236}">
                      <a16:creationId xmlns:a16="http://schemas.microsoft.com/office/drawing/2014/main" id="{E4DFBEA6-55EF-2109-3AD4-8F5922A9B87D}"/>
                    </a:ext>
                  </a:extLst>
                </p:cNvPr>
                <p:cNvSpPr txBox="1"/>
                <p:nvPr/>
              </p:nvSpPr>
              <p:spPr>
                <a:xfrm>
                  <a:off x="6217920" y="2743199"/>
                  <a:ext cx="640080" cy="4380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34" name="TextBoxt">
                  <a:extLst>
                    <a:ext uri="{FF2B5EF4-FFF2-40B4-BE49-F238E27FC236}">
                      <a16:creationId xmlns:a16="http://schemas.microsoft.com/office/drawing/2014/main" id="{E4DFBEA6-55EF-2109-3AD4-8F5922A9B8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7920" y="2743199"/>
                  <a:ext cx="640080" cy="43800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1Blue">
                  <a:extLst>
                    <a:ext uri="{FF2B5EF4-FFF2-40B4-BE49-F238E27FC236}">
                      <a16:creationId xmlns:a16="http://schemas.microsoft.com/office/drawing/2014/main" id="{EFC8925A-9DD4-E86D-94B2-F22539EFE3FB}"/>
                    </a:ext>
                  </a:extLst>
                </p:cNvPr>
                <p:cNvSpPr/>
                <p:nvPr/>
              </p:nvSpPr>
              <p:spPr>
                <a:xfrm>
                  <a:off x="6858000" y="2743200"/>
                  <a:ext cx="2743200" cy="46007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hr-HR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𝑎𝑡</m:t>
                      </m:r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hr-HR" sz="1200"/>
                    <a:t> </a:t>
                  </a:r>
                  <a:endParaRPr lang="en-US" sz="1200"/>
                </a:p>
              </p:txBody>
            </p:sp>
          </mc:Choice>
          <mc:Fallback xmlns="">
            <p:sp>
              <p:nvSpPr>
                <p:cNvPr id="15" name="R1Blue">
                  <a:extLst>
                    <a:ext uri="{FF2B5EF4-FFF2-40B4-BE49-F238E27FC236}">
                      <a16:creationId xmlns:a16="http://schemas.microsoft.com/office/drawing/2014/main" id="{EFC8925A-9DD4-E86D-94B2-F22539EFE3F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8000" y="2743200"/>
                  <a:ext cx="2743200" cy="4600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2Red">
                  <a:extLst>
                    <a:ext uri="{FF2B5EF4-FFF2-40B4-BE49-F238E27FC236}">
                      <a16:creationId xmlns:a16="http://schemas.microsoft.com/office/drawing/2014/main" id="{A1A7113E-58C9-A312-01B3-3D3B35A39517}"/>
                    </a:ext>
                  </a:extLst>
                </p:cNvPr>
                <p:cNvSpPr/>
                <p:nvPr/>
              </p:nvSpPr>
              <p:spPr>
                <a:xfrm>
                  <a:off x="9144000" y="3200400"/>
                  <a:ext cx="457200" cy="2743200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/>
                <a:lstStyle/>
                <a:p>
                  <a:pPr algn="ctr"/>
                  <a:r>
                    <a:rPr lang="hr-HR" sz="1200"/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𝑐𝑡</m:t>
                      </m:r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r-HR" sz="12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hr-HR" sz="1200"/>
                    <a:t> </a:t>
                  </a:r>
                  <a:endParaRPr lang="en-US" sz="1200"/>
                </a:p>
              </p:txBody>
            </p:sp>
          </mc:Choice>
          <mc:Fallback xmlns="">
            <p:sp>
              <p:nvSpPr>
                <p:cNvPr id="17" name="R2Red">
                  <a:extLst>
                    <a:ext uri="{FF2B5EF4-FFF2-40B4-BE49-F238E27FC236}">
                      <a16:creationId xmlns:a16="http://schemas.microsoft.com/office/drawing/2014/main" id="{A1A7113E-58C9-A312-01B3-3D3B35A395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0" y="3200400"/>
                  <a:ext cx="457200" cy="274320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3Green">
                  <a:extLst>
                    <a:ext uri="{FF2B5EF4-FFF2-40B4-BE49-F238E27FC236}">
                      <a16:creationId xmlns:a16="http://schemas.microsoft.com/office/drawing/2014/main" id="{B43D76C8-1A34-9BDF-8105-87232134C322}"/>
                    </a:ext>
                  </a:extLst>
                </p:cNvPr>
                <p:cNvSpPr/>
                <p:nvPr/>
              </p:nvSpPr>
              <p:spPr>
                <a:xfrm>
                  <a:off x="9144000" y="5943600"/>
                  <a:ext cx="2743200" cy="460075"/>
                </a:xfrm>
                <a:prstGeom prst="rect">
                  <a:avLst/>
                </a:prstGeom>
                <a:solidFill>
                  <a:srgbClr val="60A50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 xmlns:m="http://schemas.openxmlformats.org/officeDocument/2006/math">
                      <m:sSub>
                        <m:sSubPr>
                          <m:ctrlPr>
                            <a:rPr lang="hr-HR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𝑏𝑡</m:t>
                      </m:r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hr-HR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hr-HR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hr-HR" sz="1200"/>
                    <a:t> ;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US" sz="1200"/>
                </a:p>
              </p:txBody>
            </p:sp>
          </mc:Choice>
          <mc:Fallback xmlns="">
            <p:sp>
              <p:nvSpPr>
                <p:cNvPr id="16" name="R3Green">
                  <a:extLst>
                    <a:ext uri="{FF2B5EF4-FFF2-40B4-BE49-F238E27FC236}">
                      <a16:creationId xmlns:a16="http://schemas.microsoft.com/office/drawing/2014/main" id="{B43D76C8-1A34-9BDF-8105-87232134C3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0" y="5943600"/>
                  <a:ext cx="2743200" cy="46007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1CB0DBEA-3EDB-617D-0387-E429B5D2D345}"/>
                </a:ext>
              </a:extLst>
            </p:cNvPr>
            <p:cNvCxnSpPr>
              <a:cxnSpLocks/>
              <a:stCxn id="30" idx="1"/>
              <a:endCxn id="30" idx="3"/>
            </p:cNvCxnSpPr>
            <p:nvPr/>
          </p:nvCxnSpPr>
          <p:spPr>
            <a:xfrm>
              <a:off x="9784080" y="3200399"/>
              <a:ext cx="0" cy="274320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81F7C446-8A06-4AE8-6848-1043E9093AFD}"/>
                </a:ext>
              </a:extLst>
            </p:cNvPr>
            <p:cNvCxnSpPr>
              <a:endCxn id="27" idx="3"/>
            </p:cNvCxnSpPr>
            <p:nvPr/>
          </p:nvCxnSpPr>
          <p:spPr>
            <a:xfrm flipV="1">
              <a:off x="6858000" y="2606040"/>
              <a:ext cx="2743200" cy="12337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A6A6A3E1-295C-E9BA-E324-F280284373C0}"/>
                </a:ext>
              </a:extLst>
            </p:cNvPr>
            <p:cNvCxnSpPr>
              <a:cxnSpLocks/>
              <a:endCxn id="34" idx="0"/>
            </p:cNvCxnSpPr>
            <p:nvPr/>
          </p:nvCxnSpPr>
          <p:spPr>
            <a:xfrm>
              <a:off x="6537960" y="2068551"/>
              <a:ext cx="0" cy="67464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750A8F4B-1FEB-5C9E-592F-7D308D64B8B3}"/>
                </a:ext>
              </a:extLst>
            </p:cNvPr>
            <p:cNvCxnSpPr>
              <a:cxnSpLocks/>
              <a:endCxn id="34" idx="2"/>
            </p:cNvCxnSpPr>
            <p:nvPr/>
          </p:nvCxnSpPr>
          <p:spPr>
            <a:xfrm flipV="1">
              <a:off x="6537960" y="3181204"/>
              <a:ext cx="0" cy="69384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" name="Straight Arrow Connector 1">
              <a:extLst>
                <a:ext uri="{FF2B5EF4-FFF2-40B4-BE49-F238E27FC236}">
                  <a16:creationId xmlns:a16="http://schemas.microsoft.com/office/drawing/2014/main" id="{0D208948-A789-8BD3-CA14-794DD2CEC91C}"/>
                </a:ext>
              </a:extLst>
            </p:cNvPr>
            <p:cNvCxnSpPr/>
            <p:nvPr/>
          </p:nvCxnSpPr>
          <p:spPr>
            <a:xfrm flipV="1">
              <a:off x="9144000" y="5852160"/>
              <a:ext cx="2743200" cy="12337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FreeZY">
            <a:extLst>
              <a:ext uri="{FF2B5EF4-FFF2-40B4-BE49-F238E27FC236}">
                <a16:creationId xmlns:a16="http://schemas.microsoft.com/office/drawing/2014/main" id="{527EEA39-DBE7-CD22-7A1E-8C80A0CBF8A4}"/>
              </a:ext>
            </a:extLst>
          </p:cNvPr>
          <p:cNvSpPr/>
          <p:nvPr/>
        </p:nvSpPr>
        <p:spPr>
          <a:xfrm>
            <a:off x="914400" y="2743200"/>
            <a:ext cx="5029200" cy="3657600"/>
          </a:xfrm>
          <a:custGeom>
            <a:avLst/>
            <a:gdLst>
              <a:gd name="connsiteX0" fmla="*/ 0 w 5029200"/>
              <a:gd name="connsiteY0" fmla="*/ 0 h 3657600"/>
              <a:gd name="connsiteX1" fmla="*/ 2743200 w 5029200"/>
              <a:gd name="connsiteY1" fmla="*/ 0 h 3657600"/>
              <a:gd name="connsiteX2" fmla="*/ 2743200 w 5029200"/>
              <a:gd name="connsiteY2" fmla="*/ 457200 h 3657600"/>
              <a:gd name="connsiteX3" fmla="*/ 2743200 w 5029200"/>
              <a:gd name="connsiteY3" fmla="*/ 3200400 h 3657600"/>
              <a:gd name="connsiteX4" fmla="*/ 5029200 w 5029200"/>
              <a:gd name="connsiteY4" fmla="*/ 3200400 h 3657600"/>
              <a:gd name="connsiteX5" fmla="*/ 5029200 w 5029200"/>
              <a:gd name="connsiteY5" fmla="*/ 3657600 h 3657600"/>
              <a:gd name="connsiteX6" fmla="*/ 2286000 w 5029200"/>
              <a:gd name="connsiteY6" fmla="*/ 3657600 h 3657600"/>
              <a:gd name="connsiteX7" fmla="*/ 2286000 w 5029200"/>
              <a:gd name="connsiteY7" fmla="*/ 3200400 h 3657600"/>
              <a:gd name="connsiteX8" fmla="*/ 2286000 w 5029200"/>
              <a:gd name="connsiteY8" fmla="*/ 457200 h 3657600"/>
              <a:gd name="connsiteX9" fmla="*/ 0 w 5029200"/>
              <a:gd name="connsiteY9" fmla="*/ 4572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29200" h="3657600">
                <a:moveTo>
                  <a:pt x="0" y="0"/>
                </a:moveTo>
                <a:lnTo>
                  <a:pt x="2743200" y="0"/>
                </a:lnTo>
                <a:lnTo>
                  <a:pt x="2743200" y="457200"/>
                </a:lnTo>
                <a:lnTo>
                  <a:pt x="2743200" y="3200400"/>
                </a:lnTo>
                <a:lnTo>
                  <a:pt x="5029200" y="3200400"/>
                </a:lnTo>
                <a:lnTo>
                  <a:pt x="5029200" y="3657600"/>
                </a:lnTo>
                <a:lnTo>
                  <a:pt x="2286000" y="3657600"/>
                </a:lnTo>
                <a:lnTo>
                  <a:pt x="2286000" y="3200400"/>
                </a:lnTo>
                <a:lnTo>
                  <a:pt x="2286000" y="4572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000"/>
              <a:t>id:35/35</a:t>
            </a:r>
          </a:p>
          <a:p>
            <a:pPr algn="ctr"/>
            <a:r>
              <a:rPr lang="en-US" sz="1000"/>
              <a:t>name: FreeZY</a:t>
            </a:r>
          </a:p>
          <a:p>
            <a:pPr algn="ctr"/>
            <a:r>
              <a:rPr lang="en-US" sz="1000"/>
              <a:t>Area: 4.50</a:t>
            </a:r>
          </a:p>
          <a:p>
            <a:pPr algn="ctr"/>
            <a:r>
              <a:rPr lang="en-US" sz="1000"/>
              <a:t>Perim: 19.00</a:t>
            </a:r>
          </a:p>
          <a:p>
            <a:pPr algn="ctr"/>
            <a:endParaRPr lang="en-US" sz="1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OMath">
                <a:extLst>
                  <a:ext uri="{FF2B5EF4-FFF2-40B4-BE49-F238E27FC236}">
                    <a16:creationId xmlns:a16="http://schemas.microsoft.com/office/drawing/2014/main" id="{E120F8A9-EBFE-E98F-F827-2F8DEBCCA12D}"/>
                  </a:ext>
                </a:extLst>
              </p:cNvPr>
              <p:cNvSpPr txBox="1"/>
              <p:nvPr/>
            </p:nvSpPr>
            <p:spPr>
              <a:xfrm>
                <a:off x="2743200" y="1371600"/>
                <a:ext cx="3474720" cy="5015604"/>
              </a:xfrm>
              <a:prstGeom prst="rect">
                <a:avLst/>
              </a:prstGeom>
              <a:solidFill>
                <a:srgbClr val="FFFF00">
                  <a:alpha val="20000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sz="1200"/>
                  <a:t>Centroid</a:t>
                </a:r>
              </a:p>
              <a:p>
                <a14:m>
                  <m:oMath xmlns:m="http://schemas.openxmlformats.org/officeDocument/2006/math"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hr-HR" sz="1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sz="1200"/>
                  <a:t> ;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hr-HR" sz="1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endParaRPr lang="hr-HR" sz="1200"/>
              </a:p>
              <a:p>
                <a:r>
                  <a:rPr lang="hr-HR" sz="1200"/>
                  <a:t>Parallel axis theorem (J. Steiner)</a:t>
                </a:r>
                <a:endParaRPr lang="en-US" sz="120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𝑎𝑡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;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sz="1200"/>
                  <a:t> ;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d>
                      <m: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</m:oMath>
                </a14:m>
                <a:r>
                  <a:rPr lang="hr-HR" sz="1200"/>
                  <a:t> ;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</m:oMath>
                </a14:m>
                <a:r>
                  <a:rPr lang="hr-HR" sz="1200"/>
                  <a:t> ;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r-HR" sz="12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hr-HR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  <m:sub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hr-HR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  <m:sub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hr-HR" sz="12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r-HR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sSub>
                            <m:sSubPr>
                              <m:ctrlPr>
                                <a:rPr lang="hr-HR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  <m:sub>
                              <m:r>
                                <a:rPr lang="hr-HR" sz="1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hr-HR" sz="1200"/>
              </a:p>
              <a:p>
                <a:r>
                  <a:rPr lang="hr-HR" sz="1200"/>
                  <a:t>Mohr  Ellipse</a:t>
                </a:r>
              </a:p>
              <a:p>
                <a14:m>
                  <m:oMath xmlns:m="http://schemas.openxmlformats.org/officeDocument/2006/math">
                    <m:r>
                      <a:rPr lang="hr-HR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hr-HR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90</m:t>
                        </m:r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func>
                      <m:funcPr>
                        <m:ctrlPr>
                          <a:rPr lang="hr-HR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hr-HR" sz="12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</m:t>
                                </m:r>
                                <m:sSub>
                                  <m:sSubPr>
                                    <m:ctrlP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𝑥𝑦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hr-HR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hr-HR" sz="1200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hr-HR" sz="1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sub>
                            </m:sSub>
                          </m:e>
                          <m:sup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r-HR" sz="1200"/>
                  <a:t> ;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sSup>
                          <m:sSup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sz="1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hr-HR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hr-HR" sz="12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  <m:t>𝐼</m:t>
                                        </m:r>
                                      </m:e>
                                      <m:sub>
                                        <m:r>
                                          <a:rPr lang="hr-HR" sz="12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hr-HR" sz="1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hr-HR" sz="1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hr-HR" sz="1200" i="1">
                                    <a:latin typeface="Cambria Math" panose="02040503050406030204" pitchFamily="18" charset="0"/>
                                  </a:rPr>
                                  <m:t>𝑥𝑦</m:t>
                                </m:r>
                              </m:sub>
                            </m:sSub>
                          </m:e>
                          <m:sup>
                            <m:r>
                              <a:rPr lang="hr-HR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r-HR" sz="120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hr-HR" sz="1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sz="1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f>
                          <m:fPr>
                            <m:ctrlP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𝑚𝑖𝑛</m:t>
                                </m:r>
                              </m:sub>
                            </m:sSub>
                          </m:num>
                          <m:den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</m:e>
                    </m:rad>
                  </m:oMath>
                </a14:m>
                <a:r>
                  <a:rPr lang="hr-HR" sz="120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hr-HR" sz="12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hr-HR" sz="12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sz="12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sz="1200" i="1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f>
                          <m:fPr>
                            <m:ctrlPr>
                              <a:rPr lang="hr-HR" sz="1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hr-HR" sz="1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r-HR" sz="1200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hr-HR" sz="1200" b="0" i="1" smtClean="0">
                                    <a:latin typeface="Cambria Math" panose="02040503050406030204" pitchFamily="18" charset="0"/>
                                  </a:rPr>
                                  <m:t>𝑚𝑎𝑥</m:t>
                                </m:r>
                              </m:sub>
                            </m:sSub>
                          </m:num>
                          <m:den>
                            <m:r>
                              <a:rPr lang="hr-HR" sz="12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</m:e>
                    </m:rad>
                  </m:oMath>
                </a14:m>
                <a:r>
                  <a:rPr lang="hr-HR" sz="1200"/>
                  <a:t> </a:t>
                </a:r>
              </a:p>
              <a:p>
                <a:endParaRPr lang="en-US" sz="1200"/>
              </a:p>
            </p:txBody>
          </p:sp>
        </mc:Choice>
        <mc:Fallback xmlns="">
          <p:sp>
            <p:nvSpPr>
              <p:cNvPr id="22" name="TextBox OMath">
                <a:extLst>
                  <a:ext uri="{FF2B5EF4-FFF2-40B4-BE49-F238E27FC236}">
                    <a16:creationId xmlns:a16="http://schemas.microsoft.com/office/drawing/2014/main" id="{E120F8A9-EBFE-E98F-F827-2F8DEBCCA1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1371600"/>
                <a:ext cx="3474720" cy="5015604"/>
              </a:xfrm>
              <a:prstGeom prst="rect">
                <a:avLst/>
              </a:prstGeom>
              <a:blipFill>
                <a:blip r:embed="rId11"/>
                <a:stretch>
                  <a:fillRect r="-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Results">
            <a:extLst>
              <a:ext uri="{FF2B5EF4-FFF2-40B4-BE49-F238E27FC236}">
                <a16:creationId xmlns:a16="http://schemas.microsoft.com/office/drawing/2014/main" id="{E687D908-BDD5-D6C0-DB89-DC47EF4A0D0C}"/>
              </a:ext>
            </a:extLst>
          </p:cNvPr>
          <p:cNvSpPr txBox="1"/>
          <p:nvPr/>
        </p:nvSpPr>
        <p:spPr>
          <a:xfrm>
            <a:off x="182880" y="182880"/>
            <a:ext cx="329184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Exact results </a:t>
            </a:r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 using AdoMath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Current User:guest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Upload status: compiling PPTX 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Compiled by slides: 00:00:00.3750053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Start: 12/12/2024 7:11:20 PM / ProfilZ.pptx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Listed: ProfilZ.pptx Ind:4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AdoMath Results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𝑎 = 3 𝑐 = 3 𝑏 = 3 𝑡 = 0.5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𝐴_1 = 1.5 𝑥_1 = 1.5 𝑦_1 = 3.75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𝐴_2 = 1.5 𝑥_2 = 2.75 𝑦_2 = 2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𝐴_3 = 1.5 𝑥_3 = 4 𝑦_3 = 0.25</a:t>
            </a:r>
          </a:p>
          <a:p>
            <a:r>
              <a:rPr lang="hr-HR" sz="1200">
                <a:highlight>
                  <a:srgbClr val="FFFF00"/>
                </a:highlight>
                <a:latin typeface="Cambria Math" panose="02040503050406030204" pitchFamily="18" charset="0"/>
                <a:ea typeface="Cambria Math" panose="02040503050406030204" pitchFamily="18" charset="0"/>
              </a:rPr>
              <a:t>𝐴 = 4.5 𝑥̅ = 2.75 𝑦̅ = 2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𝐼_𝑦_1 = 3.46875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𝐼_𝑥_1 = 4.625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𝐼_𝑥𝑦_1 = -3.28125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𝐼_𝑦_2 = 0.03125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𝐼_𝑥_2 = 1.125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𝐼_𝑥𝑦_2 = 0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𝐼_𝑦_3 = 3.46875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𝐼_𝑥_3 = 4.625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𝐼_𝑥𝑦_3 = -3.28125</a:t>
            </a:r>
          </a:p>
          <a:p>
            <a:r>
              <a:rPr lang="hr-HR" sz="1200">
                <a:highlight>
                  <a:srgbClr val="FFFF00"/>
                </a:highlight>
                <a:latin typeface="Cambria Math" panose="02040503050406030204" pitchFamily="18" charset="0"/>
                <a:ea typeface="Cambria Math" panose="02040503050406030204" pitchFamily="18" charset="0"/>
              </a:rPr>
              <a:t>𝐼_𝑥 = 10.375 𝐼_𝑦 = 6.96875 𝐼_𝑥𝑦 = -6.5625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𝜃 = 37.7256714378751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𝐼_𝑚𝑖𝑛 = 1.89197522082738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𝐼_𝑚𝑎𝑥 = 15.4517747791726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𝑟_𝑚𝑖𝑛 = 0.648412629397084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𝑟_𝑚𝑎𝑥 = 1.85303203661054</a:t>
            </a:r>
          </a:p>
          <a:p>
            <a:r>
              <a:rPr lang="hr-HR" sz="1200">
                <a:latin typeface="Cambria Math" panose="02040503050406030204" pitchFamily="18" charset="0"/>
                <a:ea typeface="Cambria Math" panose="02040503050406030204" pitchFamily="18" charset="0"/>
              </a:rPr>
              <a:t>Finished: 12/12/2024 7:11:20 PM</a:t>
            </a:r>
          </a:p>
          <a:p>
            <a:endParaRPr lang="hr-HR" sz="120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hr-HR" sz="120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US" sz="120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US" sz="120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0" name="GroupRGBX" hidden="1">
            <a:extLst>
              <a:ext uri="{FF2B5EF4-FFF2-40B4-BE49-F238E27FC236}">
                <a16:creationId xmlns:a16="http://schemas.microsoft.com/office/drawing/2014/main" id="{00F8EEE2-432F-D7F0-1CF2-8E9D411C6DD8}"/>
              </a:ext>
            </a:extLst>
          </p:cNvPr>
          <p:cNvGrpSpPr/>
          <p:nvPr/>
        </p:nvGrpSpPr>
        <p:grpSpPr>
          <a:xfrm>
            <a:off x="2743200" y="1828800"/>
            <a:ext cx="5029200" cy="3657600"/>
            <a:chOff x="5486400" y="1828800"/>
            <a:chExt cx="5029200" cy="3657600"/>
          </a:xfrm>
        </p:grpSpPr>
        <p:sp>
          <p:nvSpPr>
            <p:cNvPr id="6" name="FreeBlueX">
              <a:extLst>
                <a:ext uri="{FF2B5EF4-FFF2-40B4-BE49-F238E27FC236}">
                  <a16:creationId xmlns:a16="http://schemas.microsoft.com/office/drawing/2014/main" id="{9134A309-2885-9A49-9876-7CBA75E6C1A7}"/>
                </a:ext>
              </a:extLst>
            </p:cNvPr>
            <p:cNvSpPr/>
            <p:nvPr/>
          </p:nvSpPr>
          <p:spPr>
            <a:xfrm>
              <a:off x="5486400" y="1828800"/>
              <a:ext cx="2743200" cy="457200"/>
            </a:xfrm>
            <a:custGeom>
              <a:avLst/>
              <a:gdLst>
                <a:gd name="connsiteX0" fmla="*/ 0 w 2743200"/>
                <a:gd name="connsiteY0" fmla="*/ 0 h 457200"/>
                <a:gd name="connsiteX1" fmla="*/ 2743200 w 2743200"/>
                <a:gd name="connsiteY1" fmla="*/ 0 h 457200"/>
                <a:gd name="connsiteX2" fmla="*/ 2743200 w 2743200"/>
                <a:gd name="connsiteY2" fmla="*/ 457200 h 457200"/>
                <a:gd name="connsiteX3" fmla="*/ 0 w 2743200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3200" h="457200">
                  <a:moveTo>
                    <a:pt x="0" y="0"/>
                  </a:moveTo>
                  <a:lnTo>
                    <a:pt x="2743200" y="0"/>
                  </a:lnTo>
                  <a:lnTo>
                    <a:pt x="2743200" y="4572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rgbClr val="156082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1000"/>
                <a:t>id:6/6</a:t>
              </a:r>
            </a:p>
            <a:p>
              <a:pPr algn="ctr"/>
              <a:r>
                <a:rPr lang="en-US" sz="1000"/>
                <a:t>name: FreeBlueX</a:t>
              </a:r>
            </a:p>
            <a:p>
              <a:pPr algn="ctr"/>
              <a:r>
                <a:rPr lang="en-US" sz="1000"/>
                <a:t>Area: 1.50</a:t>
              </a:r>
            </a:p>
            <a:p>
              <a:pPr algn="ctr"/>
              <a:r>
                <a:rPr lang="en-US" sz="1000"/>
                <a:t>Perim: 7.00</a:t>
              </a:r>
            </a:p>
            <a:p>
              <a:pPr algn="ctr"/>
              <a:endParaRPr lang="en-US" sz="1000"/>
            </a:p>
          </p:txBody>
        </p:sp>
        <p:sp>
          <p:nvSpPr>
            <p:cNvPr id="7" name="FreeGreenX">
              <a:extLst>
                <a:ext uri="{FF2B5EF4-FFF2-40B4-BE49-F238E27FC236}">
                  <a16:creationId xmlns:a16="http://schemas.microsoft.com/office/drawing/2014/main" id="{39C2616E-FA3D-8ED9-82C1-A2128113754F}"/>
                </a:ext>
              </a:extLst>
            </p:cNvPr>
            <p:cNvSpPr/>
            <p:nvPr/>
          </p:nvSpPr>
          <p:spPr>
            <a:xfrm>
              <a:off x="7772400" y="5029200"/>
              <a:ext cx="2743200" cy="457200"/>
            </a:xfrm>
            <a:custGeom>
              <a:avLst/>
              <a:gdLst>
                <a:gd name="connsiteX0" fmla="*/ 0 w 2743200"/>
                <a:gd name="connsiteY0" fmla="*/ 0 h 457200"/>
                <a:gd name="connsiteX1" fmla="*/ 2743200 w 2743200"/>
                <a:gd name="connsiteY1" fmla="*/ 0 h 457200"/>
                <a:gd name="connsiteX2" fmla="*/ 2743200 w 2743200"/>
                <a:gd name="connsiteY2" fmla="*/ 457200 h 457200"/>
                <a:gd name="connsiteX3" fmla="*/ 0 w 2743200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3200" h="457200">
                  <a:moveTo>
                    <a:pt x="0" y="0"/>
                  </a:moveTo>
                  <a:lnTo>
                    <a:pt x="2743200" y="0"/>
                  </a:lnTo>
                  <a:lnTo>
                    <a:pt x="2743200" y="4572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rgbClr val="60A500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en-US" sz="1000"/>
                <a:t>id:7/7</a:t>
              </a:r>
            </a:p>
            <a:p>
              <a:pPr algn="ctr"/>
              <a:r>
                <a:rPr lang="en-US" sz="1000"/>
                <a:t>name: FreeGreenX</a:t>
              </a:r>
            </a:p>
            <a:p>
              <a:pPr algn="ctr"/>
              <a:r>
                <a:rPr lang="en-US" sz="1000"/>
                <a:t>Area: 1.50</a:t>
              </a:r>
            </a:p>
            <a:p>
              <a:pPr algn="ctr"/>
              <a:r>
                <a:rPr lang="en-US" sz="1000"/>
                <a:t>Perim: 7.00</a:t>
              </a:r>
            </a:p>
            <a:p>
              <a:pPr algn="ctr"/>
              <a:endParaRPr lang="en-US" sz="1000"/>
            </a:p>
          </p:txBody>
        </p:sp>
        <p:sp>
          <p:nvSpPr>
            <p:cNvPr id="9" name="FreeRedX" descr="1">
              <a:extLst>
                <a:ext uri="{FF2B5EF4-FFF2-40B4-BE49-F238E27FC236}">
                  <a16:creationId xmlns:a16="http://schemas.microsoft.com/office/drawing/2014/main" id="{3952F95A-BE61-DC3C-94F1-B12F0EB101CC}"/>
                </a:ext>
              </a:extLst>
            </p:cNvPr>
            <p:cNvSpPr/>
            <p:nvPr/>
          </p:nvSpPr>
          <p:spPr>
            <a:xfrm>
              <a:off x="7772400" y="2286000"/>
              <a:ext cx="457200" cy="2743200"/>
            </a:xfrm>
            <a:custGeom>
              <a:avLst/>
              <a:gdLst>
                <a:gd name="connsiteX0" fmla="*/ 0 w 457200"/>
                <a:gd name="connsiteY0" fmla="*/ 0 h 2743200"/>
                <a:gd name="connsiteX1" fmla="*/ 457200 w 457200"/>
                <a:gd name="connsiteY1" fmla="*/ 0 h 2743200"/>
                <a:gd name="connsiteX2" fmla="*/ 457200 w 457200"/>
                <a:gd name="connsiteY2" fmla="*/ 2743200 h 2743200"/>
                <a:gd name="connsiteX3" fmla="*/ 0 w 457200"/>
                <a:gd name="connsiteY3" fmla="*/ 274320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7200" h="2743200">
                  <a:moveTo>
                    <a:pt x="0" y="0"/>
                  </a:moveTo>
                  <a:lnTo>
                    <a:pt x="457200" y="0"/>
                  </a:lnTo>
                  <a:lnTo>
                    <a:pt x="457200" y="2743200"/>
                  </a:lnTo>
                  <a:lnTo>
                    <a:pt x="0" y="2743200"/>
                  </a:lnTo>
                  <a:close/>
                </a:path>
              </a:pathLst>
            </a:custGeom>
            <a:solidFill>
              <a:srgbClr val="FF0000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wrap="square" rtlCol="0" anchor="ctr">
              <a:noAutofit/>
            </a:bodyPr>
            <a:lstStyle/>
            <a:p>
              <a:pPr algn="ctr"/>
              <a:r>
                <a:rPr lang="en-US" sz="1000"/>
                <a:t>id:9/9</a:t>
              </a:r>
            </a:p>
            <a:p>
              <a:pPr algn="ctr"/>
              <a:r>
                <a:rPr lang="en-US" sz="1000"/>
                <a:t>name: FreeRedX</a:t>
              </a:r>
            </a:p>
            <a:p>
              <a:pPr algn="ctr"/>
              <a:r>
                <a:rPr lang="en-US" sz="1000"/>
                <a:t>Area: 1.50</a:t>
              </a:r>
            </a:p>
            <a:p>
              <a:pPr algn="ctr"/>
              <a:r>
                <a:rPr lang="en-US" sz="1000"/>
                <a:t>Perim: 7.00</a:t>
              </a:r>
            </a:p>
            <a:p>
              <a:pPr algn="ctr"/>
              <a:endParaRPr lang="en-US" sz="1000"/>
            </a:p>
          </p:txBody>
        </p:sp>
      </p:grpSp>
    </p:spTree>
    <p:extLst>
      <p:ext uri="{BB962C8B-B14F-4D97-AF65-F5344CB8AC3E}">
        <p14:creationId xmlns:p14="http://schemas.microsoft.com/office/powerpoint/2010/main" val="3614835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ont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Specs" hidden="1">
            <a:extLst>
              <a:ext uri="{FF2B5EF4-FFF2-40B4-BE49-F238E27FC236}">
                <a16:creationId xmlns:a16="http://schemas.microsoft.com/office/drawing/2014/main" id="{EAEB2A47-4D1E-2272-3FD1-AFC8DD66BD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662338"/>
              </p:ext>
            </p:extLst>
          </p:nvPr>
        </p:nvGraphicFramePr>
        <p:xfrm>
          <a:off x="21668" y="3821671"/>
          <a:ext cx="12344400" cy="24688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10679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458533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82431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17221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hr-HR" sz="1200"/>
                        <a:t>No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ID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/>
                        <a:t>Name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area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perim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x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y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x-LC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y-LC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Iyy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Ixx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Ixy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Ixx0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Iyy0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Ixy0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theta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Imin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Imax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Rmin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200"/>
                        <a:t>rmax</a:t>
                      </a:r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LetterA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- 62.18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- 39.33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- 37.51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- 12.35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20663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- 85.55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13235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FreeAp5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- 77.29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846925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FreeAp4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- 77.29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430878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FreeAp3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- 77.29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245237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FreeAp2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- 77.29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33219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FreeAp1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- 77.29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936613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777537"/>
                  </a:ext>
                </a:extLst>
              </a:tr>
            </a:tbl>
          </a:graphicData>
        </a:graphic>
      </p:graphicFrame>
      <p:graphicFrame>
        <p:nvGraphicFramePr>
          <p:cNvPr id="3" name="ChartPanel">
            <a:extLst>
              <a:ext uri="{FF2B5EF4-FFF2-40B4-BE49-F238E27FC236}">
                <a16:creationId xmlns:a16="http://schemas.microsoft.com/office/drawing/2014/main" id="{492ABD7C-A952-0337-6BDF-14FCE33EFDB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4232641153"/>
              </p:ext>
            </p:extLst>
          </p:nvPr>
        </p:nvGraphicFramePr>
        <p:xfrm>
          <a:off x="0" y="0"/>
          <a:ext cx="128016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shChart" hidden="1">
            <a:extLst>
              <a:ext uri="{FF2B5EF4-FFF2-40B4-BE49-F238E27FC236}">
                <a16:creationId xmlns:a16="http://schemas.microsoft.com/office/drawing/2014/main" id="{842D8259-D4ED-9690-311B-7EF6749378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687695"/>
              </p:ext>
            </p:extLst>
          </p:nvPr>
        </p:nvGraphicFramePr>
        <p:xfrm>
          <a:off x="457200" y="-457200"/>
          <a:ext cx="6400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Panel" hidden="1">
            <a:extLst>
              <a:ext uri="{FF2B5EF4-FFF2-40B4-BE49-F238E27FC236}">
                <a16:creationId xmlns:a16="http://schemas.microsoft.com/office/drawing/2014/main" id="{B5910BB4-340E-D5C0-429A-E57755EBD4CA}"/>
              </a:ext>
            </a:extLst>
          </p:cNvPr>
          <p:cNvSpPr>
            <a:spLocks/>
          </p:cNvSpPr>
          <p:nvPr/>
        </p:nvSpPr>
        <p:spPr>
          <a:xfrm>
            <a:off x="914400" y="914400"/>
            <a:ext cx="10972800" cy="54864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Mohr" hidden="1">
            <a:extLst>
              <a:ext uri="{FF2B5EF4-FFF2-40B4-BE49-F238E27FC236}">
                <a16:creationId xmlns:a16="http://schemas.microsoft.com/office/drawing/2014/main" id="{1B810012-04A2-71F1-475E-64A8642DD4AE}"/>
              </a:ext>
            </a:extLst>
          </p:cNvPr>
          <p:cNvSpPr/>
          <p:nvPr/>
        </p:nvSpPr>
        <p:spPr>
          <a:xfrm rot="-762569">
            <a:off x="2982203" y="2059716"/>
            <a:ext cx="1813539" cy="2390236"/>
          </a:xfrm>
          <a:prstGeom prst="ellipse">
            <a:avLst/>
          </a:prstGeom>
          <a:solidFill>
            <a:srgbClr val="FFFF00">
              <a:alpha val="20000"/>
            </a:srgbClr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tterACW" hidden="1">
            <a:extLst>
              <a:ext uri="{FF2B5EF4-FFF2-40B4-BE49-F238E27FC236}">
                <a16:creationId xmlns:a16="http://schemas.microsoft.com/office/drawing/2014/main" id="{1B302597-C7BF-10DA-14F8-8CF15FA0BC0A}"/>
              </a:ext>
            </a:extLst>
          </p:cNvPr>
          <p:cNvSpPr/>
          <p:nvPr/>
        </p:nvSpPr>
        <p:spPr>
          <a:xfrm>
            <a:off x="1371600" y="457200"/>
            <a:ext cx="4572000" cy="4572000"/>
          </a:xfrm>
          <a:custGeom>
            <a:avLst/>
            <a:gdLst>
              <a:gd name="connsiteX0" fmla="*/ 4291537 w 4597860"/>
              <a:gd name="connsiteY0" fmla="*/ 4186095 h 4419123"/>
              <a:gd name="connsiteX1" fmla="*/ 3924776 w 4597860"/>
              <a:gd name="connsiteY1" fmla="*/ 3550730 h 4419123"/>
              <a:gd name="connsiteX2" fmla="*/ 2363010 w 4597860"/>
              <a:gd name="connsiteY2" fmla="*/ 0 h 4419123"/>
              <a:gd name="connsiteX3" fmla="*/ 2302431 w 4597860"/>
              <a:gd name="connsiteY3" fmla="*/ 0 h 4419123"/>
              <a:gd name="connsiteX4" fmla="*/ 753809 w 4597860"/>
              <a:gd name="connsiteY4" fmla="*/ 3454718 h 4419123"/>
              <a:gd name="connsiteX5" fmla="*/ 383334 w 4597860"/>
              <a:gd name="connsiteY5" fmla="*/ 4107656 h 4419123"/>
              <a:gd name="connsiteX6" fmla="*/ 0 w 4597860"/>
              <a:gd name="connsiteY6" fmla="*/ 4300823 h 4419123"/>
              <a:gd name="connsiteX7" fmla="*/ 0 w 4597860"/>
              <a:gd name="connsiteY7" fmla="*/ 4419124 h 4419123"/>
              <a:gd name="connsiteX8" fmla="*/ 1440037 w 4597860"/>
              <a:gd name="connsiteY8" fmla="*/ 4419124 h 4419123"/>
              <a:gd name="connsiteX9" fmla="*/ 1440037 w 4597860"/>
              <a:gd name="connsiteY9" fmla="*/ 4300823 h 4419123"/>
              <a:gd name="connsiteX10" fmla="*/ 1015413 w 4597860"/>
              <a:gd name="connsiteY10" fmla="*/ 4224385 h 4419123"/>
              <a:gd name="connsiteX11" fmla="*/ 868394 w 4597860"/>
              <a:gd name="connsiteY11" fmla="*/ 3956209 h 4419123"/>
              <a:gd name="connsiteX12" fmla="*/ 957977 w 4597860"/>
              <a:gd name="connsiteY12" fmla="*/ 3607880 h 4419123"/>
              <a:gd name="connsiteX13" fmla="*/ 1139857 w 4597860"/>
              <a:gd name="connsiteY13" fmla="*/ 3186541 h 4419123"/>
              <a:gd name="connsiteX14" fmla="*/ 2669334 w 4597860"/>
              <a:gd name="connsiteY14" fmla="*/ 3186541 h 4419123"/>
              <a:gd name="connsiteX15" fmla="*/ 2899077 w 4597860"/>
              <a:gd name="connsiteY15" fmla="*/ 3726180 h 4419123"/>
              <a:gd name="connsiteX16" fmla="*/ 2994803 w 4597860"/>
              <a:gd name="connsiteY16" fmla="*/ 3965639 h 4419123"/>
              <a:gd name="connsiteX17" fmla="*/ 3014091 w 4597860"/>
              <a:gd name="connsiteY17" fmla="*/ 4083653 h 4419123"/>
              <a:gd name="connsiteX18" fmla="*/ 2944083 w 4597860"/>
              <a:gd name="connsiteY18" fmla="*/ 4230672 h 4419123"/>
              <a:gd name="connsiteX19" fmla="*/ 2589752 w 4597860"/>
              <a:gd name="connsiteY19" fmla="*/ 4300395 h 4419123"/>
              <a:gd name="connsiteX20" fmla="*/ 2503456 w 4597860"/>
              <a:gd name="connsiteY20" fmla="*/ 4300395 h 4419123"/>
              <a:gd name="connsiteX21" fmla="*/ 2503456 w 4597860"/>
              <a:gd name="connsiteY21" fmla="*/ 4418695 h 4419123"/>
              <a:gd name="connsiteX22" fmla="*/ 4597861 w 4597860"/>
              <a:gd name="connsiteY22" fmla="*/ 4418695 h 4419123"/>
              <a:gd name="connsiteX23" fmla="*/ 4597861 w 4597860"/>
              <a:gd name="connsiteY23" fmla="*/ 4300395 h 4419123"/>
              <a:gd name="connsiteX24" fmla="*/ 4291537 w 4597860"/>
              <a:gd name="connsiteY24" fmla="*/ 4186095 h 4419123"/>
              <a:gd name="connsiteX25" fmla="*/ 1252157 w 4597860"/>
              <a:gd name="connsiteY25" fmla="*/ 2950226 h 4419123"/>
              <a:gd name="connsiteX26" fmla="*/ 1916097 w 4597860"/>
              <a:gd name="connsiteY26" fmla="*/ 1459182 h 4419123"/>
              <a:gd name="connsiteX27" fmla="*/ 2561320 w 4597860"/>
              <a:gd name="connsiteY27" fmla="*/ 2950226 h 4419123"/>
              <a:gd name="connsiteX28" fmla="*/ 1252157 w 4597860"/>
              <a:gd name="connsiteY28" fmla="*/ 2950226 h 4419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597860" h="4419123">
                <a:moveTo>
                  <a:pt x="4291537" y="4186095"/>
                </a:moveTo>
                <a:cubicBezTo>
                  <a:pt x="4195810" y="4098798"/>
                  <a:pt x="4073652" y="3886914"/>
                  <a:pt x="3924776" y="3550730"/>
                </a:cubicBezTo>
                <a:lnTo>
                  <a:pt x="2363010" y="0"/>
                </a:lnTo>
                <a:lnTo>
                  <a:pt x="2302431" y="0"/>
                </a:lnTo>
                <a:lnTo>
                  <a:pt x="753809" y="3454718"/>
                </a:lnTo>
                <a:cubicBezTo>
                  <a:pt x="606933" y="3784902"/>
                  <a:pt x="483346" y="4002500"/>
                  <a:pt x="383334" y="4107656"/>
                </a:cubicBezTo>
                <a:cubicBezTo>
                  <a:pt x="283321" y="4213098"/>
                  <a:pt x="155448" y="4277535"/>
                  <a:pt x="0" y="4300823"/>
                </a:cubicBezTo>
                <a:lnTo>
                  <a:pt x="0" y="4419124"/>
                </a:lnTo>
                <a:lnTo>
                  <a:pt x="1440037" y="4419124"/>
                </a:lnTo>
                <a:lnTo>
                  <a:pt x="1440037" y="4300823"/>
                </a:lnTo>
                <a:cubicBezTo>
                  <a:pt x="1214438" y="4283821"/>
                  <a:pt x="1073134" y="4258390"/>
                  <a:pt x="1015413" y="4224385"/>
                </a:cubicBezTo>
                <a:cubicBezTo>
                  <a:pt x="917258" y="4167092"/>
                  <a:pt x="868394" y="4077796"/>
                  <a:pt x="868394" y="3956209"/>
                </a:cubicBezTo>
                <a:cubicBezTo>
                  <a:pt x="868394" y="3864626"/>
                  <a:pt x="898255" y="3748611"/>
                  <a:pt x="957977" y="3607880"/>
                </a:cubicBezTo>
                <a:lnTo>
                  <a:pt x="1139857" y="3186541"/>
                </a:lnTo>
                <a:lnTo>
                  <a:pt x="2669334" y="3186541"/>
                </a:lnTo>
                <a:lnTo>
                  <a:pt x="2899077" y="3726180"/>
                </a:lnTo>
                <a:cubicBezTo>
                  <a:pt x="2958513" y="3866198"/>
                  <a:pt x="2990803" y="3946351"/>
                  <a:pt x="2994803" y="3965639"/>
                </a:cubicBezTo>
                <a:cubicBezTo>
                  <a:pt x="3007805" y="4006072"/>
                  <a:pt x="3014091" y="4045506"/>
                  <a:pt x="3014091" y="4083653"/>
                </a:cubicBezTo>
                <a:cubicBezTo>
                  <a:pt x="3014091" y="4147518"/>
                  <a:pt x="2990803" y="4196668"/>
                  <a:pt x="2944083" y="4230672"/>
                </a:cubicBezTo>
                <a:cubicBezTo>
                  <a:pt x="2875645" y="4277535"/>
                  <a:pt x="2757631" y="4300395"/>
                  <a:pt x="2589752" y="4300395"/>
                </a:cubicBezTo>
                <a:lnTo>
                  <a:pt x="2503456" y="4300395"/>
                </a:lnTo>
                <a:lnTo>
                  <a:pt x="2503456" y="4418695"/>
                </a:lnTo>
                <a:lnTo>
                  <a:pt x="4597861" y="4418695"/>
                </a:lnTo>
                <a:lnTo>
                  <a:pt x="4597861" y="4300395"/>
                </a:lnTo>
                <a:cubicBezTo>
                  <a:pt x="4466416" y="4290251"/>
                  <a:pt x="4364117" y="4251960"/>
                  <a:pt x="4291537" y="4186095"/>
                </a:cubicBezTo>
                <a:close/>
                <a:moveTo>
                  <a:pt x="1252157" y="2950226"/>
                </a:moveTo>
                <a:lnTo>
                  <a:pt x="1916097" y="1459182"/>
                </a:lnTo>
                <a:lnTo>
                  <a:pt x="2561320" y="2950226"/>
                </a:lnTo>
                <a:lnTo>
                  <a:pt x="1252157" y="2950226"/>
                </a:lnTo>
                <a:close/>
              </a:path>
            </a:pathLst>
          </a:custGeom>
          <a:solidFill>
            <a:srgbClr val="EE5050">
              <a:alpha val="40000"/>
            </a:srgbClr>
          </a:solidFill>
          <a:ln w="3175" cap="flat">
            <a:solidFill>
              <a:schemeClr val="tx1">
                <a:lumMod val="95000"/>
                <a:lumOff val="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Bp5">
            <a:extLst>
              <a:ext uri="{FF2B5EF4-FFF2-40B4-BE49-F238E27FC236}">
                <a16:creationId xmlns:a16="http://schemas.microsoft.com/office/drawing/2014/main" id="{438C0A89-898F-AFAD-2DDE-5D4DCA0ABDE6}"/>
              </a:ext>
            </a:extLst>
          </p:cNvPr>
          <p:cNvSpPr/>
          <p:nvPr/>
        </p:nvSpPr>
        <p:spPr>
          <a:xfrm>
            <a:off x="6858000" y="914400"/>
            <a:ext cx="4206241" cy="4572000"/>
          </a:xfrm>
          <a:custGeom>
            <a:avLst/>
            <a:gdLst>
              <a:gd name="connsiteX0" fmla="*/ 1694645 w 4206241"/>
              <a:gd name="connsiteY0" fmla="*/ 2318732 h 4572000"/>
              <a:gd name="connsiteX1" fmla="*/ 1694645 w 4206241"/>
              <a:gd name="connsiteY1" fmla="*/ 3785353 h 4572000"/>
              <a:gd name="connsiteX2" fmla="*/ 1691007 w 4206241"/>
              <a:gd name="connsiteY2" fmla="*/ 3953842 h 4572000"/>
              <a:gd name="connsiteX3" fmla="*/ 1783578 w 4206241"/>
              <a:gd name="connsiteY3" fmla="*/ 4228822 h 4572000"/>
              <a:gd name="connsiteX4" fmla="*/ 2057653 w 4206241"/>
              <a:gd name="connsiteY4" fmla="*/ 4321455 h 4572000"/>
              <a:gd name="connsiteX5" fmla="*/ 2553607 w 4206241"/>
              <a:gd name="connsiteY5" fmla="*/ 4202200 h 4572000"/>
              <a:gd name="connsiteX6" fmla="*/ 2901703 w 4206241"/>
              <a:gd name="connsiteY6" fmla="*/ 3855010 h 4572000"/>
              <a:gd name="connsiteX7" fmla="*/ 3022463 w 4206241"/>
              <a:gd name="connsiteY7" fmla="*/ 3347173 h 4572000"/>
              <a:gd name="connsiteX8" fmla="*/ 2874604 w 4206241"/>
              <a:gd name="connsiteY8" fmla="*/ 2772413 h 4572000"/>
              <a:gd name="connsiteX9" fmla="*/ 2467948 w 4206241"/>
              <a:gd name="connsiteY9" fmla="*/ 2416653 h 4572000"/>
              <a:gd name="connsiteX10" fmla="*/ 1694645 w 4206241"/>
              <a:gd name="connsiteY10" fmla="*/ 2318732 h 4572000"/>
              <a:gd name="connsiteX11" fmla="*/ 1694463 w 4206241"/>
              <a:gd name="connsiteY11" fmla="*/ 256198 h 4572000"/>
              <a:gd name="connsiteX12" fmla="*/ 1694463 w 4206241"/>
              <a:gd name="connsiteY12" fmla="*/ 2056516 h 4572000"/>
              <a:gd name="connsiteX13" fmla="*/ 2399019 w 4206241"/>
              <a:gd name="connsiteY13" fmla="*/ 1948566 h 4572000"/>
              <a:gd name="connsiteX14" fmla="*/ 2746751 w 4206241"/>
              <a:gd name="connsiteY14" fmla="*/ 1645139 h 4572000"/>
              <a:gd name="connsiteX15" fmla="*/ 2867875 w 4206241"/>
              <a:gd name="connsiteY15" fmla="*/ 1146237 h 4572000"/>
              <a:gd name="connsiteX16" fmla="*/ 2748569 w 4206241"/>
              <a:gd name="connsiteY16" fmla="*/ 648975 h 4572000"/>
              <a:gd name="connsiteX17" fmla="*/ 2407568 w 4206241"/>
              <a:gd name="connsiteY17" fmla="*/ 354119 h 4572000"/>
              <a:gd name="connsiteX18" fmla="*/ 1694645 w 4206241"/>
              <a:gd name="connsiteY18" fmla="*/ 256198 h 4572000"/>
              <a:gd name="connsiteX19" fmla="*/ 0 w 4206241"/>
              <a:gd name="connsiteY19" fmla="*/ 0 h 4572000"/>
              <a:gd name="connsiteX20" fmla="*/ 2185324 w 4206241"/>
              <a:gd name="connsiteY20" fmla="*/ 0 h 4572000"/>
              <a:gd name="connsiteX21" fmla="*/ 3295083 w 4206241"/>
              <a:gd name="connsiteY21" fmla="*/ 140043 h 4572000"/>
              <a:gd name="connsiteX22" fmla="*/ 3809224 w 4206241"/>
              <a:gd name="connsiteY22" fmla="*/ 558166 h 4572000"/>
              <a:gd name="connsiteX23" fmla="*/ 3997456 w 4206241"/>
              <a:gd name="connsiteY23" fmla="*/ 1149701 h 4572000"/>
              <a:gd name="connsiteX24" fmla="*/ 3758846 w 4206241"/>
              <a:gd name="connsiteY24" fmla="*/ 1738137 h 4572000"/>
              <a:gd name="connsiteX25" fmla="*/ 2918071 w 4206241"/>
              <a:gd name="connsiteY25" fmla="*/ 2147690 h 4572000"/>
              <a:gd name="connsiteX26" fmla="*/ 3829410 w 4206241"/>
              <a:gd name="connsiteY26" fmla="*/ 2515303 h 4572000"/>
              <a:gd name="connsiteX27" fmla="*/ 4206241 w 4206241"/>
              <a:gd name="connsiteY27" fmla="*/ 3310885 h 4572000"/>
              <a:gd name="connsiteX28" fmla="*/ 3792854 w 4206241"/>
              <a:gd name="connsiteY28" fmla="*/ 4164272 h 4572000"/>
              <a:gd name="connsiteX29" fmla="*/ 2316634 w 4206241"/>
              <a:gd name="connsiteY29" fmla="*/ 4572000 h 4572000"/>
              <a:gd name="connsiteX30" fmla="*/ 182 w 4206241"/>
              <a:gd name="connsiteY30" fmla="*/ 4572000 h 4572000"/>
              <a:gd name="connsiteX31" fmla="*/ 182 w 4206241"/>
              <a:gd name="connsiteY31" fmla="*/ 4447275 h 4572000"/>
              <a:gd name="connsiteX32" fmla="*/ 428845 w 4206241"/>
              <a:gd name="connsiteY32" fmla="*/ 4388195 h 4572000"/>
              <a:gd name="connsiteX33" fmla="*/ 586706 w 4206241"/>
              <a:gd name="connsiteY33" fmla="*/ 4234657 h 4572000"/>
              <a:gd name="connsiteX34" fmla="*/ 632173 w 4206241"/>
              <a:gd name="connsiteY34" fmla="*/ 3769307 h 4572000"/>
              <a:gd name="connsiteX35" fmla="*/ 632173 w 4206241"/>
              <a:gd name="connsiteY35" fmla="*/ 802512 h 4572000"/>
              <a:gd name="connsiteX36" fmla="*/ 586706 w 4206241"/>
              <a:gd name="connsiteY36" fmla="*/ 335519 h 4572000"/>
              <a:gd name="connsiteX37" fmla="*/ 427026 w 4206241"/>
              <a:gd name="connsiteY37" fmla="*/ 181983 h 4572000"/>
              <a:gd name="connsiteX38" fmla="*/ 0 w 4206241"/>
              <a:gd name="connsiteY38" fmla="*/ 124726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206241" h="4572000">
                <a:moveTo>
                  <a:pt x="1694645" y="2318732"/>
                </a:moveTo>
                <a:lnTo>
                  <a:pt x="1694645" y="3785353"/>
                </a:lnTo>
                <a:lnTo>
                  <a:pt x="1691007" y="3953842"/>
                </a:lnTo>
                <a:cubicBezTo>
                  <a:pt x="1691007" y="4075286"/>
                  <a:pt x="1721925" y="4166824"/>
                  <a:pt x="1783578" y="4228822"/>
                </a:cubicBezTo>
                <a:cubicBezTo>
                  <a:pt x="1845232" y="4290821"/>
                  <a:pt x="1936529" y="4321455"/>
                  <a:pt x="2057653" y="4321455"/>
                </a:cubicBezTo>
                <a:cubicBezTo>
                  <a:pt x="2237339" y="4321455"/>
                  <a:pt x="2402293" y="4281704"/>
                  <a:pt x="2553607" y="4202200"/>
                </a:cubicBezTo>
                <a:cubicBezTo>
                  <a:pt x="2704921" y="4122696"/>
                  <a:pt x="2821498" y="4006723"/>
                  <a:pt x="2901703" y="3855010"/>
                </a:cubicBezTo>
                <a:cubicBezTo>
                  <a:pt x="2982270" y="3703297"/>
                  <a:pt x="3022827" y="3534443"/>
                  <a:pt x="3022463" y="3347173"/>
                </a:cubicBezTo>
                <a:cubicBezTo>
                  <a:pt x="3022463" y="3133461"/>
                  <a:pt x="2973358" y="2941996"/>
                  <a:pt x="2874604" y="2772413"/>
                </a:cubicBezTo>
                <a:cubicBezTo>
                  <a:pt x="2775850" y="2602647"/>
                  <a:pt x="2640540" y="2483938"/>
                  <a:pt x="2467948" y="2416653"/>
                </a:cubicBezTo>
                <a:cubicBezTo>
                  <a:pt x="2295355" y="2349366"/>
                  <a:pt x="2037466" y="2316361"/>
                  <a:pt x="1694645" y="2318732"/>
                </a:cubicBezTo>
                <a:close/>
                <a:moveTo>
                  <a:pt x="1694463" y="256198"/>
                </a:moveTo>
                <a:lnTo>
                  <a:pt x="1694463" y="2056516"/>
                </a:lnTo>
                <a:cubicBezTo>
                  <a:pt x="2012732" y="2056516"/>
                  <a:pt x="2247524" y="2020411"/>
                  <a:pt x="2399019" y="1948566"/>
                </a:cubicBezTo>
                <a:cubicBezTo>
                  <a:pt x="2550333" y="1876721"/>
                  <a:pt x="2666184" y="1775519"/>
                  <a:pt x="2746751" y="1645139"/>
                </a:cubicBezTo>
                <a:cubicBezTo>
                  <a:pt x="2827500" y="1514761"/>
                  <a:pt x="2867875" y="1348643"/>
                  <a:pt x="2867875" y="1146237"/>
                </a:cubicBezTo>
                <a:cubicBezTo>
                  <a:pt x="2867875" y="943831"/>
                  <a:pt x="2828046" y="778260"/>
                  <a:pt x="2748569" y="648975"/>
                </a:cubicBezTo>
                <a:cubicBezTo>
                  <a:pt x="2669093" y="519691"/>
                  <a:pt x="2555244" y="421406"/>
                  <a:pt x="2407568" y="354119"/>
                </a:cubicBezTo>
                <a:cubicBezTo>
                  <a:pt x="2259344" y="286833"/>
                  <a:pt x="2021825" y="254010"/>
                  <a:pt x="1694645" y="256198"/>
                </a:cubicBezTo>
                <a:close/>
                <a:moveTo>
                  <a:pt x="0" y="0"/>
                </a:moveTo>
                <a:lnTo>
                  <a:pt x="2185324" y="0"/>
                </a:lnTo>
                <a:cubicBezTo>
                  <a:pt x="2707650" y="0"/>
                  <a:pt x="3077387" y="46681"/>
                  <a:pt x="3295083" y="140043"/>
                </a:cubicBezTo>
                <a:cubicBezTo>
                  <a:pt x="3512233" y="233405"/>
                  <a:pt x="3683734" y="372536"/>
                  <a:pt x="3809224" y="558166"/>
                </a:cubicBezTo>
                <a:cubicBezTo>
                  <a:pt x="3934530" y="743249"/>
                  <a:pt x="3997456" y="940731"/>
                  <a:pt x="3997456" y="1149701"/>
                </a:cubicBezTo>
                <a:cubicBezTo>
                  <a:pt x="3997456" y="1369795"/>
                  <a:pt x="3917980" y="1566183"/>
                  <a:pt x="3758846" y="1738137"/>
                </a:cubicBezTo>
                <a:cubicBezTo>
                  <a:pt x="3599348" y="1909726"/>
                  <a:pt x="3319453" y="2046487"/>
                  <a:pt x="2918071" y="2147690"/>
                </a:cubicBezTo>
                <a:cubicBezTo>
                  <a:pt x="3350734" y="2248892"/>
                  <a:pt x="3654454" y="2371248"/>
                  <a:pt x="3829410" y="2515303"/>
                </a:cubicBezTo>
                <a:cubicBezTo>
                  <a:pt x="4080570" y="2719714"/>
                  <a:pt x="4206241" y="2985030"/>
                  <a:pt x="4206241" y="3310885"/>
                </a:cubicBezTo>
                <a:cubicBezTo>
                  <a:pt x="4206241" y="3655340"/>
                  <a:pt x="4068748" y="3939619"/>
                  <a:pt x="3792854" y="4164272"/>
                </a:cubicBezTo>
                <a:cubicBezTo>
                  <a:pt x="3454399" y="4435969"/>
                  <a:pt x="2962083" y="4572000"/>
                  <a:pt x="2316634" y="4572000"/>
                </a:cubicBezTo>
                <a:lnTo>
                  <a:pt x="182" y="4572000"/>
                </a:lnTo>
                <a:lnTo>
                  <a:pt x="182" y="4447275"/>
                </a:lnTo>
                <a:cubicBezTo>
                  <a:pt x="210785" y="4447275"/>
                  <a:pt x="353552" y="4427399"/>
                  <a:pt x="428845" y="4388195"/>
                </a:cubicBezTo>
                <a:cubicBezTo>
                  <a:pt x="503775" y="4348989"/>
                  <a:pt x="556516" y="4297750"/>
                  <a:pt x="586706" y="4234657"/>
                </a:cubicBezTo>
                <a:cubicBezTo>
                  <a:pt x="617078" y="4171748"/>
                  <a:pt x="632173" y="4016387"/>
                  <a:pt x="632173" y="3769307"/>
                </a:cubicBezTo>
                <a:lnTo>
                  <a:pt x="632173" y="802512"/>
                </a:lnTo>
                <a:cubicBezTo>
                  <a:pt x="632173" y="555249"/>
                  <a:pt x="617078" y="399706"/>
                  <a:pt x="586706" y="335519"/>
                </a:cubicBezTo>
                <a:cubicBezTo>
                  <a:pt x="556516" y="271151"/>
                  <a:pt x="503229" y="220094"/>
                  <a:pt x="427026" y="181983"/>
                </a:cubicBezTo>
                <a:cubicBezTo>
                  <a:pt x="350642" y="143690"/>
                  <a:pt x="208420" y="124726"/>
                  <a:pt x="0" y="124726"/>
                </a:cubicBezTo>
                <a:close/>
              </a:path>
            </a:pathLst>
          </a:cu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Ap5">
            <a:extLst>
              <a:ext uri="{FF2B5EF4-FFF2-40B4-BE49-F238E27FC236}">
                <a16:creationId xmlns:a16="http://schemas.microsoft.com/office/drawing/2014/main" id="{F50603B3-0B88-14CB-E2D8-689BF247C029}"/>
              </a:ext>
            </a:extLst>
          </p:cNvPr>
          <p:cNvSpPr/>
          <p:nvPr/>
        </p:nvSpPr>
        <p:spPr>
          <a:xfrm>
            <a:off x="457200" y="914400"/>
            <a:ext cx="4572001" cy="4572001"/>
          </a:xfrm>
          <a:custGeom>
            <a:avLst/>
            <a:gdLst>
              <a:gd name="connsiteX0" fmla="*/ 1905320 w 4572001"/>
              <a:gd name="connsiteY0" fmla="*/ 1509662 h 4572001"/>
              <a:gd name="connsiteX1" fmla="*/ 1245115 w 4572001"/>
              <a:gd name="connsiteY1" fmla="*/ 3052287 h 4572001"/>
              <a:gd name="connsiteX2" fmla="*/ 2546914 w 4572001"/>
              <a:gd name="connsiteY2" fmla="*/ 3052287 h 4572001"/>
              <a:gd name="connsiteX3" fmla="*/ 2289481 w 4572001"/>
              <a:gd name="connsiteY3" fmla="*/ 0 h 4572001"/>
              <a:gd name="connsiteX4" fmla="*/ 2349720 w 4572001"/>
              <a:gd name="connsiteY4" fmla="*/ 0 h 4572001"/>
              <a:gd name="connsiteX5" fmla="*/ 3902702 w 4572001"/>
              <a:gd name="connsiteY5" fmla="*/ 3673566 h 4572001"/>
              <a:gd name="connsiteX6" fmla="*/ 4267400 w 4572001"/>
              <a:gd name="connsiteY6" fmla="*/ 4330911 h 4572001"/>
              <a:gd name="connsiteX7" fmla="*/ 4572001 w 4572001"/>
              <a:gd name="connsiteY7" fmla="*/ 4449165 h 4572001"/>
              <a:gd name="connsiteX8" fmla="*/ 4572001 w 4572001"/>
              <a:gd name="connsiteY8" fmla="*/ 4571557 h 4572001"/>
              <a:gd name="connsiteX9" fmla="*/ 2489376 w 4572001"/>
              <a:gd name="connsiteY9" fmla="*/ 4571557 h 4572001"/>
              <a:gd name="connsiteX10" fmla="*/ 2489376 w 4572001"/>
              <a:gd name="connsiteY10" fmla="*/ 4449165 h 4572001"/>
              <a:gd name="connsiteX11" fmla="*/ 2575186 w 4572001"/>
              <a:gd name="connsiteY11" fmla="*/ 4449165 h 4572001"/>
              <a:gd name="connsiteX12" fmla="*/ 2927525 w 4572001"/>
              <a:gd name="connsiteY12" fmla="*/ 4377030 h 4572001"/>
              <a:gd name="connsiteX13" fmla="*/ 2997139 w 4572001"/>
              <a:gd name="connsiteY13" fmla="*/ 4224925 h 4572001"/>
              <a:gd name="connsiteX14" fmla="*/ 2977959 w 4572001"/>
              <a:gd name="connsiteY14" fmla="*/ 4102828 h 4572001"/>
              <a:gd name="connsiteX15" fmla="*/ 2882772 w 4572001"/>
              <a:gd name="connsiteY15" fmla="*/ 3855085 h 4572001"/>
              <a:gd name="connsiteX16" fmla="*/ 2654321 w 4572001"/>
              <a:gd name="connsiteY16" fmla="*/ 3296778 h 4572001"/>
              <a:gd name="connsiteX17" fmla="*/ 1133446 w 4572001"/>
              <a:gd name="connsiteY17" fmla="*/ 3296778 h 4572001"/>
              <a:gd name="connsiteX18" fmla="*/ 952589 w 4572001"/>
              <a:gd name="connsiteY18" fmla="*/ 3732693 h 4572001"/>
              <a:gd name="connsiteX19" fmla="*/ 863510 w 4572001"/>
              <a:gd name="connsiteY19" fmla="*/ 4093072 h 4572001"/>
              <a:gd name="connsiteX20" fmla="*/ 1009702 w 4572001"/>
              <a:gd name="connsiteY20" fmla="*/ 4370525 h 4572001"/>
              <a:gd name="connsiteX21" fmla="*/ 1431938 w 4572001"/>
              <a:gd name="connsiteY21" fmla="*/ 4449608 h 4572001"/>
              <a:gd name="connsiteX22" fmla="*/ 1431938 w 4572001"/>
              <a:gd name="connsiteY22" fmla="*/ 4572001 h 4572001"/>
              <a:gd name="connsiteX23" fmla="*/ 0 w 4572001"/>
              <a:gd name="connsiteY23" fmla="*/ 4572001 h 4572001"/>
              <a:gd name="connsiteX24" fmla="*/ 0 w 4572001"/>
              <a:gd name="connsiteY24" fmla="*/ 4449608 h 4572001"/>
              <a:gd name="connsiteX25" fmla="*/ 381178 w 4572001"/>
              <a:gd name="connsiteY25" fmla="*/ 4249758 h 4572001"/>
              <a:gd name="connsiteX26" fmla="*/ 749569 w 4572001"/>
              <a:gd name="connsiteY26" fmla="*/ 3574232 h 457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572001" h="4572001">
                <a:moveTo>
                  <a:pt x="1905320" y="1509662"/>
                </a:moveTo>
                <a:lnTo>
                  <a:pt x="1245115" y="3052287"/>
                </a:lnTo>
                <a:lnTo>
                  <a:pt x="2546914" y="3052287"/>
                </a:lnTo>
                <a:close/>
                <a:moveTo>
                  <a:pt x="2289481" y="0"/>
                </a:moveTo>
                <a:lnTo>
                  <a:pt x="2349720" y="0"/>
                </a:lnTo>
                <a:lnTo>
                  <a:pt x="3902702" y="3673566"/>
                </a:lnTo>
                <a:cubicBezTo>
                  <a:pt x="4050740" y="4021380"/>
                  <a:pt x="4172211" y="4240594"/>
                  <a:pt x="4267400" y="4330911"/>
                </a:cubicBezTo>
                <a:cubicBezTo>
                  <a:pt x="4339572" y="4399054"/>
                  <a:pt x="4441296" y="4438670"/>
                  <a:pt x="4572001" y="4449165"/>
                </a:cubicBezTo>
                <a:lnTo>
                  <a:pt x="4572001" y="4571557"/>
                </a:lnTo>
                <a:lnTo>
                  <a:pt x="2489376" y="4571557"/>
                </a:lnTo>
                <a:lnTo>
                  <a:pt x="2489376" y="4449165"/>
                </a:lnTo>
                <a:lnTo>
                  <a:pt x="2575186" y="4449165"/>
                </a:lnTo>
                <a:cubicBezTo>
                  <a:pt x="2742121" y="4449165"/>
                  <a:pt x="2859471" y="4425514"/>
                  <a:pt x="2927525" y="4377030"/>
                </a:cubicBezTo>
                <a:cubicBezTo>
                  <a:pt x="2973982" y="4341850"/>
                  <a:pt x="2997139" y="4290999"/>
                  <a:pt x="2997139" y="4224925"/>
                </a:cubicBezTo>
                <a:cubicBezTo>
                  <a:pt x="2997139" y="4185458"/>
                  <a:pt x="2990888" y="4144660"/>
                  <a:pt x="2977959" y="4102828"/>
                </a:cubicBezTo>
                <a:cubicBezTo>
                  <a:pt x="2973982" y="4082873"/>
                  <a:pt x="2941873" y="3999947"/>
                  <a:pt x="2882772" y="3855085"/>
                </a:cubicBezTo>
                <a:lnTo>
                  <a:pt x="2654321" y="3296778"/>
                </a:lnTo>
                <a:lnTo>
                  <a:pt x="1133446" y="3296778"/>
                </a:lnTo>
                <a:lnTo>
                  <a:pt x="952589" y="3732693"/>
                </a:lnTo>
                <a:cubicBezTo>
                  <a:pt x="893203" y="3878292"/>
                  <a:pt x="863510" y="3998321"/>
                  <a:pt x="863510" y="4093072"/>
                </a:cubicBezTo>
                <a:cubicBezTo>
                  <a:pt x="863510" y="4218865"/>
                  <a:pt x="912099" y="4311250"/>
                  <a:pt x="1009702" y="4370525"/>
                </a:cubicBezTo>
                <a:cubicBezTo>
                  <a:pt x="1067099" y="4405707"/>
                  <a:pt x="1207608" y="4432018"/>
                  <a:pt x="1431938" y="4449608"/>
                </a:cubicBezTo>
                <a:lnTo>
                  <a:pt x="1431938" y="4572001"/>
                </a:lnTo>
                <a:lnTo>
                  <a:pt x="0" y="4572001"/>
                </a:lnTo>
                <a:lnTo>
                  <a:pt x="0" y="4449608"/>
                </a:lnTo>
                <a:cubicBezTo>
                  <a:pt x="154574" y="4425514"/>
                  <a:pt x="281728" y="4358848"/>
                  <a:pt x="381178" y="4249758"/>
                </a:cubicBezTo>
                <a:cubicBezTo>
                  <a:pt x="480628" y="4140964"/>
                  <a:pt x="603520" y="3915839"/>
                  <a:pt x="749569" y="3574232"/>
                </a:cubicBezTo>
                <a:close/>
              </a:path>
            </a:pathLst>
          </a:custGeom>
          <a:solidFill>
            <a:srgbClr val="156082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Ap4" hidden="1">
            <a:extLst>
              <a:ext uri="{FF2B5EF4-FFF2-40B4-BE49-F238E27FC236}">
                <a16:creationId xmlns:a16="http://schemas.microsoft.com/office/drawing/2014/main" id="{273B017B-90FF-9185-C694-607E291840FC}"/>
              </a:ext>
            </a:extLst>
          </p:cNvPr>
          <p:cNvSpPr>
            <a:spLocks noChangeAspect="1"/>
          </p:cNvSpPr>
          <p:nvPr/>
        </p:nvSpPr>
        <p:spPr>
          <a:xfrm>
            <a:off x="3200400" y="457200"/>
            <a:ext cx="3657600" cy="3657600"/>
          </a:xfrm>
          <a:custGeom>
            <a:avLst/>
            <a:gdLst>
              <a:gd name="connsiteX0" fmla="*/ 1905320 w 4572001"/>
              <a:gd name="connsiteY0" fmla="*/ 1509662 h 4572001"/>
              <a:gd name="connsiteX1" fmla="*/ 1245115 w 4572001"/>
              <a:gd name="connsiteY1" fmla="*/ 3052287 h 4572001"/>
              <a:gd name="connsiteX2" fmla="*/ 2546914 w 4572001"/>
              <a:gd name="connsiteY2" fmla="*/ 3052287 h 4572001"/>
              <a:gd name="connsiteX3" fmla="*/ 2289481 w 4572001"/>
              <a:gd name="connsiteY3" fmla="*/ 0 h 4572001"/>
              <a:gd name="connsiteX4" fmla="*/ 2349720 w 4572001"/>
              <a:gd name="connsiteY4" fmla="*/ 0 h 4572001"/>
              <a:gd name="connsiteX5" fmla="*/ 3902702 w 4572001"/>
              <a:gd name="connsiteY5" fmla="*/ 3673566 h 4572001"/>
              <a:gd name="connsiteX6" fmla="*/ 4267400 w 4572001"/>
              <a:gd name="connsiteY6" fmla="*/ 4330911 h 4572001"/>
              <a:gd name="connsiteX7" fmla="*/ 4572001 w 4572001"/>
              <a:gd name="connsiteY7" fmla="*/ 4449165 h 4572001"/>
              <a:gd name="connsiteX8" fmla="*/ 4572001 w 4572001"/>
              <a:gd name="connsiteY8" fmla="*/ 4571557 h 4572001"/>
              <a:gd name="connsiteX9" fmla="*/ 2489376 w 4572001"/>
              <a:gd name="connsiteY9" fmla="*/ 4571557 h 4572001"/>
              <a:gd name="connsiteX10" fmla="*/ 2489376 w 4572001"/>
              <a:gd name="connsiteY10" fmla="*/ 4449165 h 4572001"/>
              <a:gd name="connsiteX11" fmla="*/ 2575186 w 4572001"/>
              <a:gd name="connsiteY11" fmla="*/ 4449165 h 4572001"/>
              <a:gd name="connsiteX12" fmla="*/ 2927525 w 4572001"/>
              <a:gd name="connsiteY12" fmla="*/ 4377030 h 4572001"/>
              <a:gd name="connsiteX13" fmla="*/ 2997139 w 4572001"/>
              <a:gd name="connsiteY13" fmla="*/ 4224925 h 4572001"/>
              <a:gd name="connsiteX14" fmla="*/ 2977959 w 4572001"/>
              <a:gd name="connsiteY14" fmla="*/ 4102828 h 4572001"/>
              <a:gd name="connsiteX15" fmla="*/ 2882772 w 4572001"/>
              <a:gd name="connsiteY15" fmla="*/ 3855085 h 4572001"/>
              <a:gd name="connsiteX16" fmla="*/ 2654321 w 4572001"/>
              <a:gd name="connsiteY16" fmla="*/ 3296778 h 4572001"/>
              <a:gd name="connsiteX17" fmla="*/ 1133446 w 4572001"/>
              <a:gd name="connsiteY17" fmla="*/ 3296778 h 4572001"/>
              <a:gd name="connsiteX18" fmla="*/ 952589 w 4572001"/>
              <a:gd name="connsiteY18" fmla="*/ 3732693 h 4572001"/>
              <a:gd name="connsiteX19" fmla="*/ 863510 w 4572001"/>
              <a:gd name="connsiteY19" fmla="*/ 4093072 h 4572001"/>
              <a:gd name="connsiteX20" fmla="*/ 1009702 w 4572001"/>
              <a:gd name="connsiteY20" fmla="*/ 4370525 h 4572001"/>
              <a:gd name="connsiteX21" fmla="*/ 1431938 w 4572001"/>
              <a:gd name="connsiteY21" fmla="*/ 4449608 h 4572001"/>
              <a:gd name="connsiteX22" fmla="*/ 1431938 w 4572001"/>
              <a:gd name="connsiteY22" fmla="*/ 4572001 h 4572001"/>
              <a:gd name="connsiteX23" fmla="*/ 0 w 4572001"/>
              <a:gd name="connsiteY23" fmla="*/ 4572001 h 4572001"/>
              <a:gd name="connsiteX24" fmla="*/ 0 w 4572001"/>
              <a:gd name="connsiteY24" fmla="*/ 4449608 h 4572001"/>
              <a:gd name="connsiteX25" fmla="*/ 381178 w 4572001"/>
              <a:gd name="connsiteY25" fmla="*/ 4249758 h 4572001"/>
              <a:gd name="connsiteX26" fmla="*/ 749569 w 4572001"/>
              <a:gd name="connsiteY26" fmla="*/ 3574232 h 457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572001" h="4572001">
                <a:moveTo>
                  <a:pt x="1905320" y="1509662"/>
                </a:moveTo>
                <a:lnTo>
                  <a:pt x="1245115" y="3052287"/>
                </a:lnTo>
                <a:lnTo>
                  <a:pt x="2546914" y="3052287"/>
                </a:lnTo>
                <a:close/>
                <a:moveTo>
                  <a:pt x="2289481" y="0"/>
                </a:moveTo>
                <a:lnTo>
                  <a:pt x="2349720" y="0"/>
                </a:lnTo>
                <a:lnTo>
                  <a:pt x="3902702" y="3673566"/>
                </a:lnTo>
                <a:cubicBezTo>
                  <a:pt x="4050740" y="4021380"/>
                  <a:pt x="4172211" y="4240594"/>
                  <a:pt x="4267400" y="4330911"/>
                </a:cubicBezTo>
                <a:cubicBezTo>
                  <a:pt x="4339572" y="4399054"/>
                  <a:pt x="4441296" y="4438670"/>
                  <a:pt x="4572001" y="4449165"/>
                </a:cubicBezTo>
                <a:lnTo>
                  <a:pt x="4572001" y="4571557"/>
                </a:lnTo>
                <a:lnTo>
                  <a:pt x="2489376" y="4571557"/>
                </a:lnTo>
                <a:lnTo>
                  <a:pt x="2489376" y="4449165"/>
                </a:lnTo>
                <a:lnTo>
                  <a:pt x="2575186" y="4449165"/>
                </a:lnTo>
                <a:cubicBezTo>
                  <a:pt x="2742121" y="4449165"/>
                  <a:pt x="2859471" y="4425514"/>
                  <a:pt x="2927525" y="4377030"/>
                </a:cubicBezTo>
                <a:cubicBezTo>
                  <a:pt x="2973982" y="4341850"/>
                  <a:pt x="2997139" y="4290999"/>
                  <a:pt x="2997139" y="4224925"/>
                </a:cubicBezTo>
                <a:cubicBezTo>
                  <a:pt x="2997139" y="4185458"/>
                  <a:pt x="2990888" y="4144660"/>
                  <a:pt x="2977959" y="4102828"/>
                </a:cubicBezTo>
                <a:cubicBezTo>
                  <a:pt x="2973982" y="4082873"/>
                  <a:pt x="2941873" y="3999947"/>
                  <a:pt x="2882772" y="3855085"/>
                </a:cubicBezTo>
                <a:lnTo>
                  <a:pt x="2654321" y="3296778"/>
                </a:lnTo>
                <a:lnTo>
                  <a:pt x="1133446" y="3296778"/>
                </a:lnTo>
                <a:lnTo>
                  <a:pt x="952589" y="3732693"/>
                </a:lnTo>
                <a:cubicBezTo>
                  <a:pt x="893203" y="3878292"/>
                  <a:pt x="863510" y="3998321"/>
                  <a:pt x="863510" y="4093072"/>
                </a:cubicBezTo>
                <a:cubicBezTo>
                  <a:pt x="863510" y="4218865"/>
                  <a:pt x="912099" y="4311250"/>
                  <a:pt x="1009702" y="4370525"/>
                </a:cubicBezTo>
                <a:cubicBezTo>
                  <a:pt x="1067099" y="4405707"/>
                  <a:pt x="1207608" y="4432018"/>
                  <a:pt x="1431938" y="4449608"/>
                </a:cubicBezTo>
                <a:lnTo>
                  <a:pt x="1431938" y="4572001"/>
                </a:lnTo>
                <a:lnTo>
                  <a:pt x="0" y="4572001"/>
                </a:lnTo>
                <a:lnTo>
                  <a:pt x="0" y="4449608"/>
                </a:lnTo>
                <a:cubicBezTo>
                  <a:pt x="154574" y="4425514"/>
                  <a:pt x="281728" y="4358848"/>
                  <a:pt x="381178" y="4249758"/>
                </a:cubicBezTo>
                <a:cubicBezTo>
                  <a:pt x="480628" y="4140964"/>
                  <a:pt x="603520" y="3915839"/>
                  <a:pt x="749569" y="3574232"/>
                </a:cubicBezTo>
                <a:close/>
              </a:path>
            </a:pathLst>
          </a:custGeom>
          <a:solidFill>
            <a:srgbClr val="156082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Ap3" hidden="1">
            <a:extLst>
              <a:ext uri="{FF2B5EF4-FFF2-40B4-BE49-F238E27FC236}">
                <a16:creationId xmlns:a16="http://schemas.microsoft.com/office/drawing/2014/main" id="{B0263D6D-FE4E-3513-0A7C-3980D536CA3B}"/>
              </a:ext>
            </a:extLst>
          </p:cNvPr>
          <p:cNvSpPr>
            <a:spLocks noChangeAspect="1"/>
          </p:cNvSpPr>
          <p:nvPr/>
        </p:nvSpPr>
        <p:spPr>
          <a:xfrm>
            <a:off x="5943600" y="457200"/>
            <a:ext cx="2743201" cy="2743200"/>
          </a:xfrm>
          <a:custGeom>
            <a:avLst/>
            <a:gdLst>
              <a:gd name="connsiteX0" fmla="*/ 1905320 w 4572001"/>
              <a:gd name="connsiteY0" fmla="*/ 1509662 h 4572001"/>
              <a:gd name="connsiteX1" fmla="*/ 1245115 w 4572001"/>
              <a:gd name="connsiteY1" fmla="*/ 3052287 h 4572001"/>
              <a:gd name="connsiteX2" fmla="*/ 2546914 w 4572001"/>
              <a:gd name="connsiteY2" fmla="*/ 3052287 h 4572001"/>
              <a:gd name="connsiteX3" fmla="*/ 2289481 w 4572001"/>
              <a:gd name="connsiteY3" fmla="*/ 0 h 4572001"/>
              <a:gd name="connsiteX4" fmla="*/ 2349720 w 4572001"/>
              <a:gd name="connsiteY4" fmla="*/ 0 h 4572001"/>
              <a:gd name="connsiteX5" fmla="*/ 3902702 w 4572001"/>
              <a:gd name="connsiteY5" fmla="*/ 3673566 h 4572001"/>
              <a:gd name="connsiteX6" fmla="*/ 4267400 w 4572001"/>
              <a:gd name="connsiteY6" fmla="*/ 4330911 h 4572001"/>
              <a:gd name="connsiteX7" fmla="*/ 4572001 w 4572001"/>
              <a:gd name="connsiteY7" fmla="*/ 4449165 h 4572001"/>
              <a:gd name="connsiteX8" fmla="*/ 4572001 w 4572001"/>
              <a:gd name="connsiteY8" fmla="*/ 4571557 h 4572001"/>
              <a:gd name="connsiteX9" fmla="*/ 2489376 w 4572001"/>
              <a:gd name="connsiteY9" fmla="*/ 4571557 h 4572001"/>
              <a:gd name="connsiteX10" fmla="*/ 2489376 w 4572001"/>
              <a:gd name="connsiteY10" fmla="*/ 4449165 h 4572001"/>
              <a:gd name="connsiteX11" fmla="*/ 2575186 w 4572001"/>
              <a:gd name="connsiteY11" fmla="*/ 4449165 h 4572001"/>
              <a:gd name="connsiteX12" fmla="*/ 2927525 w 4572001"/>
              <a:gd name="connsiteY12" fmla="*/ 4377030 h 4572001"/>
              <a:gd name="connsiteX13" fmla="*/ 2997139 w 4572001"/>
              <a:gd name="connsiteY13" fmla="*/ 4224925 h 4572001"/>
              <a:gd name="connsiteX14" fmla="*/ 2977959 w 4572001"/>
              <a:gd name="connsiteY14" fmla="*/ 4102828 h 4572001"/>
              <a:gd name="connsiteX15" fmla="*/ 2882772 w 4572001"/>
              <a:gd name="connsiteY15" fmla="*/ 3855085 h 4572001"/>
              <a:gd name="connsiteX16" fmla="*/ 2654321 w 4572001"/>
              <a:gd name="connsiteY16" fmla="*/ 3296778 h 4572001"/>
              <a:gd name="connsiteX17" fmla="*/ 1133446 w 4572001"/>
              <a:gd name="connsiteY17" fmla="*/ 3296778 h 4572001"/>
              <a:gd name="connsiteX18" fmla="*/ 952589 w 4572001"/>
              <a:gd name="connsiteY18" fmla="*/ 3732693 h 4572001"/>
              <a:gd name="connsiteX19" fmla="*/ 863510 w 4572001"/>
              <a:gd name="connsiteY19" fmla="*/ 4093072 h 4572001"/>
              <a:gd name="connsiteX20" fmla="*/ 1009702 w 4572001"/>
              <a:gd name="connsiteY20" fmla="*/ 4370525 h 4572001"/>
              <a:gd name="connsiteX21" fmla="*/ 1431938 w 4572001"/>
              <a:gd name="connsiteY21" fmla="*/ 4449608 h 4572001"/>
              <a:gd name="connsiteX22" fmla="*/ 1431938 w 4572001"/>
              <a:gd name="connsiteY22" fmla="*/ 4572001 h 4572001"/>
              <a:gd name="connsiteX23" fmla="*/ 0 w 4572001"/>
              <a:gd name="connsiteY23" fmla="*/ 4572001 h 4572001"/>
              <a:gd name="connsiteX24" fmla="*/ 0 w 4572001"/>
              <a:gd name="connsiteY24" fmla="*/ 4449608 h 4572001"/>
              <a:gd name="connsiteX25" fmla="*/ 381178 w 4572001"/>
              <a:gd name="connsiteY25" fmla="*/ 4249758 h 4572001"/>
              <a:gd name="connsiteX26" fmla="*/ 749569 w 4572001"/>
              <a:gd name="connsiteY26" fmla="*/ 3574232 h 457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572001" h="4572001">
                <a:moveTo>
                  <a:pt x="1905320" y="1509662"/>
                </a:moveTo>
                <a:lnTo>
                  <a:pt x="1245115" y="3052287"/>
                </a:lnTo>
                <a:lnTo>
                  <a:pt x="2546914" y="3052287"/>
                </a:lnTo>
                <a:close/>
                <a:moveTo>
                  <a:pt x="2289481" y="0"/>
                </a:moveTo>
                <a:lnTo>
                  <a:pt x="2349720" y="0"/>
                </a:lnTo>
                <a:lnTo>
                  <a:pt x="3902702" y="3673566"/>
                </a:lnTo>
                <a:cubicBezTo>
                  <a:pt x="4050740" y="4021380"/>
                  <a:pt x="4172211" y="4240594"/>
                  <a:pt x="4267400" y="4330911"/>
                </a:cubicBezTo>
                <a:cubicBezTo>
                  <a:pt x="4339572" y="4399054"/>
                  <a:pt x="4441296" y="4438670"/>
                  <a:pt x="4572001" y="4449165"/>
                </a:cubicBezTo>
                <a:lnTo>
                  <a:pt x="4572001" y="4571557"/>
                </a:lnTo>
                <a:lnTo>
                  <a:pt x="2489376" y="4571557"/>
                </a:lnTo>
                <a:lnTo>
                  <a:pt x="2489376" y="4449165"/>
                </a:lnTo>
                <a:lnTo>
                  <a:pt x="2575186" y="4449165"/>
                </a:lnTo>
                <a:cubicBezTo>
                  <a:pt x="2742121" y="4449165"/>
                  <a:pt x="2859471" y="4425514"/>
                  <a:pt x="2927525" y="4377030"/>
                </a:cubicBezTo>
                <a:cubicBezTo>
                  <a:pt x="2973982" y="4341850"/>
                  <a:pt x="2997139" y="4290999"/>
                  <a:pt x="2997139" y="4224925"/>
                </a:cubicBezTo>
                <a:cubicBezTo>
                  <a:pt x="2997139" y="4185458"/>
                  <a:pt x="2990888" y="4144660"/>
                  <a:pt x="2977959" y="4102828"/>
                </a:cubicBezTo>
                <a:cubicBezTo>
                  <a:pt x="2973982" y="4082873"/>
                  <a:pt x="2941873" y="3999947"/>
                  <a:pt x="2882772" y="3855085"/>
                </a:cubicBezTo>
                <a:lnTo>
                  <a:pt x="2654321" y="3296778"/>
                </a:lnTo>
                <a:lnTo>
                  <a:pt x="1133446" y="3296778"/>
                </a:lnTo>
                <a:lnTo>
                  <a:pt x="952589" y="3732693"/>
                </a:lnTo>
                <a:cubicBezTo>
                  <a:pt x="893203" y="3878292"/>
                  <a:pt x="863510" y="3998321"/>
                  <a:pt x="863510" y="4093072"/>
                </a:cubicBezTo>
                <a:cubicBezTo>
                  <a:pt x="863510" y="4218865"/>
                  <a:pt x="912099" y="4311250"/>
                  <a:pt x="1009702" y="4370525"/>
                </a:cubicBezTo>
                <a:cubicBezTo>
                  <a:pt x="1067099" y="4405707"/>
                  <a:pt x="1207608" y="4432018"/>
                  <a:pt x="1431938" y="4449608"/>
                </a:cubicBezTo>
                <a:lnTo>
                  <a:pt x="1431938" y="4572001"/>
                </a:lnTo>
                <a:lnTo>
                  <a:pt x="0" y="4572001"/>
                </a:lnTo>
                <a:lnTo>
                  <a:pt x="0" y="4449608"/>
                </a:lnTo>
                <a:cubicBezTo>
                  <a:pt x="154574" y="4425514"/>
                  <a:pt x="281728" y="4358848"/>
                  <a:pt x="381178" y="4249758"/>
                </a:cubicBezTo>
                <a:cubicBezTo>
                  <a:pt x="480628" y="4140964"/>
                  <a:pt x="603520" y="3915839"/>
                  <a:pt x="749569" y="3574232"/>
                </a:cubicBezTo>
                <a:close/>
              </a:path>
            </a:pathLst>
          </a:custGeom>
          <a:solidFill>
            <a:srgbClr val="156082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Ap2" hidden="1">
            <a:extLst>
              <a:ext uri="{FF2B5EF4-FFF2-40B4-BE49-F238E27FC236}">
                <a16:creationId xmlns:a16="http://schemas.microsoft.com/office/drawing/2014/main" id="{FDF5FB8D-A173-834D-9ACB-08D20B37DA05}"/>
              </a:ext>
            </a:extLst>
          </p:cNvPr>
          <p:cNvSpPr>
            <a:spLocks noChangeAspect="1"/>
          </p:cNvSpPr>
          <p:nvPr/>
        </p:nvSpPr>
        <p:spPr>
          <a:xfrm>
            <a:off x="8229600" y="457200"/>
            <a:ext cx="1828800" cy="1828800"/>
          </a:xfrm>
          <a:custGeom>
            <a:avLst/>
            <a:gdLst>
              <a:gd name="connsiteX0" fmla="*/ 1905320 w 4572001"/>
              <a:gd name="connsiteY0" fmla="*/ 1509662 h 4572001"/>
              <a:gd name="connsiteX1" fmla="*/ 1245115 w 4572001"/>
              <a:gd name="connsiteY1" fmla="*/ 3052287 h 4572001"/>
              <a:gd name="connsiteX2" fmla="*/ 2546914 w 4572001"/>
              <a:gd name="connsiteY2" fmla="*/ 3052287 h 4572001"/>
              <a:gd name="connsiteX3" fmla="*/ 2289481 w 4572001"/>
              <a:gd name="connsiteY3" fmla="*/ 0 h 4572001"/>
              <a:gd name="connsiteX4" fmla="*/ 2349720 w 4572001"/>
              <a:gd name="connsiteY4" fmla="*/ 0 h 4572001"/>
              <a:gd name="connsiteX5" fmla="*/ 3902702 w 4572001"/>
              <a:gd name="connsiteY5" fmla="*/ 3673566 h 4572001"/>
              <a:gd name="connsiteX6" fmla="*/ 4267400 w 4572001"/>
              <a:gd name="connsiteY6" fmla="*/ 4330911 h 4572001"/>
              <a:gd name="connsiteX7" fmla="*/ 4572001 w 4572001"/>
              <a:gd name="connsiteY7" fmla="*/ 4449165 h 4572001"/>
              <a:gd name="connsiteX8" fmla="*/ 4572001 w 4572001"/>
              <a:gd name="connsiteY8" fmla="*/ 4571557 h 4572001"/>
              <a:gd name="connsiteX9" fmla="*/ 2489376 w 4572001"/>
              <a:gd name="connsiteY9" fmla="*/ 4571557 h 4572001"/>
              <a:gd name="connsiteX10" fmla="*/ 2489376 w 4572001"/>
              <a:gd name="connsiteY10" fmla="*/ 4449165 h 4572001"/>
              <a:gd name="connsiteX11" fmla="*/ 2575186 w 4572001"/>
              <a:gd name="connsiteY11" fmla="*/ 4449165 h 4572001"/>
              <a:gd name="connsiteX12" fmla="*/ 2927525 w 4572001"/>
              <a:gd name="connsiteY12" fmla="*/ 4377030 h 4572001"/>
              <a:gd name="connsiteX13" fmla="*/ 2997139 w 4572001"/>
              <a:gd name="connsiteY13" fmla="*/ 4224925 h 4572001"/>
              <a:gd name="connsiteX14" fmla="*/ 2977959 w 4572001"/>
              <a:gd name="connsiteY14" fmla="*/ 4102828 h 4572001"/>
              <a:gd name="connsiteX15" fmla="*/ 2882772 w 4572001"/>
              <a:gd name="connsiteY15" fmla="*/ 3855085 h 4572001"/>
              <a:gd name="connsiteX16" fmla="*/ 2654321 w 4572001"/>
              <a:gd name="connsiteY16" fmla="*/ 3296778 h 4572001"/>
              <a:gd name="connsiteX17" fmla="*/ 1133446 w 4572001"/>
              <a:gd name="connsiteY17" fmla="*/ 3296778 h 4572001"/>
              <a:gd name="connsiteX18" fmla="*/ 952589 w 4572001"/>
              <a:gd name="connsiteY18" fmla="*/ 3732693 h 4572001"/>
              <a:gd name="connsiteX19" fmla="*/ 863510 w 4572001"/>
              <a:gd name="connsiteY19" fmla="*/ 4093072 h 4572001"/>
              <a:gd name="connsiteX20" fmla="*/ 1009702 w 4572001"/>
              <a:gd name="connsiteY20" fmla="*/ 4370525 h 4572001"/>
              <a:gd name="connsiteX21" fmla="*/ 1431938 w 4572001"/>
              <a:gd name="connsiteY21" fmla="*/ 4449608 h 4572001"/>
              <a:gd name="connsiteX22" fmla="*/ 1431938 w 4572001"/>
              <a:gd name="connsiteY22" fmla="*/ 4572001 h 4572001"/>
              <a:gd name="connsiteX23" fmla="*/ 0 w 4572001"/>
              <a:gd name="connsiteY23" fmla="*/ 4572001 h 4572001"/>
              <a:gd name="connsiteX24" fmla="*/ 0 w 4572001"/>
              <a:gd name="connsiteY24" fmla="*/ 4449608 h 4572001"/>
              <a:gd name="connsiteX25" fmla="*/ 381178 w 4572001"/>
              <a:gd name="connsiteY25" fmla="*/ 4249758 h 4572001"/>
              <a:gd name="connsiteX26" fmla="*/ 749569 w 4572001"/>
              <a:gd name="connsiteY26" fmla="*/ 3574232 h 457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572001" h="4572001">
                <a:moveTo>
                  <a:pt x="1905320" y="1509662"/>
                </a:moveTo>
                <a:lnTo>
                  <a:pt x="1245115" y="3052287"/>
                </a:lnTo>
                <a:lnTo>
                  <a:pt x="2546914" y="3052287"/>
                </a:lnTo>
                <a:close/>
                <a:moveTo>
                  <a:pt x="2289481" y="0"/>
                </a:moveTo>
                <a:lnTo>
                  <a:pt x="2349720" y="0"/>
                </a:lnTo>
                <a:lnTo>
                  <a:pt x="3902702" y="3673566"/>
                </a:lnTo>
                <a:cubicBezTo>
                  <a:pt x="4050740" y="4021380"/>
                  <a:pt x="4172211" y="4240594"/>
                  <a:pt x="4267400" y="4330911"/>
                </a:cubicBezTo>
                <a:cubicBezTo>
                  <a:pt x="4339572" y="4399054"/>
                  <a:pt x="4441296" y="4438670"/>
                  <a:pt x="4572001" y="4449165"/>
                </a:cubicBezTo>
                <a:lnTo>
                  <a:pt x="4572001" y="4571557"/>
                </a:lnTo>
                <a:lnTo>
                  <a:pt x="2489376" y="4571557"/>
                </a:lnTo>
                <a:lnTo>
                  <a:pt x="2489376" y="4449165"/>
                </a:lnTo>
                <a:lnTo>
                  <a:pt x="2575186" y="4449165"/>
                </a:lnTo>
                <a:cubicBezTo>
                  <a:pt x="2742121" y="4449165"/>
                  <a:pt x="2859471" y="4425514"/>
                  <a:pt x="2927525" y="4377030"/>
                </a:cubicBezTo>
                <a:cubicBezTo>
                  <a:pt x="2973982" y="4341850"/>
                  <a:pt x="2997139" y="4290999"/>
                  <a:pt x="2997139" y="4224925"/>
                </a:cubicBezTo>
                <a:cubicBezTo>
                  <a:pt x="2997139" y="4185458"/>
                  <a:pt x="2990888" y="4144660"/>
                  <a:pt x="2977959" y="4102828"/>
                </a:cubicBezTo>
                <a:cubicBezTo>
                  <a:pt x="2973982" y="4082873"/>
                  <a:pt x="2941873" y="3999947"/>
                  <a:pt x="2882772" y="3855085"/>
                </a:cubicBezTo>
                <a:lnTo>
                  <a:pt x="2654321" y="3296778"/>
                </a:lnTo>
                <a:lnTo>
                  <a:pt x="1133446" y="3296778"/>
                </a:lnTo>
                <a:lnTo>
                  <a:pt x="952589" y="3732693"/>
                </a:lnTo>
                <a:cubicBezTo>
                  <a:pt x="893203" y="3878292"/>
                  <a:pt x="863510" y="3998321"/>
                  <a:pt x="863510" y="4093072"/>
                </a:cubicBezTo>
                <a:cubicBezTo>
                  <a:pt x="863510" y="4218865"/>
                  <a:pt x="912099" y="4311250"/>
                  <a:pt x="1009702" y="4370525"/>
                </a:cubicBezTo>
                <a:cubicBezTo>
                  <a:pt x="1067099" y="4405707"/>
                  <a:pt x="1207608" y="4432018"/>
                  <a:pt x="1431938" y="4449608"/>
                </a:cubicBezTo>
                <a:lnTo>
                  <a:pt x="1431938" y="4572001"/>
                </a:lnTo>
                <a:lnTo>
                  <a:pt x="0" y="4572001"/>
                </a:lnTo>
                <a:lnTo>
                  <a:pt x="0" y="4449608"/>
                </a:lnTo>
                <a:cubicBezTo>
                  <a:pt x="154574" y="4425514"/>
                  <a:pt x="281728" y="4358848"/>
                  <a:pt x="381178" y="4249758"/>
                </a:cubicBezTo>
                <a:cubicBezTo>
                  <a:pt x="480628" y="4140964"/>
                  <a:pt x="603520" y="3915839"/>
                  <a:pt x="749569" y="3574232"/>
                </a:cubicBezTo>
                <a:close/>
              </a:path>
            </a:pathLst>
          </a:custGeom>
          <a:solidFill>
            <a:srgbClr val="156082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Ap1" hidden="1">
            <a:extLst>
              <a:ext uri="{FF2B5EF4-FFF2-40B4-BE49-F238E27FC236}">
                <a16:creationId xmlns:a16="http://schemas.microsoft.com/office/drawing/2014/main" id="{E72CC3C7-739A-E73E-0844-35A30DCA32C9}"/>
              </a:ext>
            </a:extLst>
          </p:cNvPr>
          <p:cNvSpPr>
            <a:spLocks noChangeAspect="1"/>
          </p:cNvSpPr>
          <p:nvPr/>
        </p:nvSpPr>
        <p:spPr>
          <a:xfrm>
            <a:off x="10058400" y="457200"/>
            <a:ext cx="914400" cy="914400"/>
          </a:xfrm>
          <a:custGeom>
            <a:avLst/>
            <a:gdLst>
              <a:gd name="connsiteX0" fmla="*/ 1905320 w 4572001"/>
              <a:gd name="connsiteY0" fmla="*/ 1509662 h 4572001"/>
              <a:gd name="connsiteX1" fmla="*/ 1245115 w 4572001"/>
              <a:gd name="connsiteY1" fmla="*/ 3052287 h 4572001"/>
              <a:gd name="connsiteX2" fmla="*/ 2546914 w 4572001"/>
              <a:gd name="connsiteY2" fmla="*/ 3052287 h 4572001"/>
              <a:gd name="connsiteX3" fmla="*/ 2289481 w 4572001"/>
              <a:gd name="connsiteY3" fmla="*/ 0 h 4572001"/>
              <a:gd name="connsiteX4" fmla="*/ 2349720 w 4572001"/>
              <a:gd name="connsiteY4" fmla="*/ 0 h 4572001"/>
              <a:gd name="connsiteX5" fmla="*/ 3902702 w 4572001"/>
              <a:gd name="connsiteY5" fmla="*/ 3673566 h 4572001"/>
              <a:gd name="connsiteX6" fmla="*/ 4267400 w 4572001"/>
              <a:gd name="connsiteY6" fmla="*/ 4330911 h 4572001"/>
              <a:gd name="connsiteX7" fmla="*/ 4572001 w 4572001"/>
              <a:gd name="connsiteY7" fmla="*/ 4449165 h 4572001"/>
              <a:gd name="connsiteX8" fmla="*/ 4572001 w 4572001"/>
              <a:gd name="connsiteY8" fmla="*/ 4571557 h 4572001"/>
              <a:gd name="connsiteX9" fmla="*/ 2489376 w 4572001"/>
              <a:gd name="connsiteY9" fmla="*/ 4571557 h 4572001"/>
              <a:gd name="connsiteX10" fmla="*/ 2489376 w 4572001"/>
              <a:gd name="connsiteY10" fmla="*/ 4449165 h 4572001"/>
              <a:gd name="connsiteX11" fmla="*/ 2575186 w 4572001"/>
              <a:gd name="connsiteY11" fmla="*/ 4449165 h 4572001"/>
              <a:gd name="connsiteX12" fmla="*/ 2927525 w 4572001"/>
              <a:gd name="connsiteY12" fmla="*/ 4377030 h 4572001"/>
              <a:gd name="connsiteX13" fmla="*/ 2997139 w 4572001"/>
              <a:gd name="connsiteY13" fmla="*/ 4224925 h 4572001"/>
              <a:gd name="connsiteX14" fmla="*/ 2977959 w 4572001"/>
              <a:gd name="connsiteY14" fmla="*/ 4102828 h 4572001"/>
              <a:gd name="connsiteX15" fmla="*/ 2882772 w 4572001"/>
              <a:gd name="connsiteY15" fmla="*/ 3855085 h 4572001"/>
              <a:gd name="connsiteX16" fmla="*/ 2654321 w 4572001"/>
              <a:gd name="connsiteY16" fmla="*/ 3296778 h 4572001"/>
              <a:gd name="connsiteX17" fmla="*/ 1133446 w 4572001"/>
              <a:gd name="connsiteY17" fmla="*/ 3296778 h 4572001"/>
              <a:gd name="connsiteX18" fmla="*/ 952589 w 4572001"/>
              <a:gd name="connsiteY18" fmla="*/ 3732693 h 4572001"/>
              <a:gd name="connsiteX19" fmla="*/ 863510 w 4572001"/>
              <a:gd name="connsiteY19" fmla="*/ 4093072 h 4572001"/>
              <a:gd name="connsiteX20" fmla="*/ 1009702 w 4572001"/>
              <a:gd name="connsiteY20" fmla="*/ 4370525 h 4572001"/>
              <a:gd name="connsiteX21" fmla="*/ 1431938 w 4572001"/>
              <a:gd name="connsiteY21" fmla="*/ 4449608 h 4572001"/>
              <a:gd name="connsiteX22" fmla="*/ 1431938 w 4572001"/>
              <a:gd name="connsiteY22" fmla="*/ 4572001 h 4572001"/>
              <a:gd name="connsiteX23" fmla="*/ 0 w 4572001"/>
              <a:gd name="connsiteY23" fmla="*/ 4572001 h 4572001"/>
              <a:gd name="connsiteX24" fmla="*/ 0 w 4572001"/>
              <a:gd name="connsiteY24" fmla="*/ 4449608 h 4572001"/>
              <a:gd name="connsiteX25" fmla="*/ 381178 w 4572001"/>
              <a:gd name="connsiteY25" fmla="*/ 4249758 h 4572001"/>
              <a:gd name="connsiteX26" fmla="*/ 749569 w 4572001"/>
              <a:gd name="connsiteY26" fmla="*/ 3574232 h 457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572001" h="4572001">
                <a:moveTo>
                  <a:pt x="1905320" y="1509662"/>
                </a:moveTo>
                <a:lnTo>
                  <a:pt x="1245115" y="3052287"/>
                </a:lnTo>
                <a:lnTo>
                  <a:pt x="2546914" y="3052287"/>
                </a:lnTo>
                <a:close/>
                <a:moveTo>
                  <a:pt x="2289481" y="0"/>
                </a:moveTo>
                <a:lnTo>
                  <a:pt x="2349720" y="0"/>
                </a:lnTo>
                <a:lnTo>
                  <a:pt x="3902702" y="3673566"/>
                </a:lnTo>
                <a:cubicBezTo>
                  <a:pt x="4050740" y="4021380"/>
                  <a:pt x="4172211" y="4240594"/>
                  <a:pt x="4267400" y="4330911"/>
                </a:cubicBezTo>
                <a:cubicBezTo>
                  <a:pt x="4339572" y="4399054"/>
                  <a:pt x="4441296" y="4438670"/>
                  <a:pt x="4572001" y="4449165"/>
                </a:cubicBezTo>
                <a:lnTo>
                  <a:pt x="4572001" y="4571557"/>
                </a:lnTo>
                <a:lnTo>
                  <a:pt x="2489376" y="4571557"/>
                </a:lnTo>
                <a:lnTo>
                  <a:pt x="2489376" y="4449165"/>
                </a:lnTo>
                <a:lnTo>
                  <a:pt x="2575186" y="4449165"/>
                </a:lnTo>
                <a:cubicBezTo>
                  <a:pt x="2742121" y="4449165"/>
                  <a:pt x="2859471" y="4425514"/>
                  <a:pt x="2927525" y="4377030"/>
                </a:cubicBezTo>
                <a:cubicBezTo>
                  <a:pt x="2973982" y="4341850"/>
                  <a:pt x="2997139" y="4290999"/>
                  <a:pt x="2997139" y="4224925"/>
                </a:cubicBezTo>
                <a:cubicBezTo>
                  <a:pt x="2997139" y="4185458"/>
                  <a:pt x="2990888" y="4144660"/>
                  <a:pt x="2977959" y="4102828"/>
                </a:cubicBezTo>
                <a:cubicBezTo>
                  <a:pt x="2973982" y="4082873"/>
                  <a:pt x="2941873" y="3999947"/>
                  <a:pt x="2882772" y="3855085"/>
                </a:cubicBezTo>
                <a:lnTo>
                  <a:pt x="2654321" y="3296778"/>
                </a:lnTo>
                <a:lnTo>
                  <a:pt x="1133446" y="3296778"/>
                </a:lnTo>
                <a:lnTo>
                  <a:pt x="952589" y="3732693"/>
                </a:lnTo>
                <a:cubicBezTo>
                  <a:pt x="893203" y="3878292"/>
                  <a:pt x="863510" y="3998321"/>
                  <a:pt x="863510" y="4093072"/>
                </a:cubicBezTo>
                <a:cubicBezTo>
                  <a:pt x="863510" y="4218865"/>
                  <a:pt x="912099" y="4311250"/>
                  <a:pt x="1009702" y="4370525"/>
                </a:cubicBezTo>
                <a:cubicBezTo>
                  <a:pt x="1067099" y="4405707"/>
                  <a:pt x="1207608" y="4432018"/>
                  <a:pt x="1431938" y="4449608"/>
                </a:cubicBezTo>
                <a:lnTo>
                  <a:pt x="1431938" y="4572001"/>
                </a:lnTo>
                <a:lnTo>
                  <a:pt x="0" y="4572001"/>
                </a:lnTo>
                <a:lnTo>
                  <a:pt x="0" y="4449608"/>
                </a:lnTo>
                <a:cubicBezTo>
                  <a:pt x="154574" y="4425514"/>
                  <a:pt x="281728" y="4358848"/>
                  <a:pt x="381178" y="4249758"/>
                </a:cubicBezTo>
                <a:cubicBezTo>
                  <a:pt x="480628" y="4140964"/>
                  <a:pt x="603520" y="3915839"/>
                  <a:pt x="749569" y="3574232"/>
                </a:cubicBezTo>
                <a:close/>
              </a:path>
            </a:pathLst>
          </a:custGeom>
          <a:solidFill>
            <a:srgbClr val="156082">
              <a:alpha val="50196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62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ogoVW">
    <p:spTree>
      <p:nvGrpSpPr>
        <p:cNvPr id="1" name="">
          <a:extLst>
            <a:ext uri="{FF2B5EF4-FFF2-40B4-BE49-F238E27FC236}">
              <a16:creationId xmlns:a16="http://schemas.microsoft.com/office/drawing/2014/main" id="{AEB567A6-184D-F360-74B0-5162C1A1D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5A99EF4-60F3-6294-9C95-7DAB8B3589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12791" y="103477"/>
            <a:ext cx="3684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/>
              <a:t>Try it here </a:t>
            </a:r>
            <a:r>
              <a:rPr lang="hr-HR" sz="3600">
                <a:solidFill>
                  <a:srgbClr val="FF0000"/>
                </a:solidFill>
              </a:rPr>
              <a:t>now</a:t>
            </a:r>
            <a:r>
              <a:rPr lang="hr-HR" sz="3600"/>
              <a:t>….</a:t>
            </a:r>
            <a:endParaRPr lang="en-US" sz="36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AE8EA4-D5FD-2293-A37E-DF87414B4F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8322" y="206740"/>
            <a:ext cx="4979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/>
              <a:t>VW Logo: </a:t>
            </a:r>
            <a:r>
              <a:rPr lang="hr-HR" sz="1600">
                <a:hlinkClick r:id="rId2"/>
              </a:rPr>
              <a:t>File:Volkswagen Logo history.svg - Wikipedia</a:t>
            </a:r>
            <a:endParaRPr lang="en-US" sz="1600"/>
          </a:p>
        </p:txBody>
      </p:sp>
      <p:grpSp>
        <p:nvGrpSpPr>
          <p:cNvPr id="9" name="GroupFree">
            <a:extLst>
              <a:ext uri="{FF2B5EF4-FFF2-40B4-BE49-F238E27FC236}">
                <a16:creationId xmlns:a16="http://schemas.microsoft.com/office/drawing/2014/main" id="{E5935531-619C-B7C0-4C38-A4C3AB090308}"/>
              </a:ext>
            </a:extLst>
          </p:cNvPr>
          <p:cNvGrpSpPr/>
          <p:nvPr/>
        </p:nvGrpSpPr>
        <p:grpSpPr>
          <a:xfrm>
            <a:off x="0" y="0"/>
            <a:ext cx="12801600" cy="7315200"/>
            <a:chOff x="0" y="0"/>
            <a:chExt cx="12801600" cy="7315200"/>
          </a:xfrm>
        </p:grpSpPr>
        <p:graphicFrame>
          <p:nvGraphicFramePr>
            <p:cNvPr id="13" name="ChartPanel" hidden="1">
              <a:extLst>
                <a:ext uri="{FF2B5EF4-FFF2-40B4-BE49-F238E27FC236}">
                  <a16:creationId xmlns:a16="http://schemas.microsoft.com/office/drawing/2014/main" id="{BFBF3846-61D9-F5B7-F38C-A1A784A05B8C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806284468"/>
                </p:ext>
              </p:extLst>
            </p:nvPr>
          </p:nvGraphicFramePr>
          <p:xfrm>
            <a:off x="0" y="0"/>
            <a:ext cx="12801600" cy="7315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4" name="shChart">
              <a:extLst>
                <a:ext uri="{FF2B5EF4-FFF2-40B4-BE49-F238E27FC236}">
                  <a16:creationId xmlns:a16="http://schemas.microsoft.com/office/drawing/2014/main" id="{2B1EDAC2-66CB-0F47-E529-BF745282E96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411067"/>
                </p:ext>
              </p:extLst>
            </p:nvPr>
          </p:nvGraphicFramePr>
          <p:xfrm>
            <a:off x="0" y="640080"/>
            <a:ext cx="5486400" cy="5486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6" name="RectPanel" hidden="1">
              <a:extLst>
                <a:ext uri="{FF2B5EF4-FFF2-40B4-BE49-F238E27FC236}">
                  <a16:creationId xmlns:a16="http://schemas.microsoft.com/office/drawing/2014/main" id="{B220E123-9DDE-5C4D-F964-19337FED1AE2}"/>
                </a:ext>
              </a:extLst>
            </p:cNvPr>
            <p:cNvSpPr/>
            <p:nvPr/>
          </p:nvSpPr>
          <p:spPr>
            <a:xfrm>
              <a:off x="914400" y="914400"/>
              <a:ext cx="10972800" cy="5486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Mohr" hidden="1">
              <a:extLst>
                <a:ext uri="{FF2B5EF4-FFF2-40B4-BE49-F238E27FC236}">
                  <a16:creationId xmlns:a16="http://schemas.microsoft.com/office/drawing/2014/main" id="{27F84FD0-1D65-4020-FFB8-6CB62126B55F}"/>
                </a:ext>
              </a:extLst>
            </p:cNvPr>
            <p:cNvSpPr/>
            <p:nvPr/>
          </p:nvSpPr>
          <p:spPr>
            <a:xfrm rot="5399996">
              <a:off x="1715609" y="2491969"/>
              <a:ext cx="2055181" cy="1878029"/>
            </a:xfrm>
            <a:prstGeom prst="ellipse">
              <a:avLst/>
            </a:prstGeom>
            <a:solidFill>
              <a:srgbClr val="FFFF00">
                <a:alpha val="20000"/>
              </a:srgbClr>
            </a:solidFill>
            <a:ln w="31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" name="TableSpecs">
            <a:extLst>
              <a:ext uri="{FF2B5EF4-FFF2-40B4-BE49-F238E27FC236}">
                <a16:creationId xmlns:a16="http://schemas.microsoft.com/office/drawing/2014/main" id="{F0221459-21D8-9596-8208-947C6BBD18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608213"/>
              </p:ext>
            </p:extLst>
          </p:nvPr>
        </p:nvGraphicFramePr>
        <p:xfrm>
          <a:off x="75987" y="695434"/>
          <a:ext cx="12070080" cy="21031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1553">
                  <a:extLst>
                    <a:ext uri="{9D8B030D-6E8A-4147-A177-3AD203B41FA5}">
                      <a16:colId xmlns:a16="http://schemas.microsoft.com/office/drawing/2014/main" val="4114106403"/>
                    </a:ext>
                  </a:extLst>
                </a:gridCol>
                <a:gridCol w="448342">
                  <a:extLst>
                    <a:ext uri="{9D8B030D-6E8A-4147-A177-3AD203B41FA5}">
                      <a16:colId xmlns:a16="http://schemas.microsoft.com/office/drawing/2014/main" val="1961566337"/>
                    </a:ext>
                  </a:extLst>
                </a:gridCol>
                <a:gridCol w="960600">
                  <a:extLst>
                    <a:ext uri="{9D8B030D-6E8A-4147-A177-3AD203B41FA5}">
                      <a16:colId xmlns:a16="http://schemas.microsoft.com/office/drawing/2014/main" val="2427293528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284639053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317465781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08828993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2746583667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147474733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310258738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354165789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241468578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2056321407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337451807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842102851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86322737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3855334522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2446699140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1001060574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330233272"/>
                    </a:ext>
                  </a:extLst>
                </a:gridCol>
                <a:gridCol w="603505">
                  <a:extLst>
                    <a:ext uri="{9D8B030D-6E8A-4147-A177-3AD203B41FA5}">
                      <a16:colId xmlns:a16="http://schemas.microsoft.com/office/drawing/2014/main" val="2044553176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perim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y-LC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Ixx0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Iyy0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Ixy0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theta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rmin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rmax</a:t>
                      </a:r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5483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512714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439049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- 19.99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76169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FreeVW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85781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FreevW1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028848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FreeLogo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13563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000" i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853925"/>
                  </a:ext>
                </a:extLst>
              </a:tr>
            </a:tbl>
          </a:graphicData>
        </a:graphic>
      </p:graphicFrame>
      <p:grpSp>
        <p:nvGrpSpPr>
          <p:cNvPr id="17" name="GroupVW">
            <a:extLst>
              <a:ext uri="{FF2B5EF4-FFF2-40B4-BE49-F238E27FC236}">
                <a16:creationId xmlns:a16="http://schemas.microsoft.com/office/drawing/2014/main" id="{EF3ED985-91B9-2CAF-73CF-6AFDADEF9DE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223760" y="950976"/>
            <a:ext cx="3840480" cy="4572000"/>
            <a:chOff x="1737360" y="914400"/>
            <a:chExt cx="3840480" cy="4572000"/>
          </a:xfrm>
        </p:grpSpPr>
        <p:sp>
          <p:nvSpPr>
            <p:cNvPr id="18" name="FreeV1">
              <a:extLst>
                <a:ext uri="{FF2B5EF4-FFF2-40B4-BE49-F238E27FC236}">
                  <a16:creationId xmlns:a16="http://schemas.microsoft.com/office/drawing/2014/main" id="{994D2BA2-0395-8CF6-E687-D5FF3405500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8800" y="914400"/>
              <a:ext cx="2743200" cy="4572000"/>
            </a:xfrm>
            <a:custGeom>
              <a:avLst/>
              <a:gdLst>
                <a:gd name="connsiteX0" fmla="*/ 0 w 2743200"/>
                <a:gd name="connsiteY0" fmla="*/ 0 h 4572000"/>
                <a:gd name="connsiteX1" fmla="*/ 274320 w 2743200"/>
                <a:gd name="connsiteY1" fmla="*/ 0 h 4572000"/>
                <a:gd name="connsiteX2" fmla="*/ 1371600 w 2743200"/>
                <a:gd name="connsiteY2" fmla="*/ 3657600 h 4572000"/>
                <a:gd name="connsiteX3" fmla="*/ 2468880 w 2743200"/>
                <a:gd name="connsiteY3" fmla="*/ 0 h 4572000"/>
                <a:gd name="connsiteX4" fmla="*/ 2743200 w 2743200"/>
                <a:gd name="connsiteY4" fmla="*/ 0 h 4572000"/>
                <a:gd name="connsiteX5" fmla="*/ 1371600 w 2743200"/>
                <a:gd name="connsiteY5" fmla="*/ 4572000 h 457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43200" h="4572000">
                  <a:moveTo>
                    <a:pt x="0" y="0"/>
                  </a:moveTo>
                  <a:lnTo>
                    <a:pt x="274320" y="0"/>
                  </a:lnTo>
                  <a:lnTo>
                    <a:pt x="1371600" y="3657600"/>
                  </a:lnTo>
                  <a:lnTo>
                    <a:pt x="2468880" y="0"/>
                  </a:lnTo>
                  <a:lnTo>
                    <a:pt x="2743200" y="0"/>
                  </a:lnTo>
                  <a:lnTo>
                    <a:pt x="1371600" y="4572000"/>
                  </a:lnTo>
                  <a:close/>
                </a:path>
              </a:pathLst>
            </a:custGeom>
            <a:solidFill>
              <a:srgbClr val="156082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V2">
              <a:extLst>
                <a:ext uri="{FF2B5EF4-FFF2-40B4-BE49-F238E27FC236}">
                  <a16:creationId xmlns:a16="http://schemas.microsoft.com/office/drawing/2014/main" id="{7539FFFD-3341-D8F6-1CA9-B91D0353571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743200" y="914400"/>
              <a:ext cx="2743200" cy="4572000"/>
            </a:xfrm>
            <a:custGeom>
              <a:avLst/>
              <a:gdLst>
                <a:gd name="connsiteX0" fmla="*/ 0 w 2743200"/>
                <a:gd name="connsiteY0" fmla="*/ 0 h 4572000"/>
                <a:gd name="connsiteX1" fmla="*/ 274320 w 2743200"/>
                <a:gd name="connsiteY1" fmla="*/ 0 h 4572000"/>
                <a:gd name="connsiteX2" fmla="*/ 1371600 w 2743200"/>
                <a:gd name="connsiteY2" fmla="*/ 3657600 h 4572000"/>
                <a:gd name="connsiteX3" fmla="*/ 2468880 w 2743200"/>
                <a:gd name="connsiteY3" fmla="*/ 0 h 4572000"/>
                <a:gd name="connsiteX4" fmla="*/ 2743200 w 2743200"/>
                <a:gd name="connsiteY4" fmla="*/ 0 h 4572000"/>
                <a:gd name="connsiteX5" fmla="*/ 1371600 w 2743200"/>
                <a:gd name="connsiteY5" fmla="*/ 4572000 h 457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43200" h="4572000">
                  <a:moveTo>
                    <a:pt x="0" y="0"/>
                  </a:moveTo>
                  <a:lnTo>
                    <a:pt x="274320" y="0"/>
                  </a:lnTo>
                  <a:lnTo>
                    <a:pt x="1371600" y="3657600"/>
                  </a:lnTo>
                  <a:lnTo>
                    <a:pt x="2468880" y="0"/>
                  </a:lnTo>
                  <a:lnTo>
                    <a:pt x="2743200" y="0"/>
                  </a:lnTo>
                  <a:lnTo>
                    <a:pt x="1371600" y="4572000"/>
                  </a:lnTo>
                  <a:close/>
                </a:path>
              </a:pathLst>
            </a:custGeom>
            <a:solidFill>
              <a:srgbClr val="156082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D7FF3E7-74F7-5A0E-AE33-F84B70363CF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8800" y="1554480"/>
              <a:ext cx="3657600" cy="3657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Ring">
              <a:extLst>
                <a:ext uri="{FF2B5EF4-FFF2-40B4-BE49-F238E27FC236}">
                  <a16:creationId xmlns:a16="http://schemas.microsoft.com/office/drawing/2014/main" id="{A99CCF0E-27A4-024B-20F8-DDD5D328C11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37360" y="1463040"/>
              <a:ext cx="3840480" cy="3840480"/>
            </a:xfrm>
            <a:custGeom>
              <a:avLst/>
              <a:gdLst>
                <a:gd name="connsiteX0" fmla="*/ 1920240 w 3840480"/>
                <a:gd name="connsiteY0" fmla="*/ 274320 h 3840480"/>
                <a:gd name="connsiteX1" fmla="*/ 274320 w 3840480"/>
                <a:gd name="connsiteY1" fmla="*/ 1920240 h 3840480"/>
                <a:gd name="connsiteX2" fmla="*/ 1920240 w 3840480"/>
                <a:gd name="connsiteY2" fmla="*/ 3566160 h 3840480"/>
                <a:gd name="connsiteX3" fmla="*/ 3566160 w 3840480"/>
                <a:gd name="connsiteY3" fmla="*/ 1920240 h 3840480"/>
                <a:gd name="connsiteX4" fmla="*/ 1920240 w 3840480"/>
                <a:gd name="connsiteY4" fmla="*/ 274320 h 3840480"/>
                <a:gd name="connsiteX5" fmla="*/ 1920240 w 3840480"/>
                <a:gd name="connsiteY5" fmla="*/ 0 h 3840480"/>
                <a:gd name="connsiteX6" fmla="*/ 3840480 w 3840480"/>
                <a:gd name="connsiteY6" fmla="*/ 1920240 h 3840480"/>
                <a:gd name="connsiteX7" fmla="*/ 1920240 w 3840480"/>
                <a:gd name="connsiteY7" fmla="*/ 3840480 h 3840480"/>
                <a:gd name="connsiteX8" fmla="*/ 0 w 3840480"/>
                <a:gd name="connsiteY8" fmla="*/ 1920240 h 3840480"/>
                <a:gd name="connsiteX9" fmla="*/ 1920240 w 3840480"/>
                <a:gd name="connsiteY9" fmla="*/ 0 h 384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40480" h="3840480">
                  <a:moveTo>
                    <a:pt x="1920240" y="274320"/>
                  </a:moveTo>
                  <a:cubicBezTo>
                    <a:pt x="1011223" y="274320"/>
                    <a:pt x="274320" y="1011223"/>
                    <a:pt x="274320" y="1920240"/>
                  </a:cubicBezTo>
                  <a:cubicBezTo>
                    <a:pt x="274320" y="2829257"/>
                    <a:pt x="1011223" y="3566160"/>
                    <a:pt x="1920240" y="3566160"/>
                  </a:cubicBezTo>
                  <a:cubicBezTo>
                    <a:pt x="2829257" y="3566160"/>
                    <a:pt x="3566160" y="2829257"/>
                    <a:pt x="3566160" y="1920240"/>
                  </a:cubicBezTo>
                  <a:cubicBezTo>
                    <a:pt x="3566160" y="1011223"/>
                    <a:pt x="2829257" y="274320"/>
                    <a:pt x="1920240" y="274320"/>
                  </a:cubicBezTo>
                  <a:close/>
                  <a:moveTo>
                    <a:pt x="1920240" y="0"/>
                  </a:moveTo>
                  <a:cubicBezTo>
                    <a:pt x="2980759" y="0"/>
                    <a:pt x="3840480" y="859721"/>
                    <a:pt x="3840480" y="1920240"/>
                  </a:cubicBezTo>
                  <a:cubicBezTo>
                    <a:pt x="3840480" y="2980759"/>
                    <a:pt x="2980759" y="3840480"/>
                    <a:pt x="1920240" y="3840480"/>
                  </a:cubicBezTo>
                  <a:cubicBezTo>
                    <a:pt x="859721" y="3840480"/>
                    <a:pt x="0" y="2980759"/>
                    <a:pt x="0" y="1920240"/>
                  </a:cubicBezTo>
                  <a:cubicBezTo>
                    <a:pt x="0" y="859721"/>
                    <a:pt x="859721" y="0"/>
                    <a:pt x="1920240" y="0"/>
                  </a:cubicBezTo>
                  <a:close/>
                </a:path>
              </a:pathLst>
            </a:custGeom>
            <a:solidFill>
              <a:srgbClr val="60A500">
                <a:alpha val="50196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5" name="FreeVW" hidden="1">
            <a:extLst>
              <a:ext uri="{FF2B5EF4-FFF2-40B4-BE49-F238E27FC236}">
                <a16:creationId xmlns:a16="http://schemas.microsoft.com/office/drawing/2014/main" id="{2F8986C0-68A3-66D8-008D-BF11146AEC9F}"/>
              </a:ext>
            </a:extLst>
          </p:cNvPr>
          <p:cNvSpPr/>
          <p:nvPr/>
        </p:nvSpPr>
        <p:spPr>
          <a:xfrm>
            <a:off x="5792716" y="1392722"/>
            <a:ext cx="3657600" cy="4572000"/>
          </a:xfrm>
          <a:custGeom>
            <a:avLst/>
            <a:gdLst>
              <a:gd name="connsiteX0" fmla="*/ 0 w 3657600"/>
              <a:gd name="connsiteY0" fmla="*/ 0 h 4572000"/>
              <a:gd name="connsiteX1" fmla="*/ 274320 w 3657600"/>
              <a:gd name="connsiteY1" fmla="*/ 0 h 4572000"/>
              <a:gd name="connsiteX2" fmla="*/ 1371600 w 3657600"/>
              <a:gd name="connsiteY2" fmla="*/ 3657600 h 4572000"/>
              <a:gd name="connsiteX3" fmla="*/ 1691640 w 3657600"/>
              <a:gd name="connsiteY3" fmla="*/ 2590800 h 4572000"/>
              <a:gd name="connsiteX4" fmla="*/ 914400 w 3657600"/>
              <a:gd name="connsiteY4" fmla="*/ 0 h 4572000"/>
              <a:gd name="connsiteX5" fmla="*/ 1188720 w 3657600"/>
              <a:gd name="connsiteY5" fmla="*/ 0 h 4572000"/>
              <a:gd name="connsiteX6" fmla="*/ 1828800 w 3657600"/>
              <a:gd name="connsiteY6" fmla="*/ 2133600 h 4572000"/>
              <a:gd name="connsiteX7" fmla="*/ 2468880 w 3657600"/>
              <a:gd name="connsiteY7" fmla="*/ 0 h 4572000"/>
              <a:gd name="connsiteX8" fmla="*/ 2743200 w 3657600"/>
              <a:gd name="connsiteY8" fmla="*/ 0 h 4572000"/>
              <a:gd name="connsiteX9" fmla="*/ 1965960 w 3657600"/>
              <a:gd name="connsiteY9" fmla="*/ 2590800 h 4572000"/>
              <a:gd name="connsiteX10" fmla="*/ 2286000 w 3657600"/>
              <a:gd name="connsiteY10" fmla="*/ 3657600 h 4572000"/>
              <a:gd name="connsiteX11" fmla="*/ 3383280 w 3657600"/>
              <a:gd name="connsiteY11" fmla="*/ 0 h 4572000"/>
              <a:gd name="connsiteX12" fmla="*/ 3657600 w 3657600"/>
              <a:gd name="connsiteY12" fmla="*/ 0 h 4572000"/>
              <a:gd name="connsiteX13" fmla="*/ 2286000 w 3657600"/>
              <a:gd name="connsiteY13" fmla="*/ 4572000 h 4572000"/>
              <a:gd name="connsiteX14" fmla="*/ 1828800 w 3657600"/>
              <a:gd name="connsiteY14" fmla="*/ 3048000 h 4572000"/>
              <a:gd name="connsiteX15" fmla="*/ 1371600 w 3657600"/>
              <a:gd name="connsiteY15" fmla="*/ 457200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57600" h="4572000">
                <a:moveTo>
                  <a:pt x="0" y="0"/>
                </a:moveTo>
                <a:lnTo>
                  <a:pt x="274320" y="0"/>
                </a:lnTo>
                <a:lnTo>
                  <a:pt x="1371600" y="3657600"/>
                </a:lnTo>
                <a:lnTo>
                  <a:pt x="1691640" y="2590800"/>
                </a:lnTo>
                <a:lnTo>
                  <a:pt x="914400" y="0"/>
                </a:lnTo>
                <a:lnTo>
                  <a:pt x="1188720" y="0"/>
                </a:lnTo>
                <a:lnTo>
                  <a:pt x="1828800" y="2133600"/>
                </a:lnTo>
                <a:lnTo>
                  <a:pt x="2468880" y="0"/>
                </a:lnTo>
                <a:lnTo>
                  <a:pt x="2743200" y="0"/>
                </a:lnTo>
                <a:lnTo>
                  <a:pt x="1965960" y="2590800"/>
                </a:lnTo>
                <a:lnTo>
                  <a:pt x="2286000" y="3657600"/>
                </a:lnTo>
                <a:lnTo>
                  <a:pt x="3383280" y="0"/>
                </a:lnTo>
                <a:lnTo>
                  <a:pt x="3657600" y="0"/>
                </a:lnTo>
                <a:lnTo>
                  <a:pt x="2286000" y="4572000"/>
                </a:lnTo>
                <a:lnTo>
                  <a:pt x="1828800" y="3048000"/>
                </a:lnTo>
                <a:lnTo>
                  <a:pt x="1371600" y="4572000"/>
                </a:lnTo>
                <a:close/>
              </a:path>
            </a:pathLst>
          </a:custGeom>
          <a:solidFill>
            <a:srgbClr val="156082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vW1" hidden="1">
            <a:extLst>
              <a:ext uri="{FF2B5EF4-FFF2-40B4-BE49-F238E27FC236}">
                <a16:creationId xmlns:a16="http://schemas.microsoft.com/office/drawing/2014/main" id="{639AE1F9-19E6-BA22-F6F0-AD2FF3486AFE}"/>
              </a:ext>
            </a:extLst>
          </p:cNvPr>
          <p:cNvSpPr/>
          <p:nvPr/>
        </p:nvSpPr>
        <p:spPr>
          <a:xfrm>
            <a:off x="4937760" y="1188720"/>
            <a:ext cx="3840480" cy="4572000"/>
          </a:xfrm>
          <a:custGeom>
            <a:avLst/>
            <a:gdLst>
              <a:gd name="connsiteX0" fmla="*/ 1920240 w 3840480"/>
              <a:gd name="connsiteY0" fmla="*/ 3048000 h 4572000"/>
              <a:gd name="connsiteX1" fmla="*/ 1609282 w 3840480"/>
              <a:gd name="connsiteY1" fmla="*/ 4084528 h 4572000"/>
              <a:gd name="connsiteX2" fmla="*/ 1751954 w 3840480"/>
              <a:gd name="connsiteY2" fmla="*/ 4106303 h 4572000"/>
              <a:gd name="connsiteX3" fmla="*/ 1920240 w 3840480"/>
              <a:gd name="connsiteY3" fmla="*/ 4114800 h 4572000"/>
              <a:gd name="connsiteX4" fmla="*/ 2088526 w 3840480"/>
              <a:gd name="connsiteY4" fmla="*/ 4106303 h 4572000"/>
              <a:gd name="connsiteX5" fmla="*/ 2231198 w 3840480"/>
              <a:gd name="connsiteY5" fmla="*/ 4084528 h 4572000"/>
              <a:gd name="connsiteX6" fmla="*/ 555854 w 3840480"/>
              <a:gd name="connsiteY6" fmla="*/ 1548046 h 4572000"/>
              <a:gd name="connsiteX7" fmla="*/ 555417 w 3840480"/>
              <a:gd name="connsiteY7" fmla="*/ 1548630 h 4572000"/>
              <a:gd name="connsiteX8" fmla="*/ 274320 w 3840480"/>
              <a:gd name="connsiteY8" fmla="*/ 2468880 h 4572000"/>
              <a:gd name="connsiteX9" fmla="*/ 1279574 w 3840480"/>
              <a:gd name="connsiteY9" fmla="*/ 3985456 h 4572000"/>
              <a:gd name="connsiteX10" fmla="*/ 1288002 w 3840480"/>
              <a:gd name="connsiteY10" fmla="*/ 3988541 h 4572000"/>
              <a:gd name="connsiteX11" fmla="*/ 3284626 w 3840480"/>
              <a:gd name="connsiteY11" fmla="*/ 1548046 h 4572000"/>
              <a:gd name="connsiteX12" fmla="*/ 2552478 w 3840480"/>
              <a:gd name="connsiteY12" fmla="*/ 3988541 h 4572000"/>
              <a:gd name="connsiteX13" fmla="*/ 2560907 w 3840480"/>
              <a:gd name="connsiteY13" fmla="*/ 3985456 h 4572000"/>
              <a:gd name="connsiteX14" fmla="*/ 3566160 w 3840480"/>
              <a:gd name="connsiteY14" fmla="*/ 2468880 h 4572000"/>
              <a:gd name="connsiteX15" fmla="*/ 3285063 w 3840480"/>
              <a:gd name="connsiteY15" fmla="*/ 1548630 h 4572000"/>
              <a:gd name="connsiteX16" fmla="*/ 2550132 w 3840480"/>
              <a:gd name="connsiteY16" fmla="*/ 948361 h 4572000"/>
              <a:gd name="connsiteX17" fmla="*/ 2057400 w 3840480"/>
              <a:gd name="connsiteY17" fmla="*/ 2590800 h 4572000"/>
              <a:gd name="connsiteX18" fmla="*/ 2377440 w 3840480"/>
              <a:gd name="connsiteY18" fmla="*/ 3657600 h 4572000"/>
              <a:gd name="connsiteX19" fmla="*/ 3083396 w 3840480"/>
              <a:gd name="connsiteY19" fmla="*/ 1304415 h 4572000"/>
              <a:gd name="connsiteX20" fmla="*/ 2967198 w 3840480"/>
              <a:gd name="connsiteY20" fmla="*/ 1198808 h 4572000"/>
              <a:gd name="connsiteX21" fmla="*/ 2560907 w 3840480"/>
              <a:gd name="connsiteY21" fmla="*/ 952305 h 4572000"/>
              <a:gd name="connsiteX22" fmla="*/ 1290348 w 3840480"/>
              <a:gd name="connsiteY22" fmla="*/ 948361 h 4572000"/>
              <a:gd name="connsiteX23" fmla="*/ 1279574 w 3840480"/>
              <a:gd name="connsiteY23" fmla="*/ 952305 h 4572000"/>
              <a:gd name="connsiteX24" fmla="*/ 873282 w 3840480"/>
              <a:gd name="connsiteY24" fmla="*/ 1198808 h 4572000"/>
              <a:gd name="connsiteX25" fmla="*/ 757085 w 3840480"/>
              <a:gd name="connsiteY25" fmla="*/ 1304415 h 4572000"/>
              <a:gd name="connsiteX26" fmla="*/ 1463040 w 3840480"/>
              <a:gd name="connsiteY26" fmla="*/ 3657600 h 4572000"/>
              <a:gd name="connsiteX27" fmla="*/ 1783080 w 3840480"/>
              <a:gd name="connsiteY27" fmla="*/ 2590800 h 4572000"/>
              <a:gd name="connsiteX28" fmla="*/ 1920240 w 3840480"/>
              <a:gd name="connsiteY28" fmla="*/ 822960 h 4572000"/>
              <a:gd name="connsiteX29" fmla="*/ 1588530 w 3840480"/>
              <a:gd name="connsiteY29" fmla="*/ 856399 h 4572000"/>
              <a:gd name="connsiteX30" fmla="*/ 1540764 w 3840480"/>
              <a:gd name="connsiteY30" fmla="*/ 868681 h 4572000"/>
              <a:gd name="connsiteX31" fmla="*/ 1920240 w 3840480"/>
              <a:gd name="connsiteY31" fmla="*/ 2133600 h 4572000"/>
              <a:gd name="connsiteX32" fmla="*/ 2299716 w 3840480"/>
              <a:gd name="connsiteY32" fmla="*/ 868681 h 4572000"/>
              <a:gd name="connsiteX33" fmla="*/ 2251951 w 3840480"/>
              <a:gd name="connsiteY33" fmla="*/ 856399 h 4572000"/>
              <a:gd name="connsiteX34" fmla="*/ 1920240 w 3840480"/>
              <a:gd name="connsiteY34" fmla="*/ 822960 h 4572000"/>
              <a:gd name="connsiteX35" fmla="*/ 91440 w 3840480"/>
              <a:gd name="connsiteY35" fmla="*/ 0 h 4572000"/>
              <a:gd name="connsiteX36" fmla="*/ 365760 w 3840480"/>
              <a:gd name="connsiteY36" fmla="*/ 0 h 4572000"/>
              <a:gd name="connsiteX37" fmla="*/ 669802 w 3840480"/>
              <a:gd name="connsiteY37" fmla="*/ 1013475 h 4572000"/>
              <a:gd name="connsiteX38" fmla="*/ 698789 w 3840480"/>
              <a:gd name="connsiteY38" fmla="*/ 987130 h 4572000"/>
              <a:gd name="connsiteX39" fmla="*/ 1172796 w 3840480"/>
              <a:gd name="connsiteY39" fmla="*/ 699542 h 4572000"/>
              <a:gd name="connsiteX40" fmla="*/ 1211458 w 3840480"/>
              <a:gd name="connsiteY40" fmla="*/ 685392 h 4572000"/>
              <a:gd name="connsiteX41" fmla="*/ 1005840 w 3840480"/>
              <a:gd name="connsiteY41" fmla="*/ 0 h 4572000"/>
              <a:gd name="connsiteX42" fmla="*/ 1280160 w 3840480"/>
              <a:gd name="connsiteY42" fmla="*/ 0 h 4572000"/>
              <a:gd name="connsiteX43" fmla="*/ 1461955 w 3840480"/>
              <a:gd name="connsiteY43" fmla="*/ 605983 h 4572000"/>
              <a:gd name="connsiteX44" fmla="*/ 1533245 w 3840480"/>
              <a:gd name="connsiteY44" fmla="*/ 587653 h 4572000"/>
              <a:gd name="connsiteX45" fmla="*/ 1920240 w 3840480"/>
              <a:gd name="connsiteY45" fmla="*/ 548640 h 4572000"/>
              <a:gd name="connsiteX46" fmla="*/ 2307235 w 3840480"/>
              <a:gd name="connsiteY46" fmla="*/ 587653 h 4572000"/>
              <a:gd name="connsiteX47" fmla="*/ 2378525 w 3840480"/>
              <a:gd name="connsiteY47" fmla="*/ 605983 h 4572000"/>
              <a:gd name="connsiteX48" fmla="*/ 2560320 w 3840480"/>
              <a:gd name="connsiteY48" fmla="*/ 0 h 4572000"/>
              <a:gd name="connsiteX49" fmla="*/ 2834640 w 3840480"/>
              <a:gd name="connsiteY49" fmla="*/ 0 h 4572000"/>
              <a:gd name="connsiteX50" fmla="*/ 2629023 w 3840480"/>
              <a:gd name="connsiteY50" fmla="*/ 685392 h 4572000"/>
              <a:gd name="connsiteX51" fmla="*/ 2667684 w 3840480"/>
              <a:gd name="connsiteY51" fmla="*/ 699542 h 4572000"/>
              <a:gd name="connsiteX52" fmla="*/ 3141691 w 3840480"/>
              <a:gd name="connsiteY52" fmla="*/ 987130 h 4572000"/>
              <a:gd name="connsiteX53" fmla="*/ 3170678 w 3840480"/>
              <a:gd name="connsiteY53" fmla="*/ 1013475 h 4572000"/>
              <a:gd name="connsiteX54" fmla="*/ 3474720 w 3840480"/>
              <a:gd name="connsiteY54" fmla="*/ 0 h 4572000"/>
              <a:gd name="connsiteX55" fmla="*/ 3749040 w 3840480"/>
              <a:gd name="connsiteY55" fmla="*/ 0 h 4572000"/>
              <a:gd name="connsiteX56" fmla="*/ 3381557 w 3840480"/>
              <a:gd name="connsiteY56" fmla="*/ 1224946 h 4572000"/>
              <a:gd name="connsiteX57" fmla="*/ 3401991 w 3840480"/>
              <a:gd name="connsiteY57" fmla="*/ 1247429 h 4572000"/>
              <a:gd name="connsiteX58" fmla="*/ 3840480 w 3840480"/>
              <a:gd name="connsiteY58" fmla="*/ 2468880 h 4572000"/>
              <a:gd name="connsiteX59" fmla="*/ 2491261 w 3840480"/>
              <a:gd name="connsiteY59" fmla="*/ 4302790 h 4572000"/>
              <a:gd name="connsiteX60" fmla="*/ 2455440 w 3840480"/>
              <a:gd name="connsiteY60" fmla="*/ 4312000 h 4572000"/>
              <a:gd name="connsiteX61" fmla="*/ 2377440 w 3840480"/>
              <a:gd name="connsiteY61" fmla="*/ 4572000 h 4572000"/>
              <a:gd name="connsiteX62" fmla="*/ 2310612 w 3840480"/>
              <a:gd name="connsiteY62" fmla="*/ 4349240 h 4572000"/>
              <a:gd name="connsiteX63" fmla="*/ 2307235 w 3840480"/>
              <a:gd name="connsiteY63" fmla="*/ 4350108 h 4572000"/>
              <a:gd name="connsiteX64" fmla="*/ 1920240 w 3840480"/>
              <a:gd name="connsiteY64" fmla="*/ 4389120 h 4572000"/>
              <a:gd name="connsiteX65" fmla="*/ 1533245 w 3840480"/>
              <a:gd name="connsiteY65" fmla="*/ 4350108 h 4572000"/>
              <a:gd name="connsiteX66" fmla="*/ 1529868 w 3840480"/>
              <a:gd name="connsiteY66" fmla="*/ 4349240 h 4572000"/>
              <a:gd name="connsiteX67" fmla="*/ 1463040 w 3840480"/>
              <a:gd name="connsiteY67" fmla="*/ 4572000 h 4572000"/>
              <a:gd name="connsiteX68" fmla="*/ 1385040 w 3840480"/>
              <a:gd name="connsiteY68" fmla="*/ 4312000 h 4572000"/>
              <a:gd name="connsiteX69" fmla="*/ 1349220 w 3840480"/>
              <a:gd name="connsiteY69" fmla="*/ 4302790 h 4572000"/>
              <a:gd name="connsiteX70" fmla="*/ 0 w 3840480"/>
              <a:gd name="connsiteY70" fmla="*/ 2468880 h 4572000"/>
              <a:gd name="connsiteX71" fmla="*/ 438490 w 3840480"/>
              <a:gd name="connsiteY71" fmla="*/ 1247429 h 4572000"/>
              <a:gd name="connsiteX72" fmla="*/ 458924 w 3840480"/>
              <a:gd name="connsiteY72" fmla="*/ 1224946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3840480" h="4572000">
                <a:moveTo>
                  <a:pt x="1920240" y="3048000"/>
                </a:moveTo>
                <a:lnTo>
                  <a:pt x="1609282" y="4084528"/>
                </a:lnTo>
                <a:lnTo>
                  <a:pt x="1751954" y="4106303"/>
                </a:lnTo>
                <a:cubicBezTo>
                  <a:pt x="1807285" y="4111922"/>
                  <a:pt x="1863427" y="4114800"/>
                  <a:pt x="1920240" y="4114800"/>
                </a:cubicBezTo>
                <a:cubicBezTo>
                  <a:pt x="1977054" y="4114800"/>
                  <a:pt x="2033195" y="4111922"/>
                  <a:pt x="2088526" y="4106303"/>
                </a:cubicBezTo>
                <a:lnTo>
                  <a:pt x="2231198" y="4084528"/>
                </a:lnTo>
                <a:close/>
                <a:moveTo>
                  <a:pt x="555854" y="1548046"/>
                </a:moveTo>
                <a:lnTo>
                  <a:pt x="555417" y="1548630"/>
                </a:lnTo>
                <a:cubicBezTo>
                  <a:pt x="377947" y="1811321"/>
                  <a:pt x="274320" y="2127999"/>
                  <a:pt x="274320" y="2468880"/>
                </a:cubicBezTo>
                <a:cubicBezTo>
                  <a:pt x="274320" y="3150643"/>
                  <a:pt x="688828" y="3735592"/>
                  <a:pt x="1279574" y="3985456"/>
                </a:cubicBezTo>
                <a:lnTo>
                  <a:pt x="1288002" y="3988541"/>
                </a:lnTo>
                <a:close/>
                <a:moveTo>
                  <a:pt x="3284626" y="1548046"/>
                </a:moveTo>
                <a:lnTo>
                  <a:pt x="2552478" y="3988541"/>
                </a:lnTo>
                <a:lnTo>
                  <a:pt x="2560907" y="3985456"/>
                </a:lnTo>
                <a:cubicBezTo>
                  <a:pt x="3151652" y="3735592"/>
                  <a:pt x="3566160" y="3150643"/>
                  <a:pt x="3566160" y="2468880"/>
                </a:cubicBezTo>
                <a:cubicBezTo>
                  <a:pt x="3566160" y="2127999"/>
                  <a:pt x="3462533" y="1811321"/>
                  <a:pt x="3285063" y="1548630"/>
                </a:cubicBezTo>
                <a:close/>
                <a:moveTo>
                  <a:pt x="2550132" y="948361"/>
                </a:moveTo>
                <a:lnTo>
                  <a:pt x="2057400" y="2590800"/>
                </a:lnTo>
                <a:lnTo>
                  <a:pt x="2377440" y="3657600"/>
                </a:lnTo>
                <a:lnTo>
                  <a:pt x="3083396" y="1304415"/>
                </a:lnTo>
                <a:lnTo>
                  <a:pt x="2967198" y="1198808"/>
                </a:lnTo>
                <a:cubicBezTo>
                  <a:pt x="2845265" y="1098179"/>
                  <a:pt x="2708593" y="1014771"/>
                  <a:pt x="2560907" y="952305"/>
                </a:cubicBezTo>
                <a:close/>
                <a:moveTo>
                  <a:pt x="1290348" y="948361"/>
                </a:moveTo>
                <a:lnTo>
                  <a:pt x="1279574" y="952305"/>
                </a:lnTo>
                <a:cubicBezTo>
                  <a:pt x="1131887" y="1014771"/>
                  <a:pt x="995216" y="1098179"/>
                  <a:pt x="873282" y="1198808"/>
                </a:cubicBezTo>
                <a:lnTo>
                  <a:pt x="757085" y="1304415"/>
                </a:lnTo>
                <a:lnTo>
                  <a:pt x="1463040" y="3657600"/>
                </a:lnTo>
                <a:lnTo>
                  <a:pt x="1783080" y="2590800"/>
                </a:lnTo>
                <a:close/>
                <a:moveTo>
                  <a:pt x="1920240" y="822960"/>
                </a:moveTo>
                <a:cubicBezTo>
                  <a:pt x="1806613" y="822960"/>
                  <a:pt x="1695675" y="834474"/>
                  <a:pt x="1588530" y="856399"/>
                </a:cubicBezTo>
                <a:lnTo>
                  <a:pt x="1540764" y="868681"/>
                </a:lnTo>
                <a:lnTo>
                  <a:pt x="1920240" y="2133600"/>
                </a:lnTo>
                <a:lnTo>
                  <a:pt x="2299716" y="868681"/>
                </a:lnTo>
                <a:lnTo>
                  <a:pt x="2251951" y="856399"/>
                </a:lnTo>
                <a:cubicBezTo>
                  <a:pt x="2144805" y="834474"/>
                  <a:pt x="2033867" y="822960"/>
                  <a:pt x="1920240" y="822960"/>
                </a:cubicBezTo>
                <a:close/>
                <a:moveTo>
                  <a:pt x="91440" y="0"/>
                </a:moveTo>
                <a:lnTo>
                  <a:pt x="365760" y="0"/>
                </a:lnTo>
                <a:lnTo>
                  <a:pt x="669802" y="1013475"/>
                </a:lnTo>
                <a:lnTo>
                  <a:pt x="698789" y="987130"/>
                </a:lnTo>
                <a:cubicBezTo>
                  <a:pt x="841045" y="869730"/>
                  <a:pt x="1000495" y="772419"/>
                  <a:pt x="1172796" y="699542"/>
                </a:cubicBezTo>
                <a:lnTo>
                  <a:pt x="1211458" y="685392"/>
                </a:lnTo>
                <a:lnTo>
                  <a:pt x="1005840" y="0"/>
                </a:lnTo>
                <a:lnTo>
                  <a:pt x="1280160" y="0"/>
                </a:lnTo>
                <a:lnTo>
                  <a:pt x="1461955" y="605983"/>
                </a:lnTo>
                <a:lnTo>
                  <a:pt x="1533245" y="587653"/>
                </a:lnTo>
                <a:cubicBezTo>
                  <a:pt x="1658248" y="562073"/>
                  <a:pt x="1787675" y="548640"/>
                  <a:pt x="1920240" y="548640"/>
                </a:cubicBezTo>
                <a:cubicBezTo>
                  <a:pt x="2052805" y="548640"/>
                  <a:pt x="2182232" y="562073"/>
                  <a:pt x="2307235" y="587653"/>
                </a:cubicBezTo>
                <a:lnTo>
                  <a:pt x="2378525" y="605983"/>
                </a:lnTo>
                <a:lnTo>
                  <a:pt x="2560320" y="0"/>
                </a:lnTo>
                <a:lnTo>
                  <a:pt x="2834640" y="0"/>
                </a:lnTo>
                <a:lnTo>
                  <a:pt x="2629023" y="685392"/>
                </a:lnTo>
                <a:lnTo>
                  <a:pt x="2667684" y="699542"/>
                </a:lnTo>
                <a:cubicBezTo>
                  <a:pt x="2839985" y="772419"/>
                  <a:pt x="2999435" y="869730"/>
                  <a:pt x="3141691" y="987130"/>
                </a:cubicBezTo>
                <a:lnTo>
                  <a:pt x="3170678" y="1013475"/>
                </a:lnTo>
                <a:lnTo>
                  <a:pt x="3474720" y="0"/>
                </a:lnTo>
                <a:lnTo>
                  <a:pt x="3749040" y="0"/>
                </a:lnTo>
                <a:lnTo>
                  <a:pt x="3381557" y="1224946"/>
                </a:lnTo>
                <a:lnTo>
                  <a:pt x="3401991" y="1247429"/>
                </a:lnTo>
                <a:cubicBezTo>
                  <a:pt x="3675924" y="1579360"/>
                  <a:pt x="3840480" y="2004903"/>
                  <a:pt x="3840480" y="2468880"/>
                </a:cubicBezTo>
                <a:cubicBezTo>
                  <a:pt x="3840480" y="3330552"/>
                  <a:pt x="3272930" y="4059666"/>
                  <a:pt x="2491261" y="4302790"/>
                </a:cubicBezTo>
                <a:lnTo>
                  <a:pt x="2455440" y="4312000"/>
                </a:lnTo>
                <a:lnTo>
                  <a:pt x="2377440" y="4572000"/>
                </a:lnTo>
                <a:lnTo>
                  <a:pt x="2310612" y="4349240"/>
                </a:lnTo>
                <a:lnTo>
                  <a:pt x="2307235" y="4350108"/>
                </a:lnTo>
                <a:cubicBezTo>
                  <a:pt x="2182232" y="4375687"/>
                  <a:pt x="2052805" y="4389120"/>
                  <a:pt x="1920240" y="4389120"/>
                </a:cubicBezTo>
                <a:cubicBezTo>
                  <a:pt x="1787675" y="4389120"/>
                  <a:pt x="1658248" y="4375687"/>
                  <a:pt x="1533245" y="4350108"/>
                </a:cubicBezTo>
                <a:lnTo>
                  <a:pt x="1529868" y="4349240"/>
                </a:lnTo>
                <a:lnTo>
                  <a:pt x="1463040" y="4572000"/>
                </a:lnTo>
                <a:lnTo>
                  <a:pt x="1385040" y="4312000"/>
                </a:lnTo>
                <a:lnTo>
                  <a:pt x="1349220" y="4302790"/>
                </a:lnTo>
                <a:cubicBezTo>
                  <a:pt x="567550" y="4059666"/>
                  <a:pt x="0" y="3330552"/>
                  <a:pt x="0" y="2468880"/>
                </a:cubicBezTo>
                <a:cubicBezTo>
                  <a:pt x="0" y="2004903"/>
                  <a:pt x="164556" y="1579360"/>
                  <a:pt x="438490" y="1247429"/>
                </a:cubicBezTo>
                <a:lnTo>
                  <a:pt x="458924" y="1224946"/>
                </a:lnTo>
                <a:close/>
              </a:path>
            </a:pathLst>
          </a:custGeom>
          <a:solidFill>
            <a:srgbClr val="156082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Logo">
            <a:extLst>
              <a:ext uri="{FF2B5EF4-FFF2-40B4-BE49-F238E27FC236}">
                <a16:creationId xmlns:a16="http://schemas.microsoft.com/office/drawing/2014/main" id="{7EF62BF4-FEBE-C7B0-B510-9F0A1ACD6276}"/>
              </a:ext>
            </a:extLst>
          </p:cNvPr>
          <p:cNvSpPr/>
          <p:nvPr/>
        </p:nvSpPr>
        <p:spPr>
          <a:xfrm>
            <a:off x="914400" y="1554480"/>
            <a:ext cx="3657600" cy="3657600"/>
          </a:xfrm>
          <a:custGeom>
            <a:avLst/>
            <a:gdLst>
              <a:gd name="connsiteX0" fmla="*/ 1828800 w 3657600"/>
              <a:gd name="connsiteY0" fmla="*/ 2407920 h 3657600"/>
              <a:gd name="connsiteX1" fmla="*/ 1517842 w 3657600"/>
              <a:gd name="connsiteY1" fmla="*/ 3444448 h 3657600"/>
              <a:gd name="connsiteX2" fmla="*/ 1660514 w 3657600"/>
              <a:gd name="connsiteY2" fmla="*/ 3466223 h 3657600"/>
              <a:gd name="connsiteX3" fmla="*/ 1828800 w 3657600"/>
              <a:gd name="connsiteY3" fmla="*/ 3474720 h 3657600"/>
              <a:gd name="connsiteX4" fmla="*/ 1997086 w 3657600"/>
              <a:gd name="connsiteY4" fmla="*/ 3466223 h 3657600"/>
              <a:gd name="connsiteX5" fmla="*/ 2139758 w 3657600"/>
              <a:gd name="connsiteY5" fmla="*/ 3444448 h 3657600"/>
              <a:gd name="connsiteX6" fmla="*/ 3193186 w 3657600"/>
              <a:gd name="connsiteY6" fmla="*/ 907966 h 3657600"/>
              <a:gd name="connsiteX7" fmla="*/ 2461038 w 3657600"/>
              <a:gd name="connsiteY7" fmla="*/ 3348461 h 3657600"/>
              <a:gd name="connsiteX8" fmla="*/ 2469467 w 3657600"/>
              <a:gd name="connsiteY8" fmla="*/ 3345376 h 3657600"/>
              <a:gd name="connsiteX9" fmla="*/ 3474720 w 3657600"/>
              <a:gd name="connsiteY9" fmla="*/ 1828800 h 3657600"/>
              <a:gd name="connsiteX10" fmla="*/ 3193623 w 3657600"/>
              <a:gd name="connsiteY10" fmla="*/ 908550 h 3657600"/>
              <a:gd name="connsiteX11" fmla="*/ 464414 w 3657600"/>
              <a:gd name="connsiteY11" fmla="*/ 907966 h 3657600"/>
              <a:gd name="connsiteX12" fmla="*/ 463977 w 3657600"/>
              <a:gd name="connsiteY12" fmla="*/ 908550 h 3657600"/>
              <a:gd name="connsiteX13" fmla="*/ 182880 w 3657600"/>
              <a:gd name="connsiteY13" fmla="*/ 1828800 h 3657600"/>
              <a:gd name="connsiteX14" fmla="*/ 1188134 w 3657600"/>
              <a:gd name="connsiteY14" fmla="*/ 3345376 h 3657600"/>
              <a:gd name="connsiteX15" fmla="*/ 1196562 w 3657600"/>
              <a:gd name="connsiteY15" fmla="*/ 3348461 h 3657600"/>
              <a:gd name="connsiteX16" fmla="*/ 1198908 w 3657600"/>
              <a:gd name="connsiteY16" fmla="*/ 308281 h 3657600"/>
              <a:gd name="connsiteX17" fmla="*/ 1188134 w 3657600"/>
              <a:gd name="connsiteY17" fmla="*/ 312225 h 3657600"/>
              <a:gd name="connsiteX18" fmla="*/ 781842 w 3657600"/>
              <a:gd name="connsiteY18" fmla="*/ 558728 h 3657600"/>
              <a:gd name="connsiteX19" fmla="*/ 665645 w 3657600"/>
              <a:gd name="connsiteY19" fmla="*/ 664335 h 3657600"/>
              <a:gd name="connsiteX20" fmla="*/ 1371600 w 3657600"/>
              <a:gd name="connsiteY20" fmla="*/ 3017520 h 3657600"/>
              <a:gd name="connsiteX21" fmla="*/ 1645784 w 3657600"/>
              <a:gd name="connsiteY21" fmla="*/ 2103573 h 3657600"/>
              <a:gd name="connsiteX22" fmla="*/ 2011816 w 3657600"/>
              <a:gd name="connsiteY22" fmla="*/ 2103573 h 3657600"/>
              <a:gd name="connsiteX23" fmla="*/ 2286000 w 3657600"/>
              <a:gd name="connsiteY23" fmla="*/ 3017520 h 3657600"/>
              <a:gd name="connsiteX24" fmla="*/ 2991956 w 3657600"/>
              <a:gd name="connsiteY24" fmla="*/ 664335 h 3657600"/>
              <a:gd name="connsiteX25" fmla="*/ 2875758 w 3657600"/>
              <a:gd name="connsiteY25" fmla="*/ 558728 h 3657600"/>
              <a:gd name="connsiteX26" fmla="*/ 2469467 w 3657600"/>
              <a:gd name="connsiteY26" fmla="*/ 312225 h 3657600"/>
              <a:gd name="connsiteX27" fmla="*/ 2458692 w 3657600"/>
              <a:gd name="connsiteY27" fmla="*/ 308281 h 3657600"/>
              <a:gd name="connsiteX28" fmla="*/ 1975104 w 3657600"/>
              <a:gd name="connsiteY28" fmla="*/ 1920240 h 3657600"/>
              <a:gd name="connsiteX29" fmla="*/ 1682496 w 3657600"/>
              <a:gd name="connsiteY29" fmla="*/ 1920240 h 3657600"/>
              <a:gd name="connsiteX30" fmla="*/ 1828800 w 3657600"/>
              <a:gd name="connsiteY30" fmla="*/ 182880 h 3657600"/>
              <a:gd name="connsiteX31" fmla="*/ 1497090 w 3657600"/>
              <a:gd name="connsiteY31" fmla="*/ 216319 h 3657600"/>
              <a:gd name="connsiteX32" fmla="*/ 1449324 w 3657600"/>
              <a:gd name="connsiteY32" fmla="*/ 228601 h 3657600"/>
              <a:gd name="connsiteX33" fmla="*/ 1828800 w 3657600"/>
              <a:gd name="connsiteY33" fmla="*/ 1493520 h 3657600"/>
              <a:gd name="connsiteX34" fmla="*/ 2208276 w 3657600"/>
              <a:gd name="connsiteY34" fmla="*/ 228601 h 3657600"/>
              <a:gd name="connsiteX35" fmla="*/ 2160511 w 3657600"/>
              <a:gd name="connsiteY35" fmla="*/ 216319 h 3657600"/>
              <a:gd name="connsiteX36" fmla="*/ 1828800 w 3657600"/>
              <a:gd name="connsiteY36" fmla="*/ 182880 h 3657600"/>
              <a:gd name="connsiteX37" fmla="*/ 1828800 w 3657600"/>
              <a:gd name="connsiteY37" fmla="*/ 0 h 3657600"/>
              <a:gd name="connsiteX38" fmla="*/ 3657600 w 3657600"/>
              <a:gd name="connsiteY38" fmla="*/ 1828800 h 3657600"/>
              <a:gd name="connsiteX39" fmla="*/ 1828800 w 3657600"/>
              <a:gd name="connsiteY39" fmla="*/ 3657600 h 3657600"/>
              <a:gd name="connsiteX40" fmla="*/ 0 w 3657600"/>
              <a:gd name="connsiteY40" fmla="*/ 1828800 h 3657600"/>
              <a:gd name="connsiteX41" fmla="*/ 1828800 w 3657600"/>
              <a:gd name="connsiteY41" fmla="*/ 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657600" h="3657600">
                <a:moveTo>
                  <a:pt x="1828800" y="2407920"/>
                </a:moveTo>
                <a:lnTo>
                  <a:pt x="1517842" y="3444448"/>
                </a:lnTo>
                <a:lnTo>
                  <a:pt x="1660514" y="3466223"/>
                </a:lnTo>
                <a:cubicBezTo>
                  <a:pt x="1715845" y="3471842"/>
                  <a:pt x="1771987" y="3474720"/>
                  <a:pt x="1828800" y="3474720"/>
                </a:cubicBezTo>
                <a:cubicBezTo>
                  <a:pt x="1885614" y="3474720"/>
                  <a:pt x="1941755" y="3471842"/>
                  <a:pt x="1997086" y="3466223"/>
                </a:cubicBezTo>
                <a:lnTo>
                  <a:pt x="2139758" y="3444448"/>
                </a:lnTo>
                <a:close/>
                <a:moveTo>
                  <a:pt x="3193186" y="907966"/>
                </a:moveTo>
                <a:lnTo>
                  <a:pt x="2461038" y="3348461"/>
                </a:lnTo>
                <a:lnTo>
                  <a:pt x="2469467" y="3345376"/>
                </a:lnTo>
                <a:cubicBezTo>
                  <a:pt x="3060212" y="3095512"/>
                  <a:pt x="3474720" y="2510563"/>
                  <a:pt x="3474720" y="1828800"/>
                </a:cubicBezTo>
                <a:cubicBezTo>
                  <a:pt x="3474720" y="1487919"/>
                  <a:pt x="3371093" y="1171241"/>
                  <a:pt x="3193623" y="908550"/>
                </a:cubicBezTo>
                <a:close/>
                <a:moveTo>
                  <a:pt x="464414" y="907966"/>
                </a:moveTo>
                <a:lnTo>
                  <a:pt x="463977" y="908550"/>
                </a:lnTo>
                <a:cubicBezTo>
                  <a:pt x="286507" y="1171241"/>
                  <a:pt x="182880" y="1487919"/>
                  <a:pt x="182880" y="1828800"/>
                </a:cubicBezTo>
                <a:cubicBezTo>
                  <a:pt x="182880" y="2510563"/>
                  <a:pt x="597388" y="3095512"/>
                  <a:pt x="1188134" y="3345376"/>
                </a:cubicBezTo>
                <a:lnTo>
                  <a:pt x="1196562" y="3348461"/>
                </a:lnTo>
                <a:close/>
                <a:moveTo>
                  <a:pt x="1198908" y="308281"/>
                </a:moveTo>
                <a:lnTo>
                  <a:pt x="1188134" y="312225"/>
                </a:lnTo>
                <a:cubicBezTo>
                  <a:pt x="1040447" y="374691"/>
                  <a:pt x="903776" y="458099"/>
                  <a:pt x="781842" y="558728"/>
                </a:cubicBezTo>
                <a:lnTo>
                  <a:pt x="665645" y="664335"/>
                </a:lnTo>
                <a:lnTo>
                  <a:pt x="1371600" y="3017520"/>
                </a:lnTo>
                <a:lnTo>
                  <a:pt x="1645784" y="2103573"/>
                </a:lnTo>
                <a:lnTo>
                  <a:pt x="2011816" y="2103573"/>
                </a:lnTo>
                <a:lnTo>
                  <a:pt x="2286000" y="3017520"/>
                </a:lnTo>
                <a:lnTo>
                  <a:pt x="2991956" y="664335"/>
                </a:lnTo>
                <a:lnTo>
                  <a:pt x="2875758" y="558728"/>
                </a:lnTo>
                <a:cubicBezTo>
                  <a:pt x="2753825" y="458099"/>
                  <a:pt x="2617153" y="374691"/>
                  <a:pt x="2469467" y="312225"/>
                </a:cubicBezTo>
                <a:lnTo>
                  <a:pt x="2458692" y="308281"/>
                </a:lnTo>
                <a:lnTo>
                  <a:pt x="1975104" y="1920240"/>
                </a:lnTo>
                <a:lnTo>
                  <a:pt x="1682496" y="1920240"/>
                </a:lnTo>
                <a:close/>
                <a:moveTo>
                  <a:pt x="1828800" y="182880"/>
                </a:moveTo>
                <a:cubicBezTo>
                  <a:pt x="1715173" y="182880"/>
                  <a:pt x="1604235" y="194394"/>
                  <a:pt x="1497090" y="216319"/>
                </a:cubicBezTo>
                <a:lnTo>
                  <a:pt x="1449324" y="228601"/>
                </a:lnTo>
                <a:lnTo>
                  <a:pt x="1828800" y="1493520"/>
                </a:lnTo>
                <a:lnTo>
                  <a:pt x="2208276" y="228601"/>
                </a:lnTo>
                <a:lnTo>
                  <a:pt x="2160511" y="216319"/>
                </a:lnTo>
                <a:cubicBezTo>
                  <a:pt x="2053365" y="194394"/>
                  <a:pt x="1942427" y="182880"/>
                  <a:pt x="1828800" y="182880"/>
                </a:cubicBezTo>
                <a:close/>
                <a:moveTo>
                  <a:pt x="1828800" y="0"/>
                </a:moveTo>
                <a:cubicBezTo>
                  <a:pt x="2838818" y="0"/>
                  <a:pt x="3657600" y="818782"/>
                  <a:pt x="3657600" y="1828800"/>
                </a:cubicBezTo>
                <a:cubicBezTo>
                  <a:pt x="3657600" y="2838818"/>
                  <a:pt x="2838818" y="3657600"/>
                  <a:pt x="1828800" y="3657600"/>
                </a:cubicBezTo>
                <a:cubicBezTo>
                  <a:pt x="818782" y="3657600"/>
                  <a:pt x="0" y="2838818"/>
                  <a:pt x="0" y="1828800"/>
                </a:cubicBezTo>
                <a:cubicBezTo>
                  <a:pt x="0" y="818782"/>
                  <a:pt x="818782" y="0"/>
                  <a:pt x="1828800" y="0"/>
                </a:cubicBezTo>
                <a:close/>
              </a:path>
            </a:pathLst>
          </a:custGeom>
          <a:solidFill>
            <a:srgbClr val="156082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3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15268</TotalTime>
  <Words>1379</Words>
  <Application>Microsoft Office PowerPoint</Application>
  <PresentationFormat>Widescreen</PresentationFormat>
  <Paragraphs>745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 Majstorovic</dc:creator>
  <cp:lastModifiedBy>Nikola Majstorovic</cp:lastModifiedBy>
  <cp:revision>445</cp:revision>
  <dcterms:created xsi:type="dcterms:W3CDTF">2024-03-31T11:28:15Z</dcterms:created>
  <dcterms:modified xsi:type="dcterms:W3CDTF">2025-01-05T21:32:28Z</dcterms:modified>
</cp:coreProperties>
</file>