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7" r:id="rId6"/>
    <p:sldId id="265" r:id="rId7"/>
    <p:sldId id="266" r:id="rId8"/>
    <p:sldId id="288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E31937"/>
    <a:srgbClr val="156082"/>
    <a:srgbClr val="FFFF00"/>
    <a:srgbClr val="FF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3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38D9-46B1-923A-39EA00C2A97B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38D9-46B1-923A-39EA00C2A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0.5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BeamFinal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4285714285714285"/>
          <c:y val="0.15384615384615385"/>
          <c:w val="0.7142857142857143"/>
          <c:h val="0.69230769230769229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2.500000013701082</c:v>
              </c:pt>
              <c:pt idx="2">
                <c:v>5</c:v>
              </c:pt>
            </c:numLit>
          </c:xVal>
          <c:yVal>
            <c:numLit>
              <c:formatCode>General</c:formatCode>
              <c:ptCount val="3"/>
              <c:pt idx="0">
                <c:v>2.2500000549059784</c:v>
              </c:pt>
              <c:pt idx="1">
                <c:v>2.2500000549059784</c:v>
              </c:pt>
              <c:pt idx="2">
                <c:v>2.2500000549059784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0-4DAD-4EF1-B8AB-D1A9F9721D4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2.500000013701082</c:v>
              </c:pt>
              <c:pt idx="1">
                <c:v>2.500000013701082</c:v>
              </c:pt>
              <c:pt idx="2">
                <c:v>2.500000013701082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2.2500000549059784</c:v>
              </c:pt>
              <c:pt idx="2">
                <c:v>4.5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4DAD-4EF1-B8AB-D1A9F9721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99152"/>
        <c:axId val="1821506352"/>
      </c:scatterChart>
      <c:valAx>
        <c:axId val="1821499152"/>
        <c:scaling>
          <c:orientation val="minMax"/>
          <c:max val="5"/>
          <c:min val="0"/>
        </c:scaling>
        <c:delete val="0"/>
        <c:axPos val="b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506352"/>
        <c:crosses val="autoZero"/>
        <c:crossBetween val="midCat"/>
        <c:minorUnit val="0.1"/>
      </c:valAx>
      <c:valAx>
        <c:axId val="1821506352"/>
        <c:scaling>
          <c:orientation val="minMax"/>
          <c:max val="4.5"/>
          <c:min val="0"/>
        </c:scaling>
        <c:delete val="0"/>
        <c:axPos val="l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499152"/>
        <c:crossesAt val="0"/>
        <c:crossBetween val="midCat"/>
        <c:majorUnit val="1"/>
        <c:minorUnit val="0.1"/>
      </c:valAx>
      <c:spPr>
        <a:noFill/>
        <a:ln w="25400"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FreeTool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5"/>
          <c:y val="0.25"/>
          <c:w val="0.5"/>
          <c:h val="0.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1.1406131340370855</c:v>
              </c:pt>
              <c:pt idx="2">
                <c:v>2</c:v>
              </c:pt>
            </c:numLit>
          </c:xVal>
          <c:yVal>
            <c:numLit>
              <c:formatCode>General</c:formatCode>
              <c:ptCount val="3"/>
              <c:pt idx="0">
                <c:v>1.1406133052601457</c:v>
              </c:pt>
              <c:pt idx="1">
                <c:v>1.1406133052601457</c:v>
              </c:pt>
              <c:pt idx="2">
                <c:v>1.1406133052601457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E6DA-48CD-BC13-08172368FFA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1.1406131340370855</c:v>
              </c:pt>
              <c:pt idx="1">
                <c:v>1.1406131340370855</c:v>
              </c:pt>
              <c:pt idx="2">
                <c:v>1.1406131340370855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1.1406133052601457</c:v>
              </c:pt>
              <c:pt idx="2">
                <c:v>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E6DA-48CD-BC13-08172368F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99152"/>
        <c:axId val="1821506352"/>
      </c:scatterChart>
      <c:valAx>
        <c:axId val="1821499152"/>
        <c:scaling>
          <c:orientation val="minMax"/>
          <c:max val="2"/>
          <c:min val="0"/>
        </c:scaling>
        <c:delete val="0"/>
        <c:axPos val="b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506352"/>
        <c:crosses val="autoZero"/>
        <c:crossBetween val="midCat"/>
        <c:minorUnit val="0.1"/>
      </c:valAx>
      <c:valAx>
        <c:axId val="1821506352"/>
        <c:scaling>
          <c:orientation val="minMax"/>
          <c:max val="2"/>
          <c:min val="0"/>
        </c:scaling>
        <c:delete val="0"/>
        <c:axPos val="l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499152"/>
        <c:crossesAt val="0"/>
        <c:crossBetween val="midCat"/>
        <c:majorUnit val="1"/>
        <c:minorUnit val="0.1"/>
      </c:valAx>
      <c:spPr>
        <a:noFill/>
        <a:ln w="25400"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A055-47DE-81DB-B27CEC545BB8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A055-47DE-81DB-B27CEC545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0.5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Tool1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33333333333333331"/>
          <c:y val="0.33333333333333331"/>
          <c:w val="0.33333333333333331"/>
          <c:h val="0.3333333333333333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0.42969327444123701</c:v>
              </c:pt>
              <c:pt idx="2">
                <c:v>1</c:v>
              </c:pt>
            </c:numLit>
          </c:xVal>
          <c:yVal>
            <c:numLit>
              <c:formatCode>General</c:formatCode>
              <c:ptCount val="3"/>
              <c:pt idx="0">
                <c:v>0.57030655861754898</c:v>
              </c:pt>
              <c:pt idx="1">
                <c:v>0.57030655861754898</c:v>
              </c:pt>
              <c:pt idx="2">
                <c:v>0.57030655861754898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B748-48FD-9991-061F0B74206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0.42969327444123701</c:v>
              </c:pt>
              <c:pt idx="1">
                <c:v>0.42969327444123701</c:v>
              </c:pt>
              <c:pt idx="2">
                <c:v>0.42969327444123701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0.57030655861754898</c:v>
              </c:pt>
              <c:pt idx="2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B748-48FD-9991-061F0B742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99152"/>
        <c:axId val="1821506352"/>
      </c:scatterChart>
      <c:valAx>
        <c:axId val="1821499152"/>
        <c:scaling>
          <c:orientation val="minMax"/>
          <c:max val="1"/>
          <c:min val="0"/>
        </c:scaling>
        <c:delete val="0"/>
        <c:axPos val="b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506352"/>
        <c:crosses val="autoZero"/>
        <c:crossBetween val="midCat"/>
        <c:minorUnit val="0.1"/>
      </c:valAx>
      <c:valAx>
        <c:axId val="1821506352"/>
        <c:scaling>
          <c:orientation val="minMax"/>
          <c:max val="1"/>
          <c:min val="0"/>
        </c:scaling>
        <c:delete val="0"/>
        <c:axPos val="l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499152"/>
        <c:crossesAt val="0"/>
        <c:crossBetween val="midCat"/>
        <c:minorUnit val="0.1"/>
      </c:valAx>
      <c:spPr>
        <a:noFill/>
        <a:ln w="25400"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F195-468B-8AE6-ACF97AD03576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F195-468B-8AE6-ACF97AD03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0.5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ToolCorner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33333333333333331"/>
          <c:y val="0.33333333333333331"/>
          <c:w val="0.33333333333333331"/>
          <c:h val="0.3333333333333333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0.42969327444123701</c:v>
              </c:pt>
              <c:pt idx="2">
                <c:v>1</c:v>
              </c:pt>
            </c:numLit>
          </c:xVal>
          <c:yVal>
            <c:numLit>
              <c:formatCode>General</c:formatCode>
              <c:ptCount val="3"/>
              <c:pt idx="0">
                <c:v>0.57030655861754898</c:v>
              </c:pt>
              <c:pt idx="1">
                <c:v>0.57030655861754898</c:v>
              </c:pt>
              <c:pt idx="2">
                <c:v>0.57030655861754898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217D-4E72-90C8-D4BA8E7AFF68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0.42969327444123701</c:v>
              </c:pt>
              <c:pt idx="1">
                <c:v>0.42969327444123701</c:v>
              </c:pt>
              <c:pt idx="2">
                <c:v>0.42969327444123701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0.57030655861754898</c:v>
              </c:pt>
              <c:pt idx="2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217D-4E72-90C8-D4BA8E7AF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99152"/>
        <c:axId val="1821506352"/>
      </c:scatterChart>
      <c:valAx>
        <c:axId val="1821499152"/>
        <c:scaling>
          <c:orientation val="minMax"/>
          <c:max val="1"/>
          <c:min val="0"/>
        </c:scaling>
        <c:delete val="0"/>
        <c:axPos val="b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506352"/>
        <c:crosses val="autoZero"/>
        <c:crossBetween val="midCat"/>
        <c:minorUnit val="0.1"/>
      </c:valAx>
      <c:valAx>
        <c:axId val="1821506352"/>
        <c:scaling>
          <c:orientation val="minMax"/>
          <c:max val="1"/>
          <c:min val="0"/>
        </c:scaling>
        <c:delete val="0"/>
        <c:axPos val="l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499152"/>
        <c:crossesAt val="0"/>
        <c:crossBetween val="midCat"/>
        <c:minorUnit val="0.1"/>
      </c:valAx>
      <c:spPr>
        <a:noFill/>
        <a:ln w="25400"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6666666666666666E-2"/>
          <c:y val="0.10526315789473684"/>
          <c:w val="0.8666666666666667"/>
          <c:h val="0.78947368421052633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6.5</c:v>
              </c:pt>
              <c:pt idx="2">
                <c:v>13</c:v>
              </c:pt>
            </c:numLit>
          </c:xVal>
          <c:yVal>
            <c:numLit>
              <c:formatCode>General</c:formatCode>
              <c:ptCount val="3"/>
              <c:pt idx="0">
                <c:v>3.75</c:v>
              </c:pt>
              <c:pt idx="1">
                <c:v>3.75</c:v>
              </c:pt>
              <c:pt idx="2">
                <c:v>3.75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09BA-47EE-9AEB-9DD2213C4BC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6.5</c:v>
              </c:pt>
              <c:pt idx="1">
                <c:v>6.5</c:v>
              </c:pt>
              <c:pt idx="2">
                <c:v>6.5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3.75</c:v>
              </c:pt>
              <c:pt idx="2">
                <c:v>7.5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09BA-47EE-9AEB-9DD2213C4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1"/>
      </c:valAx>
      <c:valAx>
        <c:axId val="516313247"/>
        <c:scaling>
          <c:orientation val="minMax"/>
          <c:max val="7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Goli6x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029777043810121"/>
          <c:y val="0.11559055408756844"/>
          <c:w val="0.79378647127030166"/>
          <c:h val="0.7673928451924683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1.5645861976983915</c:v>
              </c:pt>
              <c:pt idx="2">
                <c:v>3.0843360053168407</c:v>
              </c:pt>
            </c:numLit>
          </c:xVal>
          <c:yVal>
            <c:numLit>
              <c:formatCode>General</c:formatCode>
              <c:ptCount val="3"/>
              <c:pt idx="0">
                <c:v>1.6149553748312846</c:v>
              </c:pt>
              <c:pt idx="1">
                <c:v>1.6149553748312846</c:v>
              </c:pt>
              <c:pt idx="2">
                <c:v>1.6149553748312846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1396-4492-9BC9-DF74219F4E83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1.5645861976983915</c:v>
              </c:pt>
              <c:pt idx="1">
                <c:v>1.5645861976983915</c:v>
              </c:pt>
              <c:pt idx="2">
                <c:v>1.5645861976983915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1.6149553748312846</c:v>
              </c:pt>
              <c:pt idx="2">
                <c:v>2.6604904174804691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396-4492-9BC9-DF74219F4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88767"/>
        <c:axId val="516300767"/>
      </c:scatterChart>
      <c:valAx>
        <c:axId val="516288767"/>
        <c:scaling>
          <c:orientation val="minMax"/>
          <c:max val="3.084336005316840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00767"/>
        <c:crosses val="autoZero"/>
        <c:crossBetween val="midCat"/>
      </c:valAx>
      <c:valAx>
        <c:axId val="516300767"/>
        <c:scaling>
          <c:orientation val="minMax"/>
          <c:max val="2.660490417480469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88767"/>
        <c:crosses val="autoZero"/>
        <c:crossBetween val="midCat"/>
      </c:valAx>
      <c:spPr>
        <a:noFill/>
        <a:ln>
          <a:solidFill>
            <a:srgbClr val="FFC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Alu4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A-D55E-45D6-A57B-BC87DB61B53C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D55E-45D6-A57B-BC87DB61B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99152"/>
        <c:axId val="1821506352"/>
      </c:scatterChart>
      <c:valAx>
        <c:axId val="1821499152"/>
        <c:scaling>
          <c:orientation val="minMax"/>
          <c:max val="6"/>
          <c:min val="0"/>
        </c:scaling>
        <c:delete val="0"/>
        <c:axPos val="b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506352"/>
        <c:crosses val="autoZero"/>
        <c:crossBetween val="midCat"/>
        <c:minorUnit val="0.1"/>
      </c:valAx>
      <c:valAx>
        <c:axId val="1821506352"/>
        <c:scaling>
          <c:orientation val="minMax"/>
          <c:max val="6"/>
          <c:min val="0"/>
        </c:scaling>
        <c:delete val="0"/>
        <c:axPos val="l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499152"/>
        <c:crossesAt val="0"/>
        <c:crossBetween val="midCat"/>
        <c:minorUnit val="0.1"/>
      </c:valAx>
      <c:spPr>
        <a:noFill/>
        <a:ln w="25400"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A11C-49CB-B846-9C8C7E2D6708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A11C-49CB-B846-9C8C7E2D6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0.5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Alu6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3.0000000000000004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3.0000000000000004</c:v>
              </c:pt>
              <c:pt idx="1">
                <c:v>3.0000000000000004</c:v>
              </c:pt>
              <c:pt idx="2">
                <c:v>3.0000000000000004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A257-44AB-9830-FF9B6F06304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3.0000000000000004</c:v>
              </c:pt>
              <c:pt idx="1">
                <c:v>3.0000000000000004</c:v>
              </c:pt>
              <c:pt idx="2">
                <c:v>3.0000000000000004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3.0000000000000004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A257-44AB-9830-FF9B6F063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99152"/>
        <c:axId val="1821506352"/>
      </c:scatterChart>
      <c:valAx>
        <c:axId val="1821499152"/>
        <c:scaling>
          <c:orientation val="minMax"/>
          <c:max val="6"/>
          <c:min val="0"/>
        </c:scaling>
        <c:delete val="0"/>
        <c:axPos val="b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506352"/>
        <c:crosses val="autoZero"/>
        <c:crossBetween val="midCat"/>
        <c:minorUnit val="0.1"/>
      </c:valAx>
      <c:valAx>
        <c:axId val="1821506352"/>
        <c:scaling>
          <c:orientation val="minMax"/>
          <c:max val="6"/>
          <c:min val="0"/>
        </c:scaling>
        <c:delete val="0"/>
        <c:axPos val="l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499152"/>
        <c:crossesAt val="0"/>
        <c:crossBetween val="midCat"/>
        <c:minorUnit val="0.1"/>
      </c:valAx>
      <c:spPr>
        <a:noFill/>
        <a:ln w="25400"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4-060A-46B3-BDF9-BD3AC3B4D744}"/>
            </c:ext>
          </c:extLst>
        </c:ser>
        <c:ser>
          <c:idx val="1"/>
          <c:order val="1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5-060A-46B3-BDF9-BD3AC3B4D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0.5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RectC2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5384615384615385"/>
          <c:y val="0.15384615384615385"/>
          <c:w val="0.69230769230769229"/>
          <c:h val="0.69230769230769229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2.2499999999999982</c:v>
              </c:pt>
              <c:pt idx="2">
                <c:v>4.5</c:v>
              </c:pt>
            </c:numLit>
          </c:xVal>
          <c:yVal>
            <c:numLit>
              <c:formatCode>General</c:formatCode>
              <c:ptCount val="3"/>
              <c:pt idx="0">
                <c:v>2.2499999999999982</c:v>
              </c:pt>
              <c:pt idx="1">
                <c:v>2.2499999999999982</c:v>
              </c:pt>
              <c:pt idx="2">
                <c:v>2.2499999999999982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8-DE21-47AA-B29A-B74C539F339A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2.2499999999999982</c:v>
              </c:pt>
              <c:pt idx="1">
                <c:v>2.2499999999999982</c:v>
              </c:pt>
              <c:pt idx="2">
                <c:v>2.2499999999999982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2.2499999999999982</c:v>
              </c:pt>
              <c:pt idx="2">
                <c:v>4.5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DE21-47AA-B29A-B74C539F3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99152"/>
        <c:axId val="1821506352"/>
      </c:scatterChart>
      <c:valAx>
        <c:axId val="1821499152"/>
        <c:scaling>
          <c:orientation val="minMax"/>
          <c:max val="4.5"/>
          <c:min val="0"/>
        </c:scaling>
        <c:delete val="0"/>
        <c:axPos val="b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506352"/>
        <c:crosses val="autoZero"/>
        <c:crossBetween val="midCat"/>
        <c:minorUnit val="0.1"/>
      </c:valAx>
      <c:valAx>
        <c:axId val="1821506352"/>
        <c:scaling>
          <c:orientation val="minMax"/>
          <c:max val="4.5"/>
          <c:min val="0"/>
        </c:scaling>
        <c:delete val="0"/>
        <c:axPos val="l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499152"/>
        <c:crossesAt val="0"/>
        <c:crossBetween val="midCat"/>
        <c:minorUnit val="0.1"/>
      </c:valAx>
      <c:spPr>
        <a:noFill/>
        <a:ln w="25400"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6927-4824-98E1-9928D48BDB80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6927-4824-98E1-9928D48BD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0.5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Free4Cir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5"/>
          <c:y val="0.25"/>
          <c:w val="0.5"/>
          <c:h val="0.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0.84877662683957955</c:v>
              </c:pt>
              <c:pt idx="2">
                <c:v>2</c:v>
              </c:pt>
            </c:numLit>
          </c:xVal>
          <c:yVal>
            <c:numLit>
              <c:formatCode>General</c:formatCode>
              <c:ptCount val="3"/>
              <c:pt idx="0">
                <c:v>0.84877735892041417</c:v>
              </c:pt>
              <c:pt idx="1">
                <c:v>0.84877735892041417</c:v>
              </c:pt>
              <c:pt idx="2">
                <c:v>0.84877735892041417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A07A-43D4-9D2E-FA7617689995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0.84877662683957955</c:v>
              </c:pt>
              <c:pt idx="1">
                <c:v>0.84877662683957955</c:v>
              </c:pt>
              <c:pt idx="2">
                <c:v>0.84877662683957955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0.84877735892041417</c:v>
              </c:pt>
              <c:pt idx="2">
                <c:v>2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A07A-43D4-9D2E-FA7617689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499152"/>
        <c:axId val="1821506352"/>
      </c:scatterChart>
      <c:valAx>
        <c:axId val="1821499152"/>
        <c:scaling>
          <c:orientation val="minMax"/>
          <c:max val="2"/>
          <c:min val="0"/>
        </c:scaling>
        <c:delete val="0"/>
        <c:axPos val="b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506352"/>
        <c:crosses val="autoZero"/>
        <c:crossBetween val="midCat"/>
        <c:minorUnit val="0.1"/>
      </c:valAx>
      <c:valAx>
        <c:axId val="1821506352"/>
        <c:scaling>
          <c:orientation val="minMax"/>
          <c:max val="2"/>
          <c:min val="0"/>
        </c:scaling>
        <c:delete val="0"/>
        <c:axPos val="l"/>
        <c:majorGridlines>
          <c:spPr>
            <a:ln w="3175" cap="flat" cmpd="sng" algn="ctr">
              <a:solidFill>
                <a:srgbClr val="0070C0"/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3175"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21499152"/>
        <c:crossesAt val="0"/>
        <c:crossBetween val="midCat"/>
        <c:majorUnit val="1"/>
        <c:minorUnit val="0.1"/>
      </c:valAx>
      <c:spPr>
        <a:noFill/>
        <a:ln w="25400">
          <a:solidFill>
            <a:srgbClr val="FFFF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CG: RectPanel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7.1428571428571425E-2"/>
          <c:y val="0.125"/>
          <c:w val="0.8571428571428571"/>
          <c:h val="0.7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6</c:v>
              </c:pt>
              <c:pt idx="2">
                <c:v>12</c:v>
              </c:pt>
            </c:numLit>
          </c:xVal>
          <c:yVal>
            <c:numLit>
              <c:formatCode>General</c:formatCode>
              <c:ptCount val="3"/>
              <c:pt idx="0">
                <c:v>3</c:v>
              </c:pt>
              <c:pt idx="1">
                <c:v>3</c:v>
              </c:pt>
              <c:pt idx="2">
                <c:v>3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9100-4F50-AE39-37003508DC50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Lit>
              <c:formatCode>General</c:formatCode>
              <c:ptCount val="3"/>
              <c:pt idx="0">
                <c:v>6</c:v>
              </c:pt>
              <c:pt idx="1">
                <c:v>6</c:v>
              </c:pt>
              <c:pt idx="2">
                <c:v>6</c:v>
              </c:pt>
            </c:numLit>
          </c:xVal>
          <c:yVal>
            <c:numLit>
              <c:formatCode>General</c:formatCode>
              <c:ptCount val="3"/>
              <c:pt idx="0">
                <c:v>0</c:v>
              </c:pt>
              <c:pt idx="1">
                <c:v>3</c:v>
              </c:pt>
              <c:pt idx="2">
                <c:v>6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9100-4F50-AE39-37003508D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294047"/>
        <c:axId val="516313247"/>
      </c:scatterChart>
      <c:valAx>
        <c:axId val="516294047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313247"/>
        <c:crosses val="autoZero"/>
        <c:crossBetween val="midCat"/>
        <c:majorUnit val="0.5"/>
      </c:valAx>
      <c:valAx>
        <c:axId val="516313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16294047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B86E-5AB2-845A-8D3B-F036E37D9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65C27-3406-76E7-055F-084DF4C42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3770-4E4F-F97C-499D-4D6C0D7C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A10DF-C570-E8B4-E424-82CFEC67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589E6-ED15-1427-C02C-97B07415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9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B5A8-9FF7-44C1-5909-1D68E992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D1517-0E14-E2F1-10B0-FDE304801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0A57C-0B63-71C8-C2D5-131458BF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6B259-AAA2-149F-06C4-A2473ADC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B312-7BB6-5664-E841-A21EBDF4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35F79-BD74-5E2C-D684-36139CD78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736B5-E3AE-CB30-9A0B-D5FFFA78E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350FB-D377-318C-5EF3-DAE352B8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79249-2A7A-CA65-DC3A-F6B0E940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AB5F6-B4DD-DC9C-4107-79EB1310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8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729-A502-5505-2D1C-E66917F2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30019-3E74-BC24-F029-F6F824B1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1538E-CCF7-F3A8-0926-6A0F9699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4F665-38C1-5994-9330-ADFF725D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1EED0-5E81-2AF1-9CD3-907EBE9B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8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0E54-27E4-0D03-4B66-30DA3F3E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2E3E5-AE64-3394-3A80-37CC0ABA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10DA-7122-BC6B-4B50-8C57AAB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5B77E-957D-FDED-54A9-AAF18454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80949-5287-6579-764C-B1A76DF3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9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56E9-EB35-0260-1378-0062EB33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D5BE-45A7-5F97-9792-D37536AB5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77839-958D-EB49-2DF6-B0B29ED74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CD001-6955-8841-8802-EC1E3590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0B064-1676-BB8E-9C33-8BDA45B3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54042-7E9C-3AC7-9F9A-27927DBA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4AF5-9737-6469-5086-18982A99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2DDB6-B171-E9D2-E569-D0E139E22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95029-9E02-BEC5-331B-7B2EFC72C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4E6F2-047F-BB2F-EECB-54859A0FD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D8E02-3A4B-07B6-7C83-9B30858D5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5E4DE-E0C6-3453-4D4B-0967E6DC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457AC-E053-992F-7829-C8CA5D3E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7B8E60-2603-2D7E-C9E1-689C733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2C1D-029B-1B24-9D5D-8FBD826A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73DA6-6655-D343-741F-5242DF83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8C38A-B8DA-EDDD-6457-094BBFE8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3673D-3881-D470-EB00-BF013378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2D2BD-5F07-7AC6-D2C2-6C068E08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D50B8-BF74-33E1-D053-CF1A7A5C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23664-8FEB-628C-AA3B-F63642A1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D09E-1CC3-6C2D-C39B-B7CBCF75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CFE32-2683-D362-8963-DCF88B3EC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86C70-9126-5E02-FF55-CE4294085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520B4-ECAA-4F60-670C-AED277B8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B2544-8406-1E2E-5EED-989B949B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61DCC-7FFE-9D5A-9D7D-815E7DA8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A8E8-DF36-8D9E-8D6B-CBFE5A0B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6E673-576A-EB77-500D-74F15B11F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C41C3-2017-B56A-E9C8-DE7AF636C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D6F1D-E80A-B392-F1B1-6D32599A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8CA1E-2A5C-37E2-5A80-1EDD64BC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BAF8E-2B41-CA2D-F777-F0E9D0AB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0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1EDCD-B1F3-1B08-078B-70CFF040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9FB6B-DF22-ED20-73F8-C90FEEC4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B0E16-AA4A-2EE3-591D-7E1BC105A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F0D6D7-272C-4D81-B5F9-CEEAFFC0394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CD59-42B4-2CE6-8962-EBF780FB4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A2C6-A76E-F2C6-D8EE-85168DC4A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D0614-C1F0-48C7-AEBF-4FEA2A1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alcresource.com/moments-of-inertia-table.html" TargetMode="External"/><Relationship Id="rId3" Type="http://schemas.openxmlformats.org/officeDocument/2006/relationships/chart" Target="../charts/chart8.xml"/><Relationship Id="rId7" Type="http://schemas.openxmlformats.org/officeDocument/2006/relationships/hyperlink" Target="https://en.wikipedia.org/wiki/Parallel_axis_theorem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u0123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Freeform">
            <a:extLst>
              <a:ext uri="{FF2B5EF4-FFF2-40B4-BE49-F238E27FC236}">
                <a16:creationId xmlns:a16="http://schemas.microsoft.com/office/drawing/2014/main" id="{34143376-4758-5DA0-29A0-20E6BD803FDC}"/>
              </a:ext>
            </a:extLst>
          </p:cNvPr>
          <p:cNvGrpSpPr/>
          <p:nvPr/>
        </p:nvGrpSpPr>
        <p:grpSpPr>
          <a:xfrm>
            <a:off x="0" y="0"/>
            <a:ext cx="12984480" cy="7315200"/>
            <a:chOff x="0" y="0"/>
            <a:chExt cx="12984480" cy="7315200"/>
          </a:xfrm>
        </p:grpSpPr>
        <p:graphicFrame>
          <p:nvGraphicFramePr>
            <p:cNvPr id="3" name="ChartPanel">
              <a:extLst>
                <a:ext uri="{FF2B5EF4-FFF2-40B4-BE49-F238E27FC236}">
                  <a16:creationId xmlns:a16="http://schemas.microsoft.com/office/drawing/2014/main" id="{FF585617-B99E-4D04-EFFE-16536FF08026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352898217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shChart" hidden="1">
              <a:extLst>
                <a:ext uri="{FF2B5EF4-FFF2-40B4-BE49-F238E27FC236}">
                  <a16:creationId xmlns:a16="http://schemas.microsoft.com/office/drawing/2014/main" id="{8B9FE6A9-9CA0-7497-69BE-3E4ADA3DB01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15310922"/>
                </p:ext>
              </p:extLst>
            </p:nvPr>
          </p:nvGraphicFramePr>
          <p:xfrm>
            <a:off x="5669280" y="0"/>
            <a:ext cx="73152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OvalMohr" hidden="1">
              <a:extLst>
                <a:ext uri="{FF2B5EF4-FFF2-40B4-BE49-F238E27FC236}">
                  <a16:creationId xmlns:a16="http://schemas.microsoft.com/office/drawing/2014/main" id="{6EF66395-6AF8-E8DE-3956-954490250B09}"/>
                </a:ext>
              </a:extLst>
            </p:cNvPr>
            <p:cNvSpPr/>
            <p:nvPr/>
          </p:nvSpPr>
          <p:spPr>
            <a:xfrm rot="2700000">
              <a:off x="1618849" y="1618849"/>
              <a:ext cx="3163102" cy="316310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Panel" hidden="1">
              <a:extLst>
                <a:ext uri="{FF2B5EF4-FFF2-40B4-BE49-F238E27FC236}">
                  <a16:creationId xmlns:a16="http://schemas.microsoft.com/office/drawing/2014/main" id="{2AB62B9F-003C-C6AE-4339-56E7AA3A66D2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Specs" hidden="1">
            <a:extLst>
              <a:ext uri="{FF2B5EF4-FFF2-40B4-BE49-F238E27FC236}">
                <a16:creationId xmlns:a16="http://schemas.microsoft.com/office/drawing/2014/main" id="{2E1FD107-24DC-C0B2-1D76-74480A960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310989"/>
              </p:ext>
            </p:extLst>
          </p:nvPr>
        </p:nvGraphicFramePr>
        <p:xfrm>
          <a:off x="21668" y="3821671"/>
          <a:ext cx="12070073" cy="23660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9824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44119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52683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324.00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00653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35.95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23.57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323.52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107.53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107.53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107.53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107.53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1539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32.81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36.14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385.97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385.97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295.25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914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56.23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203.08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7059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61.89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247.25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247.25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4218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ToolT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8265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Tool4C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5401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80976"/>
                  </a:ext>
                </a:extLst>
              </a:tr>
            </a:tbl>
          </a:graphicData>
        </a:graphic>
      </p:graphicFrame>
      <p:sp>
        <p:nvSpPr>
          <p:cNvPr id="18" name="Alu0" hidden="1">
            <a:extLst>
              <a:ext uri="{FF2B5EF4-FFF2-40B4-BE49-F238E27FC236}">
                <a16:creationId xmlns:a16="http://schemas.microsoft.com/office/drawing/2014/main" id="{F0102ABA-B063-2413-3438-C0B6013F8093}"/>
              </a:ext>
            </a:extLst>
          </p:cNvPr>
          <p:cNvSpPr/>
          <p:nvPr/>
        </p:nvSpPr>
        <p:spPr>
          <a:xfrm>
            <a:off x="0" y="0"/>
            <a:ext cx="5486400" cy="5486400"/>
          </a:xfrm>
          <a:custGeom>
            <a:avLst/>
            <a:gdLst>
              <a:gd name="connsiteX0" fmla="*/ 0 w 5486400"/>
              <a:gd name="connsiteY0" fmla="*/ 0 h 5486400"/>
              <a:gd name="connsiteX1" fmla="*/ 5486400 w 5486400"/>
              <a:gd name="connsiteY1" fmla="*/ 0 h 5486400"/>
              <a:gd name="connsiteX2" fmla="*/ 5486400 w 5486400"/>
              <a:gd name="connsiteY2" fmla="*/ 5486400 h 5486400"/>
              <a:gd name="connsiteX3" fmla="*/ 0 w 5486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486400">
                <a:moveTo>
                  <a:pt x="0" y="0"/>
                </a:moveTo>
                <a:lnTo>
                  <a:pt x="5486400" y="0"/>
                </a:lnTo>
                <a:lnTo>
                  <a:pt x="5486400" y="5486400"/>
                </a:lnTo>
                <a:lnTo>
                  <a:pt x="0" y="5486400"/>
                </a:lnTo>
                <a:close/>
              </a:path>
            </a:pathLst>
          </a:custGeom>
          <a:solidFill>
            <a:srgbClr val="156082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/>
              <a:t>id:18/18</a:t>
            </a:r>
          </a:p>
          <a:p>
            <a:pPr algn="ctr"/>
            <a:r>
              <a:rPr lang="en-US" sz="1000"/>
              <a:t>name: Alu0</a:t>
            </a:r>
          </a:p>
          <a:p>
            <a:pPr algn="ctr"/>
            <a:r>
              <a:rPr lang="en-US" sz="1000"/>
              <a:t>Area: 36.00</a:t>
            </a:r>
          </a:p>
          <a:p>
            <a:pPr algn="ctr"/>
            <a:r>
              <a:rPr lang="en-US" sz="1000"/>
              <a:t>Perim: 24.00</a:t>
            </a:r>
          </a:p>
          <a:p>
            <a:pPr algn="ctr"/>
            <a:endParaRPr lang="en-US" sz="1000"/>
          </a:p>
        </p:txBody>
      </p:sp>
      <p:sp>
        <p:nvSpPr>
          <p:cNvPr id="27" name="Alu1" hidden="1">
            <a:extLst>
              <a:ext uri="{FF2B5EF4-FFF2-40B4-BE49-F238E27FC236}">
                <a16:creationId xmlns:a16="http://schemas.microsoft.com/office/drawing/2014/main" id="{BD966B02-E76F-AB85-2E4E-BA8E3933D9A1}"/>
              </a:ext>
            </a:extLst>
          </p:cNvPr>
          <p:cNvSpPr/>
          <p:nvPr/>
        </p:nvSpPr>
        <p:spPr>
          <a:xfrm>
            <a:off x="457200" y="457200"/>
            <a:ext cx="5486400" cy="5486400"/>
          </a:xfrm>
          <a:custGeom>
            <a:avLst/>
            <a:gdLst>
              <a:gd name="connsiteX0" fmla="*/ 228600 w 5486400"/>
              <a:gd name="connsiteY0" fmla="*/ 0 h 5486400"/>
              <a:gd name="connsiteX1" fmla="*/ 5257800 w 5486400"/>
              <a:gd name="connsiteY1" fmla="*/ 0 h 5486400"/>
              <a:gd name="connsiteX2" fmla="*/ 5486400 w 5486400"/>
              <a:gd name="connsiteY2" fmla="*/ 228600 h 5486400"/>
              <a:gd name="connsiteX3" fmla="*/ 5486400 w 5486400"/>
              <a:gd name="connsiteY3" fmla="*/ 5257800 h 5486400"/>
              <a:gd name="connsiteX4" fmla="*/ 5257800 w 5486400"/>
              <a:gd name="connsiteY4" fmla="*/ 5486400 h 5486400"/>
              <a:gd name="connsiteX5" fmla="*/ 228600 w 5486400"/>
              <a:gd name="connsiteY5" fmla="*/ 5486400 h 5486400"/>
              <a:gd name="connsiteX6" fmla="*/ 0 w 5486400"/>
              <a:gd name="connsiteY6" fmla="*/ 5257800 h 5486400"/>
              <a:gd name="connsiteX7" fmla="*/ 0 w 5486400"/>
              <a:gd name="connsiteY7" fmla="*/ 228600 h 5486400"/>
              <a:gd name="connsiteX8" fmla="*/ 228600 w 5486400"/>
              <a:gd name="connsiteY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0" h="5486400">
                <a:moveTo>
                  <a:pt x="228600" y="0"/>
                </a:move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FFFF0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/>
              <a:t>id:27/27</a:t>
            </a:r>
          </a:p>
          <a:p>
            <a:pPr algn="ctr"/>
            <a:r>
              <a:rPr lang="en-US" sz="1000"/>
              <a:t>name: Alu1</a:t>
            </a:r>
          </a:p>
          <a:p>
            <a:pPr algn="ctr"/>
            <a:r>
              <a:rPr lang="en-US" sz="1000"/>
              <a:t>Area: 35.95</a:t>
            </a:r>
          </a:p>
          <a:p>
            <a:pPr algn="ctr"/>
            <a:r>
              <a:rPr lang="en-US" sz="1000"/>
              <a:t>Perim: 23.57</a:t>
            </a:r>
          </a:p>
          <a:p>
            <a:pPr algn="ctr"/>
            <a:endParaRPr lang="en-US" sz="1000"/>
          </a:p>
        </p:txBody>
      </p:sp>
      <p:sp>
        <p:nvSpPr>
          <p:cNvPr id="36" name="Alu2" hidden="1">
            <a:extLst>
              <a:ext uri="{FF2B5EF4-FFF2-40B4-BE49-F238E27FC236}">
                <a16:creationId xmlns:a16="http://schemas.microsoft.com/office/drawing/2014/main" id="{0D00BDB0-B42C-5948-7D1B-F52D605F8EB7}"/>
              </a:ext>
            </a:extLst>
          </p:cNvPr>
          <p:cNvSpPr/>
          <p:nvPr/>
        </p:nvSpPr>
        <p:spPr>
          <a:xfrm>
            <a:off x="914400" y="914400"/>
            <a:ext cx="5486400" cy="54864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4846320 w 5486400"/>
              <a:gd name="connsiteY10" fmla="*/ 182880 h 5486400"/>
              <a:gd name="connsiteX11" fmla="*/ 4389120 w 5486400"/>
              <a:gd name="connsiteY11" fmla="*/ 640080 h 5486400"/>
              <a:gd name="connsiteX12" fmla="*/ 4846320 w 5486400"/>
              <a:gd name="connsiteY12" fmla="*/ 1097280 h 5486400"/>
              <a:gd name="connsiteX13" fmla="*/ 5303520 w 5486400"/>
              <a:gd name="connsiteY13" fmla="*/ 640080 h 5486400"/>
              <a:gd name="connsiteX14" fmla="*/ 4846320 w 5486400"/>
              <a:gd name="connsiteY14" fmla="*/ 182880 h 5486400"/>
              <a:gd name="connsiteX15" fmla="*/ 640080 w 5486400"/>
              <a:gd name="connsiteY15" fmla="*/ 182880 h 5486400"/>
              <a:gd name="connsiteX16" fmla="*/ 182880 w 5486400"/>
              <a:gd name="connsiteY16" fmla="*/ 640080 h 5486400"/>
              <a:gd name="connsiteX17" fmla="*/ 640080 w 5486400"/>
              <a:gd name="connsiteY17" fmla="*/ 1097280 h 5486400"/>
              <a:gd name="connsiteX18" fmla="*/ 1097280 w 5486400"/>
              <a:gd name="connsiteY18" fmla="*/ 640080 h 5486400"/>
              <a:gd name="connsiteX19" fmla="*/ 640080 w 5486400"/>
              <a:gd name="connsiteY19" fmla="*/ 182880 h 5486400"/>
              <a:gd name="connsiteX20" fmla="*/ 228600 w 5486400"/>
              <a:gd name="connsiteY20" fmla="*/ 0 h 5486400"/>
              <a:gd name="connsiteX21" fmla="*/ 5257800 w 5486400"/>
              <a:gd name="connsiteY21" fmla="*/ 0 h 5486400"/>
              <a:gd name="connsiteX22" fmla="*/ 5486400 w 5486400"/>
              <a:gd name="connsiteY22" fmla="*/ 228600 h 5486400"/>
              <a:gd name="connsiteX23" fmla="*/ 5486400 w 5486400"/>
              <a:gd name="connsiteY23" fmla="*/ 5257800 h 5486400"/>
              <a:gd name="connsiteX24" fmla="*/ 5257800 w 5486400"/>
              <a:gd name="connsiteY24" fmla="*/ 5486400 h 5486400"/>
              <a:gd name="connsiteX25" fmla="*/ 228600 w 5486400"/>
              <a:gd name="connsiteY25" fmla="*/ 5486400 h 5486400"/>
              <a:gd name="connsiteX26" fmla="*/ 0 w 5486400"/>
              <a:gd name="connsiteY26" fmla="*/ 5257800 h 5486400"/>
              <a:gd name="connsiteX27" fmla="*/ 0 w 5486400"/>
              <a:gd name="connsiteY27" fmla="*/ 228600 h 5486400"/>
              <a:gd name="connsiteX28" fmla="*/ 228600 w 5486400"/>
              <a:gd name="connsiteY28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/>
              <a:t>id:36/36</a:t>
            </a:r>
          </a:p>
          <a:p>
            <a:pPr algn="ctr"/>
            <a:r>
              <a:rPr lang="en-US" sz="1000"/>
              <a:t>name: Alu2</a:t>
            </a:r>
          </a:p>
          <a:p>
            <a:pPr algn="ctr"/>
            <a:r>
              <a:rPr lang="en-US" sz="1000"/>
              <a:t>Area: 32.81</a:t>
            </a:r>
          </a:p>
          <a:p>
            <a:pPr algn="ctr"/>
            <a:r>
              <a:rPr lang="en-US" sz="1000"/>
              <a:t>Perim: 36.14</a:t>
            </a:r>
          </a:p>
          <a:p>
            <a:pPr algn="ctr"/>
            <a:endParaRPr lang="en-US" sz="1000"/>
          </a:p>
        </p:txBody>
      </p:sp>
      <p:sp>
        <p:nvSpPr>
          <p:cNvPr id="56" name="Alu3" hidden="1">
            <a:extLst>
              <a:ext uri="{FF2B5EF4-FFF2-40B4-BE49-F238E27FC236}">
                <a16:creationId xmlns:a16="http://schemas.microsoft.com/office/drawing/2014/main" id="{37968099-D93F-A635-34A7-0D095EA9FA93}"/>
              </a:ext>
            </a:extLst>
          </p:cNvPr>
          <p:cNvSpPr/>
          <p:nvPr/>
        </p:nvSpPr>
        <p:spPr>
          <a:xfrm>
            <a:off x="1828800" y="1371600"/>
            <a:ext cx="5486400" cy="54864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4846320 w 5486400"/>
              <a:gd name="connsiteY10" fmla="*/ 182880 h 5486400"/>
              <a:gd name="connsiteX11" fmla="*/ 4389120 w 5486400"/>
              <a:gd name="connsiteY11" fmla="*/ 640080 h 5486400"/>
              <a:gd name="connsiteX12" fmla="*/ 4846320 w 5486400"/>
              <a:gd name="connsiteY12" fmla="*/ 1097280 h 5486400"/>
              <a:gd name="connsiteX13" fmla="*/ 5303520 w 5486400"/>
              <a:gd name="connsiteY13" fmla="*/ 640080 h 5486400"/>
              <a:gd name="connsiteX14" fmla="*/ 4846320 w 5486400"/>
              <a:gd name="connsiteY14" fmla="*/ 182880 h 5486400"/>
              <a:gd name="connsiteX15" fmla="*/ 640080 w 5486400"/>
              <a:gd name="connsiteY15" fmla="*/ 182880 h 5486400"/>
              <a:gd name="connsiteX16" fmla="*/ 182880 w 5486400"/>
              <a:gd name="connsiteY16" fmla="*/ 640080 h 5486400"/>
              <a:gd name="connsiteX17" fmla="*/ 640080 w 5486400"/>
              <a:gd name="connsiteY17" fmla="*/ 1097280 h 5486400"/>
              <a:gd name="connsiteX18" fmla="*/ 1097280 w 5486400"/>
              <a:gd name="connsiteY18" fmla="*/ 640080 h 5486400"/>
              <a:gd name="connsiteX19" fmla="*/ 640080 w 5486400"/>
              <a:gd name="connsiteY19" fmla="*/ 182880 h 5486400"/>
              <a:gd name="connsiteX20" fmla="*/ 228600 w 5486400"/>
              <a:gd name="connsiteY20" fmla="*/ 0 h 5486400"/>
              <a:gd name="connsiteX21" fmla="*/ 2286000 w 5486400"/>
              <a:gd name="connsiteY21" fmla="*/ 0 h 5486400"/>
              <a:gd name="connsiteX22" fmla="*/ 2286000 w 5486400"/>
              <a:gd name="connsiteY22" fmla="*/ 731520 h 5486400"/>
              <a:gd name="connsiteX23" fmla="*/ 1828800 w 5486400"/>
              <a:gd name="connsiteY23" fmla="*/ 731520 h 5486400"/>
              <a:gd name="connsiteX24" fmla="*/ 1828800 w 5486400"/>
              <a:gd name="connsiteY24" fmla="*/ 1294600 h 5486400"/>
              <a:gd name="connsiteX25" fmla="*/ 1870735 w 5486400"/>
              <a:gd name="connsiteY25" fmla="*/ 1332713 h 5486400"/>
              <a:gd name="connsiteX26" fmla="*/ 2743200 w 5486400"/>
              <a:gd name="connsiteY26" fmla="*/ 1645920 h 5486400"/>
              <a:gd name="connsiteX27" fmla="*/ 3615665 w 5486400"/>
              <a:gd name="connsiteY27" fmla="*/ 1332713 h 5486400"/>
              <a:gd name="connsiteX28" fmla="*/ 3657600 w 5486400"/>
              <a:gd name="connsiteY28" fmla="*/ 1294600 h 5486400"/>
              <a:gd name="connsiteX29" fmla="*/ 3657600 w 5486400"/>
              <a:gd name="connsiteY29" fmla="*/ 731520 h 5486400"/>
              <a:gd name="connsiteX30" fmla="*/ 3200400 w 5486400"/>
              <a:gd name="connsiteY30" fmla="*/ 731520 h 5486400"/>
              <a:gd name="connsiteX31" fmla="*/ 3200400 w 5486400"/>
              <a:gd name="connsiteY31" fmla="*/ 0 h 5486400"/>
              <a:gd name="connsiteX32" fmla="*/ 5257800 w 5486400"/>
              <a:gd name="connsiteY32" fmla="*/ 0 h 5486400"/>
              <a:gd name="connsiteX33" fmla="*/ 5486400 w 5486400"/>
              <a:gd name="connsiteY33" fmla="*/ 228600 h 5486400"/>
              <a:gd name="connsiteX34" fmla="*/ 5486400 w 5486400"/>
              <a:gd name="connsiteY34" fmla="*/ 2286000 h 5486400"/>
              <a:gd name="connsiteX35" fmla="*/ 4754880 w 5486400"/>
              <a:gd name="connsiteY35" fmla="*/ 2286000 h 5486400"/>
              <a:gd name="connsiteX36" fmla="*/ 4754880 w 5486400"/>
              <a:gd name="connsiteY36" fmla="*/ 1828800 h 5486400"/>
              <a:gd name="connsiteX37" fmla="*/ 4191800 w 5486400"/>
              <a:gd name="connsiteY37" fmla="*/ 1828800 h 5486400"/>
              <a:gd name="connsiteX38" fmla="*/ 4153687 w 5486400"/>
              <a:gd name="connsiteY38" fmla="*/ 1870735 h 5486400"/>
              <a:gd name="connsiteX39" fmla="*/ 3840480 w 5486400"/>
              <a:gd name="connsiteY39" fmla="*/ 2743200 h 5486400"/>
              <a:gd name="connsiteX40" fmla="*/ 4153687 w 5486400"/>
              <a:gd name="connsiteY40" fmla="*/ 3615665 h 5486400"/>
              <a:gd name="connsiteX41" fmla="*/ 4191800 w 5486400"/>
              <a:gd name="connsiteY41" fmla="*/ 3657600 h 5486400"/>
              <a:gd name="connsiteX42" fmla="*/ 4754880 w 5486400"/>
              <a:gd name="connsiteY42" fmla="*/ 3657600 h 5486400"/>
              <a:gd name="connsiteX43" fmla="*/ 4754880 w 5486400"/>
              <a:gd name="connsiteY43" fmla="*/ 3200400 h 5486400"/>
              <a:gd name="connsiteX44" fmla="*/ 5486400 w 5486400"/>
              <a:gd name="connsiteY44" fmla="*/ 3200400 h 5486400"/>
              <a:gd name="connsiteX45" fmla="*/ 5486400 w 5486400"/>
              <a:gd name="connsiteY45" fmla="*/ 5257800 h 5486400"/>
              <a:gd name="connsiteX46" fmla="*/ 5257800 w 5486400"/>
              <a:gd name="connsiteY46" fmla="*/ 5486400 h 5486400"/>
              <a:gd name="connsiteX47" fmla="*/ 3200400 w 5486400"/>
              <a:gd name="connsiteY47" fmla="*/ 5486400 h 5486400"/>
              <a:gd name="connsiteX48" fmla="*/ 3200400 w 5486400"/>
              <a:gd name="connsiteY48" fmla="*/ 4754880 h 5486400"/>
              <a:gd name="connsiteX49" fmla="*/ 3657600 w 5486400"/>
              <a:gd name="connsiteY49" fmla="*/ 4754880 h 5486400"/>
              <a:gd name="connsiteX50" fmla="*/ 3657600 w 5486400"/>
              <a:gd name="connsiteY50" fmla="*/ 4191800 h 5486400"/>
              <a:gd name="connsiteX51" fmla="*/ 3615665 w 5486400"/>
              <a:gd name="connsiteY51" fmla="*/ 4153687 h 5486400"/>
              <a:gd name="connsiteX52" fmla="*/ 2743200 w 5486400"/>
              <a:gd name="connsiteY52" fmla="*/ 3840480 h 5486400"/>
              <a:gd name="connsiteX53" fmla="*/ 1870735 w 5486400"/>
              <a:gd name="connsiteY53" fmla="*/ 4153687 h 5486400"/>
              <a:gd name="connsiteX54" fmla="*/ 1828800 w 5486400"/>
              <a:gd name="connsiteY54" fmla="*/ 4191800 h 5486400"/>
              <a:gd name="connsiteX55" fmla="*/ 1828800 w 5486400"/>
              <a:gd name="connsiteY55" fmla="*/ 4754880 h 5486400"/>
              <a:gd name="connsiteX56" fmla="*/ 2286000 w 5486400"/>
              <a:gd name="connsiteY56" fmla="*/ 4754880 h 5486400"/>
              <a:gd name="connsiteX57" fmla="*/ 2286000 w 5486400"/>
              <a:gd name="connsiteY57" fmla="*/ 5486400 h 5486400"/>
              <a:gd name="connsiteX58" fmla="*/ 228600 w 5486400"/>
              <a:gd name="connsiteY58" fmla="*/ 5486400 h 5486400"/>
              <a:gd name="connsiteX59" fmla="*/ 0 w 5486400"/>
              <a:gd name="connsiteY59" fmla="*/ 5257800 h 5486400"/>
              <a:gd name="connsiteX60" fmla="*/ 0 w 5486400"/>
              <a:gd name="connsiteY60" fmla="*/ 3200400 h 5486400"/>
              <a:gd name="connsiteX61" fmla="*/ 731520 w 5486400"/>
              <a:gd name="connsiteY61" fmla="*/ 3200400 h 5486400"/>
              <a:gd name="connsiteX62" fmla="*/ 731520 w 5486400"/>
              <a:gd name="connsiteY62" fmla="*/ 3657600 h 5486400"/>
              <a:gd name="connsiteX63" fmla="*/ 1294600 w 5486400"/>
              <a:gd name="connsiteY63" fmla="*/ 3657600 h 5486400"/>
              <a:gd name="connsiteX64" fmla="*/ 1332713 w 5486400"/>
              <a:gd name="connsiteY64" fmla="*/ 3615665 h 5486400"/>
              <a:gd name="connsiteX65" fmla="*/ 1645920 w 5486400"/>
              <a:gd name="connsiteY65" fmla="*/ 2743200 h 5486400"/>
              <a:gd name="connsiteX66" fmla="*/ 1332713 w 5486400"/>
              <a:gd name="connsiteY66" fmla="*/ 1870735 h 5486400"/>
              <a:gd name="connsiteX67" fmla="*/ 1294600 w 5486400"/>
              <a:gd name="connsiteY67" fmla="*/ 1828800 h 5486400"/>
              <a:gd name="connsiteX68" fmla="*/ 731520 w 5486400"/>
              <a:gd name="connsiteY68" fmla="*/ 1828800 h 5486400"/>
              <a:gd name="connsiteX69" fmla="*/ 731520 w 5486400"/>
              <a:gd name="connsiteY69" fmla="*/ 2286000 h 5486400"/>
              <a:gd name="connsiteX70" fmla="*/ 0 w 5486400"/>
              <a:gd name="connsiteY70" fmla="*/ 2286000 h 5486400"/>
              <a:gd name="connsiteX71" fmla="*/ 0 w 5486400"/>
              <a:gd name="connsiteY71" fmla="*/ 228600 h 5486400"/>
              <a:gd name="connsiteX72" fmla="*/ 228600 w 5486400"/>
              <a:gd name="connsiteY72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2286000" y="0"/>
                </a:lnTo>
                <a:lnTo>
                  <a:pt x="2286000" y="731520"/>
                </a:lnTo>
                <a:lnTo>
                  <a:pt x="1828800" y="731520"/>
                </a:lnTo>
                <a:lnTo>
                  <a:pt x="1828800" y="1294600"/>
                </a:lnTo>
                <a:lnTo>
                  <a:pt x="1870735" y="1332713"/>
                </a:lnTo>
                <a:cubicBezTo>
                  <a:pt x="2107828" y="1528380"/>
                  <a:pt x="2411788" y="1645920"/>
                  <a:pt x="2743200" y="1645920"/>
                </a:cubicBezTo>
                <a:cubicBezTo>
                  <a:pt x="3074612" y="1645920"/>
                  <a:pt x="3378572" y="1528380"/>
                  <a:pt x="3615665" y="1332713"/>
                </a:cubicBezTo>
                <a:lnTo>
                  <a:pt x="3657600" y="1294600"/>
                </a:lnTo>
                <a:lnTo>
                  <a:pt x="3657600" y="731520"/>
                </a:lnTo>
                <a:lnTo>
                  <a:pt x="3200400" y="731520"/>
                </a:lnTo>
                <a:lnTo>
                  <a:pt x="3200400" y="0"/>
                </a:ln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2286000"/>
                </a:lnTo>
                <a:lnTo>
                  <a:pt x="4754880" y="2286000"/>
                </a:lnTo>
                <a:lnTo>
                  <a:pt x="4754880" y="1828800"/>
                </a:lnTo>
                <a:lnTo>
                  <a:pt x="4191800" y="1828800"/>
                </a:lnTo>
                <a:lnTo>
                  <a:pt x="4153687" y="1870735"/>
                </a:lnTo>
                <a:cubicBezTo>
                  <a:pt x="3958020" y="2107828"/>
                  <a:pt x="3840480" y="2411788"/>
                  <a:pt x="3840480" y="2743200"/>
                </a:cubicBezTo>
                <a:cubicBezTo>
                  <a:pt x="3840480" y="3074612"/>
                  <a:pt x="3958020" y="3378572"/>
                  <a:pt x="4153687" y="3615665"/>
                </a:cubicBezTo>
                <a:lnTo>
                  <a:pt x="4191800" y="3657600"/>
                </a:lnTo>
                <a:lnTo>
                  <a:pt x="4754880" y="3657600"/>
                </a:lnTo>
                <a:lnTo>
                  <a:pt x="4754880" y="3200400"/>
                </a:lnTo>
                <a:lnTo>
                  <a:pt x="5486400" y="3200400"/>
                </a:ln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3200400" y="5486400"/>
                </a:lnTo>
                <a:lnTo>
                  <a:pt x="3200400" y="4754880"/>
                </a:lnTo>
                <a:lnTo>
                  <a:pt x="3657600" y="4754880"/>
                </a:lnTo>
                <a:lnTo>
                  <a:pt x="3657600" y="4191800"/>
                </a:lnTo>
                <a:lnTo>
                  <a:pt x="3615665" y="4153687"/>
                </a:lnTo>
                <a:cubicBezTo>
                  <a:pt x="3378572" y="3958020"/>
                  <a:pt x="3074612" y="3840480"/>
                  <a:pt x="2743200" y="3840480"/>
                </a:cubicBezTo>
                <a:cubicBezTo>
                  <a:pt x="2411788" y="3840480"/>
                  <a:pt x="2107828" y="3958020"/>
                  <a:pt x="1870735" y="4153687"/>
                </a:cubicBezTo>
                <a:lnTo>
                  <a:pt x="1828800" y="4191800"/>
                </a:lnTo>
                <a:lnTo>
                  <a:pt x="1828800" y="4754880"/>
                </a:lnTo>
                <a:lnTo>
                  <a:pt x="2286000" y="4754880"/>
                </a:lnTo>
                <a:lnTo>
                  <a:pt x="2286000" y="5486400"/>
                </a:ln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3200400"/>
                </a:lnTo>
                <a:lnTo>
                  <a:pt x="731520" y="3200400"/>
                </a:lnTo>
                <a:lnTo>
                  <a:pt x="731520" y="3657600"/>
                </a:lnTo>
                <a:lnTo>
                  <a:pt x="1294600" y="3657600"/>
                </a:lnTo>
                <a:lnTo>
                  <a:pt x="1332713" y="3615665"/>
                </a:lnTo>
                <a:cubicBezTo>
                  <a:pt x="1528380" y="3378572"/>
                  <a:pt x="1645920" y="3074612"/>
                  <a:pt x="1645920" y="2743200"/>
                </a:cubicBezTo>
                <a:cubicBezTo>
                  <a:pt x="1645920" y="2411788"/>
                  <a:pt x="1528380" y="2107828"/>
                  <a:pt x="1332713" y="1870735"/>
                </a:cubicBezTo>
                <a:lnTo>
                  <a:pt x="1294600" y="1828800"/>
                </a:lnTo>
                <a:lnTo>
                  <a:pt x="731520" y="1828800"/>
                </a:lnTo>
                <a:lnTo>
                  <a:pt x="731520" y="2286000"/>
                </a:lnTo>
                <a:lnTo>
                  <a:pt x="0" y="2286000"/>
                </a:ln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/>
              <a:t>id:56/56</a:t>
            </a:r>
          </a:p>
          <a:p>
            <a:pPr algn="ctr"/>
            <a:r>
              <a:rPr lang="en-US" sz="1000"/>
              <a:t>name: Alu3</a:t>
            </a:r>
          </a:p>
          <a:p>
            <a:pPr algn="ctr"/>
            <a:r>
              <a:rPr lang="en-US" sz="1000"/>
              <a:t>Area: 22.56</a:t>
            </a:r>
          </a:p>
          <a:p>
            <a:pPr algn="ctr"/>
            <a:r>
              <a:rPr lang="en-US" sz="1000"/>
              <a:t>Perim: 56.23</a:t>
            </a:r>
          </a:p>
          <a:p>
            <a:pPr algn="ctr"/>
            <a:endParaRPr lang="en-US" sz="1000"/>
          </a:p>
        </p:txBody>
      </p:sp>
      <p:sp>
        <p:nvSpPr>
          <p:cNvPr id="57" name="Alu4">
            <a:extLst>
              <a:ext uri="{FF2B5EF4-FFF2-40B4-BE49-F238E27FC236}">
                <a16:creationId xmlns:a16="http://schemas.microsoft.com/office/drawing/2014/main" id="{74366B88-21D9-4A71-09A2-81A789328D59}"/>
              </a:ext>
            </a:extLst>
          </p:cNvPr>
          <p:cNvSpPr/>
          <p:nvPr/>
        </p:nvSpPr>
        <p:spPr>
          <a:xfrm>
            <a:off x="6583680" y="914400"/>
            <a:ext cx="5486400" cy="54864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2743200 w 5486400"/>
              <a:gd name="connsiteY10" fmla="*/ 1920240 h 5486400"/>
              <a:gd name="connsiteX11" fmla="*/ 1920240 w 5486400"/>
              <a:gd name="connsiteY11" fmla="*/ 2743200 h 5486400"/>
              <a:gd name="connsiteX12" fmla="*/ 2743200 w 5486400"/>
              <a:gd name="connsiteY12" fmla="*/ 3566160 h 5486400"/>
              <a:gd name="connsiteX13" fmla="*/ 3566160 w 5486400"/>
              <a:gd name="connsiteY13" fmla="*/ 2743200 h 5486400"/>
              <a:gd name="connsiteX14" fmla="*/ 2743200 w 5486400"/>
              <a:gd name="connsiteY14" fmla="*/ 1920240 h 5486400"/>
              <a:gd name="connsiteX15" fmla="*/ 4846320 w 5486400"/>
              <a:gd name="connsiteY15" fmla="*/ 182880 h 5486400"/>
              <a:gd name="connsiteX16" fmla="*/ 4389120 w 5486400"/>
              <a:gd name="connsiteY16" fmla="*/ 640080 h 5486400"/>
              <a:gd name="connsiteX17" fmla="*/ 4846320 w 5486400"/>
              <a:gd name="connsiteY17" fmla="*/ 1097280 h 5486400"/>
              <a:gd name="connsiteX18" fmla="*/ 5303520 w 5486400"/>
              <a:gd name="connsiteY18" fmla="*/ 640080 h 5486400"/>
              <a:gd name="connsiteX19" fmla="*/ 4846320 w 5486400"/>
              <a:gd name="connsiteY19" fmla="*/ 182880 h 5486400"/>
              <a:gd name="connsiteX20" fmla="*/ 640080 w 5486400"/>
              <a:gd name="connsiteY20" fmla="*/ 182880 h 5486400"/>
              <a:gd name="connsiteX21" fmla="*/ 182880 w 5486400"/>
              <a:gd name="connsiteY21" fmla="*/ 640080 h 5486400"/>
              <a:gd name="connsiteX22" fmla="*/ 640080 w 5486400"/>
              <a:gd name="connsiteY22" fmla="*/ 1097280 h 5486400"/>
              <a:gd name="connsiteX23" fmla="*/ 1097280 w 5486400"/>
              <a:gd name="connsiteY23" fmla="*/ 640080 h 5486400"/>
              <a:gd name="connsiteX24" fmla="*/ 640080 w 5486400"/>
              <a:gd name="connsiteY24" fmla="*/ 182880 h 5486400"/>
              <a:gd name="connsiteX25" fmla="*/ 228600 w 5486400"/>
              <a:gd name="connsiteY25" fmla="*/ 0 h 5486400"/>
              <a:gd name="connsiteX26" fmla="*/ 2286000 w 5486400"/>
              <a:gd name="connsiteY26" fmla="*/ 0 h 5486400"/>
              <a:gd name="connsiteX27" fmla="*/ 2286000 w 5486400"/>
              <a:gd name="connsiteY27" fmla="*/ 731520 h 5486400"/>
              <a:gd name="connsiteX28" fmla="*/ 1828800 w 5486400"/>
              <a:gd name="connsiteY28" fmla="*/ 731520 h 5486400"/>
              <a:gd name="connsiteX29" fmla="*/ 1828800 w 5486400"/>
              <a:gd name="connsiteY29" fmla="*/ 1294600 h 5486400"/>
              <a:gd name="connsiteX30" fmla="*/ 1870735 w 5486400"/>
              <a:gd name="connsiteY30" fmla="*/ 1332713 h 5486400"/>
              <a:gd name="connsiteX31" fmla="*/ 2743200 w 5486400"/>
              <a:gd name="connsiteY31" fmla="*/ 1645920 h 5486400"/>
              <a:gd name="connsiteX32" fmla="*/ 3615665 w 5486400"/>
              <a:gd name="connsiteY32" fmla="*/ 1332713 h 5486400"/>
              <a:gd name="connsiteX33" fmla="*/ 3657600 w 5486400"/>
              <a:gd name="connsiteY33" fmla="*/ 1294600 h 5486400"/>
              <a:gd name="connsiteX34" fmla="*/ 3657600 w 5486400"/>
              <a:gd name="connsiteY34" fmla="*/ 731520 h 5486400"/>
              <a:gd name="connsiteX35" fmla="*/ 3200400 w 5486400"/>
              <a:gd name="connsiteY35" fmla="*/ 731520 h 5486400"/>
              <a:gd name="connsiteX36" fmla="*/ 3200400 w 5486400"/>
              <a:gd name="connsiteY36" fmla="*/ 0 h 5486400"/>
              <a:gd name="connsiteX37" fmla="*/ 5257800 w 5486400"/>
              <a:gd name="connsiteY37" fmla="*/ 0 h 5486400"/>
              <a:gd name="connsiteX38" fmla="*/ 5486400 w 5486400"/>
              <a:gd name="connsiteY38" fmla="*/ 228600 h 5486400"/>
              <a:gd name="connsiteX39" fmla="*/ 5486400 w 5486400"/>
              <a:gd name="connsiteY39" fmla="*/ 2286000 h 5486400"/>
              <a:gd name="connsiteX40" fmla="*/ 4754880 w 5486400"/>
              <a:gd name="connsiteY40" fmla="*/ 2286000 h 5486400"/>
              <a:gd name="connsiteX41" fmla="*/ 4754880 w 5486400"/>
              <a:gd name="connsiteY41" fmla="*/ 1828800 h 5486400"/>
              <a:gd name="connsiteX42" fmla="*/ 4191800 w 5486400"/>
              <a:gd name="connsiteY42" fmla="*/ 1828800 h 5486400"/>
              <a:gd name="connsiteX43" fmla="*/ 4153687 w 5486400"/>
              <a:gd name="connsiteY43" fmla="*/ 1870735 h 5486400"/>
              <a:gd name="connsiteX44" fmla="*/ 3840480 w 5486400"/>
              <a:gd name="connsiteY44" fmla="*/ 2743200 h 5486400"/>
              <a:gd name="connsiteX45" fmla="*/ 4153687 w 5486400"/>
              <a:gd name="connsiteY45" fmla="*/ 3615665 h 5486400"/>
              <a:gd name="connsiteX46" fmla="*/ 4191800 w 5486400"/>
              <a:gd name="connsiteY46" fmla="*/ 3657600 h 5486400"/>
              <a:gd name="connsiteX47" fmla="*/ 4754880 w 5486400"/>
              <a:gd name="connsiteY47" fmla="*/ 3657600 h 5486400"/>
              <a:gd name="connsiteX48" fmla="*/ 4754880 w 5486400"/>
              <a:gd name="connsiteY48" fmla="*/ 3200400 h 5486400"/>
              <a:gd name="connsiteX49" fmla="*/ 5486400 w 5486400"/>
              <a:gd name="connsiteY49" fmla="*/ 3200400 h 5486400"/>
              <a:gd name="connsiteX50" fmla="*/ 5486400 w 5486400"/>
              <a:gd name="connsiteY50" fmla="*/ 5257800 h 5486400"/>
              <a:gd name="connsiteX51" fmla="*/ 5257800 w 5486400"/>
              <a:gd name="connsiteY51" fmla="*/ 5486400 h 5486400"/>
              <a:gd name="connsiteX52" fmla="*/ 3200400 w 5486400"/>
              <a:gd name="connsiteY52" fmla="*/ 5486400 h 5486400"/>
              <a:gd name="connsiteX53" fmla="*/ 3200400 w 5486400"/>
              <a:gd name="connsiteY53" fmla="*/ 4754880 h 5486400"/>
              <a:gd name="connsiteX54" fmla="*/ 3657600 w 5486400"/>
              <a:gd name="connsiteY54" fmla="*/ 4754880 h 5486400"/>
              <a:gd name="connsiteX55" fmla="*/ 3657600 w 5486400"/>
              <a:gd name="connsiteY55" fmla="*/ 4191800 h 5486400"/>
              <a:gd name="connsiteX56" fmla="*/ 3615665 w 5486400"/>
              <a:gd name="connsiteY56" fmla="*/ 4153687 h 5486400"/>
              <a:gd name="connsiteX57" fmla="*/ 2743200 w 5486400"/>
              <a:gd name="connsiteY57" fmla="*/ 3840480 h 5486400"/>
              <a:gd name="connsiteX58" fmla="*/ 1870735 w 5486400"/>
              <a:gd name="connsiteY58" fmla="*/ 4153687 h 5486400"/>
              <a:gd name="connsiteX59" fmla="*/ 1828800 w 5486400"/>
              <a:gd name="connsiteY59" fmla="*/ 4191800 h 5486400"/>
              <a:gd name="connsiteX60" fmla="*/ 1828800 w 5486400"/>
              <a:gd name="connsiteY60" fmla="*/ 4754880 h 5486400"/>
              <a:gd name="connsiteX61" fmla="*/ 2286000 w 5486400"/>
              <a:gd name="connsiteY61" fmla="*/ 4754880 h 5486400"/>
              <a:gd name="connsiteX62" fmla="*/ 2286000 w 5486400"/>
              <a:gd name="connsiteY62" fmla="*/ 5486400 h 5486400"/>
              <a:gd name="connsiteX63" fmla="*/ 228600 w 5486400"/>
              <a:gd name="connsiteY63" fmla="*/ 5486400 h 5486400"/>
              <a:gd name="connsiteX64" fmla="*/ 0 w 5486400"/>
              <a:gd name="connsiteY64" fmla="*/ 5257800 h 5486400"/>
              <a:gd name="connsiteX65" fmla="*/ 0 w 5486400"/>
              <a:gd name="connsiteY65" fmla="*/ 3200400 h 5486400"/>
              <a:gd name="connsiteX66" fmla="*/ 731520 w 5486400"/>
              <a:gd name="connsiteY66" fmla="*/ 3200400 h 5486400"/>
              <a:gd name="connsiteX67" fmla="*/ 731520 w 5486400"/>
              <a:gd name="connsiteY67" fmla="*/ 3657600 h 5486400"/>
              <a:gd name="connsiteX68" fmla="*/ 1294600 w 5486400"/>
              <a:gd name="connsiteY68" fmla="*/ 3657600 h 5486400"/>
              <a:gd name="connsiteX69" fmla="*/ 1332713 w 5486400"/>
              <a:gd name="connsiteY69" fmla="*/ 3615665 h 5486400"/>
              <a:gd name="connsiteX70" fmla="*/ 1645920 w 5486400"/>
              <a:gd name="connsiteY70" fmla="*/ 2743200 h 5486400"/>
              <a:gd name="connsiteX71" fmla="*/ 1332713 w 5486400"/>
              <a:gd name="connsiteY71" fmla="*/ 1870735 h 5486400"/>
              <a:gd name="connsiteX72" fmla="*/ 1294600 w 5486400"/>
              <a:gd name="connsiteY72" fmla="*/ 1828800 h 5486400"/>
              <a:gd name="connsiteX73" fmla="*/ 731520 w 5486400"/>
              <a:gd name="connsiteY73" fmla="*/ 1828800 h 5486400"/>
              <a:gd name="connsiteX74" fmla="*/ 731520 w 5486400"/>
              <a:gd name="connsiteY74" fmla="*/ 2286000 h 5486400"/>
              <a:gd name="connsiteX75" fmla="*/ 0 w 5486400"/>
              <a:gd name="connsiteY75" fmla="*/ 2286000 h 5486400"/>
              <a:gd name="connsiteX76" fmla="*/ 0 w 5486400"/>
              <a:gd name="connsiteY76" fmla="*/ 228600 h 5486400"/>
              <a:gd name="connsiteX77" fmla="*/ 228600 w 5486400"/>
              <a:gd name="connsiteY77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2743200" y="1920240"/>
                </a:moveTo>
                <a:cubicBezTo>
                  <a:pt x="2288692" y="1920240"/>
                  <a:pt x="1920240" y="2288692"/>
                  <a:pt x="1920240" y="2743200"/>
                </a:cubicBezTo>
                <a:cubicBezTo>
                  <a:pt x="1920240" y="3197708"/>
                  <a:pt x="2288692" y="3566160"/>
                  <a:pt x="2743200" y="3566160"/>
                </a:cubicBezTo>
                <a:cubicBezTo>
                  <a:pt x="3197708" y="3566160"/>
                  <a:pt x="3566160" y="3197708"/>
                  <a:pt x="3566160" y="2743200"/>
                </a:cubicBezTo>
                <a:cubicBezTo>
                  <a:pt x="3566160" y="2288692"/>
                  <a:pt x="3197708" y="1920240"/>
                  <a:pt x="2743200" y="192024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2286000" y="0"/>
                </a:lnTo>
                <a:lnTo>
                  <a:pt x="2286000" y="731520"/>
                </a:lnTo>
                <a:lnTo>
                  <a:pt x="1828800" y="731520"/>
                </a:lnTo>
                <a:lnTo>
                  <a:pt x="1828800" y="1294600"/>
                </a:lnTo>
                <a:lnTo>
                  <a:pt x="1870735" y="1332713"/>
                </a:lnTo>
                <a:cubicBezTo>
                  <a:pt x="2107828" y="1528380"/>
                  <a:pt x="2411788" y="1645920"/>
                  <a:pt x="2743200" y="1645920"/>
                </a:cubicBezTo>
                <a:cubicBezTo>
                  <a:pt x="3074612" y="1645920"/>
                  <a:pt x="3378572" y="1528380"/>
                  <a:pt x="3615665" y="1332713"/>
                </a:cubicBezTo>
                <a:lnTo>
                  <a:pt x="3657600" y="1294600"/>
                </a:lnTo>
                <a:lnTo>
                  <a:pt x="3657600" y="731520"/>
                </a:lnTo>
                <a:lnTo>
                  <a:pt x="3200400" y="731520"/>
                </a:lnTo>
                <a:lnTo>
                  <a:pt x="3200400" y="0"/>
                </a:ln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2286000"/>
                </a:lnTo>
                <a:lnTo>
                  <a:pt x="4754880" y="2286000"/>
                </a:lnTo>
                <a:lnTo>
                  <a:pt x="4754880" y="1828800"/>
                </a:lnTo>
                <a:lnTo>
                  <a:pt x="4191800" y="1828800"/>
                </a:lnTo>
                <a:lnTo>
                  <a:pt x="4153687" y="1870735"/>
                </a:lnTo>
                <a:cubicBezTo>
                  <a:pt x="3958020" y="2107828"/>
                  <a:pt x="3840480" y="2411788"/>
                  <a:pt x="3840480" y="2743200"/>
                </a:cubicBezTo>
                <a:cubicBezTo>
                  <a:pt x="3840480" y="3074612"/>
                  <a:pt x="3958020" y="3378572"/>
                  <a:pt x="4153687" y="3615665"/>
                </a:cubicBezTo>
                <a:lnTo>
                  <a:pt x="4191800" y="3657600"/>
                </a:lnTo>
                <a:lnTo>
                  <a:pt x="4754880" y="3657600"/>
                </a:lnTo>
                <a:lnTo>
                  <a:pt x="4754880" y="3200400"/>
                </a:lnTo>
                <a:lnTo>
                  <a:pt x="5486400" y="3200400"/>
                </a:ln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3200400" y="5486400"/>
                </a:lnTo>
                <a:lnTo>
                  <a:pt x="3200400" y="4754880"/>
                </a:lnTo>
                <a:lnTo>
                  <a:pt x="3657600" y="4754880"/>
                </a:lnTo>
                <a:lnTo>
                  <a:pt x="3657600" y="4191800"/>
                </a:lnTo>
                <a:lnTo>
                  <a:pt x="3615665" y="4153687"/>
                </a:lnTo>
                <a:cubicBezTo>
                  <a:pt x="3378572" y="3958020"/>
                  <a:pt x="3074612" y="3840480"/>
                  <a:pt x="2743200" y="3840480"/>
                </a:cubicBezTo>
                <a:cubicBezTo>
                  <a:pt x="2411788" y="3840480"/>
                  <a:pt x="2107828" y="3958020"/>
                  <a:pt x="1870735" y="4153687"/>
                </a:cubicBezTo>
                <a:lnTo>
                  <a:pt x="1828800" y="4191800"/>
                </a:lnTo>
                <a:lnTo>
                  <a:pt x="1828800" y="4754880"/>
                </a:lnTo>
                <a:lnTo>
                  <a:pt x="2286000" y="4754880"/>
                </a:lnTo>
                <a:lnTo>
                  <a:pt x="2286000" y="5486400"/>
                </a:ln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3200400"/>
                </a:lnTo>
                <a:lnTo>
                  <a:pt x="731520" y="3200400"/>
                </a:lnTo>
                <a:lnTo>
                  <a:pt x="731520" y="3657600"/>
                </a:lnTo>
                <a:lnTo>
                  <a:pt x="1294600" y="3657600"/>
                </a:lnTo>
                <a:lnTo>
                  <a:pt x="1332713" y="3615665"/>
                </a:lnTo>
                <a:cubicBezTo>
                  <a:pt x="1528380" y="3378572"/>
                  <a:pt x="1645920" y="3074612"/>
                  <a:pt x="1645920" y="2743200"/>
                </a:cubicBezTo>
                <a:cubicBezTo>
                  <a:pt x="1645920" y="2411788"/>
                  <a:pt x="1528380" y="2107828"/>
                  <a:pt x="1332713" y="1870735"/>
                </a:cubicBezTo>
                <a:lnTo>
                  <a:pt x="1294600" y="1828800"/>
                </a:lnTo>
                <a:lnTo>
                  <a:pt x="731520" y="1828800"/>
                </a:lnTo>
                <a:lnTo>
                  <a:pt x="731520" y="2286000"/>
                </a:lnTo>
                <a:lnTo>
                  <a:pt x="0" y="2286000"/>
                </a:ln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7030A0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id:57/57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name: Alu4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Area: 20.02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Perim: 61.89</a:t>
            </a:r>
          </a:p>
          <a:p>
            <a:pPr algn="ctr"/>
            <a:endParaRPr lang="en-US" sz="1000"/>
          </a:p>
        </p:txBody>
      </p:sp>
      <p:sp>
        <p:nvSpPr>
          <p:cNvPr id="52" name="ToolT" hidden="1">
            <a:extLst>
              <a:ext uri="{FF2B5EF4-FFF2-40B4-BE49-F238E27FC236}">
                <a16:creationId xmlns:a16="http://schemas.microsoft.com/office/drawing/2014/main" id="{1B8164FE-DA3C-6B1B-3B3A-9BFF91B31600}"/>
              </a:ext>
            </a:extLst>
          </p:cNvPr>
          <p:cNvSpPr/>
          <p:nvPr/>
        </p:nvSpPr>
        <p:spPr>
          <a:xfrm rot="16200000">
            <a:off x="3657600" y="320040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786865 w 1828800"/>
              <a:gd name="connsiteY1" fmla="*/ 313207 h 1828800"/>
              <a:gd name="connsiteX2" fmla="*/ 1828800 w 1828800"/>
              <a:gd name="connsiteY2" fmla="*/ 351320 h 1828800"/>
              <a:gd name="connsiteX3" fmla="*/ 1828800 w 1828800"/>
              <a:gd name="connsiteY3" fmla="*/ 914400 h 1828800"/>
              <a:gd name="connsiteX4" fmla="*/ 1371600 w 1828800"/>
              <a:gd name="connsiteY4" fmla="*/ 914400 h 1828800"/>
              <a:gd name="connsiteX5" fmla="*/ 1371600 w 1828800"/>
              <a:gd name="connsiteY5" fmla="*/ 1828800 h 1828800"/>
              <a:gd name="connsiteX6" fmla="*/ 457200 w 1828800"/>
              <a:gd name="connsiteY6" fmla="*/ 1828800 h 1828800"/>
              <a:gd name="connsiteX7" fmla="*/ 457200 w 1828800"/>
              <a:gd name="connsiteY7" fmla="*/ 914400 h 1828800"/>
              <a:gd name="connsiteX8" fmla="*/ 0 w 1828800"/>
              <a:gd name="connsiteY8" fmla="*/ 914400 h 1828800"/>
              <a:gd name="connsiteX9" fmla="*/ 0 w 1828800"/>
              <a:gd name="connsiteY9" fmla="*/ 351320 h 1828800"/>
              <a:gd name="connsiteX10" fmla="*/ 41935 w 1828800"/>
              <a:gd name="connsiteY10" fmla="*/ 313207 h 1828800"/>
              <a:gd name="connsiteX11" fmla="*/ 914400 w 1828800"/>
              <a:gd name="connsiteY11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245812" y="0"/>
                  <a:pt x="1549772" y="117540"/>
                  <a:pt x="1786865" y="313207"/>
                </a:cubicBezTo>
                <a:lnTo>
                  <a:pt x="1828800" y="351320"/>
                </a:lnTo>
                <a:lnTo>
                  <a:pt x="1828800" y="914400"/>
                </a:lnTo>
                <a:lnTo>
                  <a:pt x="1371600" y="914400"/>
                </a:lnTo>
                <a:lnTo>
                  <a:pt x="1371600" y="1828800"/>
                </a:lnTo>
                <a:lnTo>
                  <a:pt x="457200" y="1828800"/>
                </a:lnTo>
                <a:lnTo>
                  <a:pt x="457200" y="914400"/>
                </a:lnTo>
                <a:lnTo>
                  <a:pt x="0" y="914400"/>
                </a:lnTo>
                <a:lnTo>
                  <a:pt x="0" y="351320"/>
                </a:lnTo>
                <a:lnTo>
                  <a:pt x="41935" y="313207"/>
                </a:lnTo>
                <a:cubicBezTo>
                  <a:pt x="279028" y="117540"/>
                  <a:pt x="582988" y="0"/>
                  <a:pt x="914400" y="0"/>
                </a:cubicBezTo>
                <a:close/>
              </a:path>
            </a:pathLst>
          </a:custGeom>
          <a:solidFill>
            <a:srgbClr val="156082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ool4C" hidden="1">
            <a:extLst>
              <a:ext uri="{FF2B5EF4-FFF2-40B4-BE49-F238E27FC236}">
                <a16:creationId xmlns:a16="http://schemas.microsoft.com/office/drawing/2014/main" id="{FFD40290-1F17-8747-1E3D-1CD42B4B8ACC}"/>
              </a:ext>
            </a:extLst>
          </p:cNvPr>
          <p:cNvSpPr/>
          <p:nvPr/>
        </p:nvSpPr>
        <p:spPr>
          <a:xfrm>
            <a:off x="609600" y="685800"/>
            <a:ext cx="1828800" cy="1828800"/>
          </a:xfrm>
          <a:custGeom>
            <a:avLst/>
            <a:gdLst>
              <a:gd name="connsiteX0" fmla="*/ 228600 w 1828800"/>
              <a:gd name="connsiteY0" fmla="*/ 0 h 1828800"/>
              <a:gd name="connsiteX1" fmla="*/ 1600200 w 1828800"/>
              <a:gd name="connsiteY1" fmla="*/ 0 h 1828800"/>
              <a:gd name="connsiteX2" fmla="*/ 1828800 w 1828800"/>
              <a:gd name="connsiteY2" fmla="*/ 228600 h 1828800"/>
              <a:gd name="connsiteX3" fmla="*/ 1828800 w 1828800"/>
              <a:gd name="connsiteY3" fmla="*/ 1600200 h 1828800"/>
              <a:gd name="connsiteX4" fmla="*/ 1600200 w 1828800"/>
              <a:gd name="connsiteY4" fmla="*/ 1828800 h 1828800"/>
              <a:gd name="connsiteX5" fmla="*/ 228600 w 1828800"/>
              <a:gd name="connsiteY5" fmla="*/ 1828800 h 1828800"/>
              <a:gd name="connsiteX6" fmla="*/ 0 w 1828800"/>
              <a:gd name="connsiteY6" fmla="*/ 1600200 h 1828800"/>
              <a:gd name="connsiteX7" fmla="*/ 0 w 1828800"/>
              <a:gd name="connsiteY7" fmla="*/ 228600 h 1828800"/>
              <a:gd name="connsiteX8" fmla="*/ 228600 w 18288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828800">
                <a:moveTo>
                  <a:pt x="228600" y="0"/>
                </a:moveTo>
                <a:lnTo>
                  <a:pt x="1600200" y="0"/>
                </a:lnTo>
                <a:cubicBezTo>
                  <a:pt x="1600200" y="126252"/>
                  <a:pt x="1702548" y="228600"/>
                  <a:pt x="1828800" y="228600"/>
                </a:cubicBezTo>
                <a:lnTo>
                  <a:pt x="1828800" y="1600200"/>
                </a:lnTo>
                <a:cubicBezTo>
                  <a:pt x="1702548" y="1600200"/>
                  <a:pt x="1600200" y="1702548"/>
                  <a:pt x="1600200" y="1828800"/>
                </a:cubicBezTo>
                <a:lnTo>
                  <a:pt x="228600" y="1828800"/>
                </a:lnTo>
                <a:cubicBezTo>
                  <a:pt x="228600" y="1702548"/>
                  <a:pt x="126252" y="1600200"/>
                  <a:pt x="0" y="1600200"/>
                </a:cubicBezTo>
                <a:lnTo>
                  <a:pt x="0" y="228600"/>
                </a:lnTo>
                <a:cubicBezTo>
                  <a:pt x="126252" y="228600"/>
                  <a:pt x="228600" y="126252"/>
                  <a:pt x="228600" y="0"/>
                </a:cubicBezTo>
                <a:close/>
              </a:path>
            </a:pathLst>
          </a:custGeom>
          <a:solidFill>
            <a:srgbClr val="156082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8" name="TableSpecs12" hidden="1">
            <a:extLst>
              <a:ext uri="{FF2B5EF4-FFF2-40B4-BE49-F238E27FC236}">
                <a16:creationId xmlns:a16="http://schemas.microsoft.com/office/drawing/2014/main" id="{1F8D14AE-3A89-516E-667D-5761EBDFC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47977"/>
              </p:ext>
            </p:extLst>
          </p:nvPr>
        </p:nvGraphicFramePr>
        <p:xfrm>
          <a:off x="2987044" y="91440"/>
          <a:ext cx="9052556" cy="21945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920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636506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132316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Perim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Iyy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719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35.9463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23.5709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431.052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431.052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504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32.8051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36.1377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385.967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385.967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6493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56.2338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270.662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270.662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61541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61.8889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247.247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247.247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91435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2.76017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7.42402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0.896036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0.961349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3.36385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2.99519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2187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3.80367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7.57086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4.97927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75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2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u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Specs">
            <a:extLst>
              <a:ext uri="{FF2B5EF4-FFF2-40B4-BE49-F238E27FC236}">
                <a16:creationId xmlns:a16="http://schemas.microsoft.com/office/drawing/2014/main" id="{2DA338D9-6B05-6BD7-41FE-82D79DBD02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927379"/>
              </p:ext>
            </p:extLst>
          </p:nvPr>
        </p:nvGraphicFramePr>
        <p:xfrm>
          <a:off x="21668" y="6149340"/>
          <a:ext cx="12070073" cy="1051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24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44119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52683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Name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area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perim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theta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61.89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247.25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247.25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7087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Alu6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19.62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243.91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243.91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176.58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67.33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115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9572"/>
                  </a:ext>
                </a:extLst>
              </a:tr>
            </a:tbl>
          </a:graphicData>
        </a:graphic>
      </p:graphicFrame>
      <p:graphicFrame>
        <p:nvGraphicFramePr>
          <p:cNvPr id="6" name="ChartPanel" hidden="1">
            <a:extLst>
              <a:ext uri="{FF2B5EF4-FFF2-40B4-BE49-F238E27FC236}">
                <a16:creationId xmlns:a16="http://schemas.microsoft.com/office/drawing/2014/main" id="{851F5677-58D0-42F6-ACAC-B7D61156F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410855"/>
              </p:ext>
            </p:extLst>
          </p:nvPr>
        </p:nvGraphicFramePr>
        <p:xfrm>
          <a:off x="0" y="0"/>
          <a:ext cx="12801600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shChart">
            <a:extLst>
              <a:ext uri="{FF2B5EF4-FFF2-40B4-BE49-F238E27FC236}">
                <a16:creationId xmlns:a16="http://schemas.microsoft.com/office/drawing/2014/main" id="{EA871EBE-4D99-9E2D-5443-3097E157A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035217"/>
              </p:ext>
            </p:extLst>
          </p:nvPr>
        </p:nvGraphicFramePr>
        <p:xfrm>
          <a:off x="5486400" y="-457200"/>
          <a:ext cx="7315200" cy="73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Panel" hidden="1">
            <a:extLst>
              <a:ext uri="{FF2B5EF4-FFF2-40B4-BE49-F238E27FC236}">
                <a16:creationId xmlns:a16="http://schemas.microsoft.com/office/drawing/2014/main" id="{B2CF477F-E0EF-BA7F-A4EF-F16D535BAC22}"/>
              </a:ext>
            </a:extLst>
          </p:cNvPr>
          <p:cNvSpPr>
            <a:spLocks/>
          </p:cNvSpPr>
          <p:nvPr/>
        </p:nvSpPr>
        <p:spPr>
          <a:xfrm>
            <a:off x="914400" y="914400"/>
            <a:ext cx="10972800" cy="548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Mohr" hidden="1">
            <a:extLst>
              <a:ext uri="{FF2B5EF4-FFF2-40B4-BE49-F238E27FC236}">
                <a16:creationId xmlns:a16="http://schemas.microsoft.com/office/drawing/2014/main" id="{A39C2E69-757C-E212-0D83-C5DCDF836464}"/>
              </a:ext>
            </a:extLst>
          </p:cNvPr>
          <p:cNvSpPr/>
          <p:nvPr/>
        </p:nvSpPr>
        <p:spPr>
          <a:xfrm rot="2700000">
            <a:off x="7450112" y="1506512"/>
            <a:ext cx="3387776" cy="338777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lu4">
            <a:extLst>
              <a:ext uri="{FF2B5EF4-FFF2-40B4-BE49-F238E27FC236}">
                <a16:creationId xmlns:a16="http://schemas.microsoft.com/office/drawing/2014/main" id="{C83304F7-DCE9-6A78-0978-8A731558BAA0}"/>
              </a:ext>
            </a:extLst>
          </p:cNvPr>
          <p:cNvSpPr/>
          <p:nvPr/>
        </p:nvSpPr>
        <p:spPr>
          <a:xfrm>
            <a:off x="457200" y="457200"/>
            <a:ext cx="5486400" cy="54864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2743200 w 5486400"/>
              <a:gd name="connsiteY10" fmla="*/ 1920240 h 5486400"/>
              <a:gd name="connsiteX11" fmla="*/ 1920240 w 5486400"/>
              <a:gd name="connsiteY11" fmla="*/ 2743200 h 5486400"/>
              <a:gd name="connsiteX12" fmla="*/ 2743200 w 5486400"/>
              <a:gd name="connsiteY12" fmla="*/ 3566160 h 5486400"/>
              <a:gd name="connsiteX13" fmla="*/ 3566160 w 5486400"/>
              <a:gd name="connsiteY13" fmla="*/ 2743200 h 5486400"/>
              <a:gd name="connsiteX14" fmla="*/ 2743200 w 5486400"/>
              <a:gd name="connsiteY14" fmla="*/ 1920240 h 5486400"/>
              <a:gd name="connsiteX15" fmla="*/ 4846320 w 5486400"/>
              <a:gd name="connsiteY15" fmla="*/ 182880 h 5486400"/>
              <a:gd name="connsiteX16" fmla="*/ 4389120 w 5486400"/>
              <a:gd name="connsiteY16" fmla="*/ 640080 h 5486400"/>
              <a:gd name="connsiteX17" fmla="*/ 4846320 w 5486400"/>
              <a:gd name="connsiteY17" fmla="*/ 1097280 h 5486400"/>
              <a:gd name="connsiteX18" fmla="*/ 5303520 w 5486400"/>
              <a:gd name="connsiteY18" fmla="*/ 640080 h 5486400"/>
              <a:gd name="connsiteX19" fmla="*/ 4846320 w 5486400"/>
              <a:gd name="connsiteY19" fmla="*/ 182880 h 5486400"/>
              <a:gd name="connsiteX20" fmla="*/ 640080 w 5486400"/>
              <a:gd name="connsiteY20" fmla="*/ 182880 h 5486400"/>
              <a:gd name="connsiteX21" fmla="*/ 182880 w 5486400"/>
              <a:gd name="connsiteY21" fmla="*/ 640080 h 5486400"/>
              <a:gd name="connsiteX22" fmla="*/ 640080 w 5486400"/>
              <a:gd name="connsiteY22" fmla="*/ 1097280 h 5486400"/>
              <a:gd name="connsiteX23" fmla="*/ 1097280 w 5486400"/>
              <a:gd name="connsiteY23" fmla="*/ 640080 h 5486400"/>
              <a:gd name="connsiteX24" fmla="*/ 640080 w 5486400"/>
              <a:gd name="connsiteY24" fmla="*/ 182880 h 5486400"/>
              <a:gd name="connsiteX25" fmla="*/ 228600 w 5486400"/>
              <a:gd name="connsiteY25" fmla="*/ 0 h 5486400"/>
              <a:gd name="connsiteX26" fmla="*/ 2286000 w 5486400"/>
              <a:gd name="connsiteY26" fmla="*/ 0 h 5486400"/>
              <a:gd name="connsiteX27" fmla="*/ 2286000 w 5486400"/>
              <a:gd name="connsiteY27" fmla="*/ 731520 h 5486400"/>
              <a:gd name="connsiteX28" fmla="*/ 1828800 w 5486400"/>
              <a:gd name="connsiteY28" fmla="*/ 731520 h 5486400"/>
              <a:gd name="connsiteX29" fmla="*/ 1828800 w 5486400"/>
              <a:gd name="connsiteY29" fmla="*/ 1294600 h 5486400"/>
              <a:gd name="connsiteX30" fmla="*/ 1870735 w 5486400"/>
              <a:gd name="connsiteY30" fmla="*/ 1332713 h 5486400"/>
              <a:gd name="connsiteX31" fmla="*/ 2743200 w 5486400"/>
              <a:gd name="connsiteY31" fmla="*/ 1645920 h 5486400"/>
              <a:gd name="connsiteX32" fmla="*/ 3615665 w 5486400"/>
              <a:gd name="connsiteY32" fmla="*/ 1332713 h 5486400"/>
              <a:gd name="connsiteX33" fmla="*/ 3657600 w 5486400"/>
              <a:gd name="connsiteY33" fmla="*/ 1294600 h 5486400"/>
              <a:gd name="connsiteX34" fmla="*/ 3657600 w 5486400"/>
              <a:gd name="connsiteY34" fmla="*/ 731520 h 5486400"/>
              <a:gd name="connsiteX35" fmla="*/ 3200400 w 5486400"/>
              <a:gd name="connsiteY35" fmla="*/ 731520 h 5486400"/>
              <a:gd name="connsiteX36" fmla="*/ 3200400 w 5486400"/>
              <a:gd name="connsiteY36" fmla="*/ 0 h 5486400"/>
              <a:gd name="connsiteX37" fmla="*/ 5257800 w 5486400"/>
              <a:gd name="connsiteY37" fmla="*/ 0 h 5486400"/>
              <a:gd name="connsiteX38" fmla="*/ 5486400 w 5486400"/>
              <a:gd name="connsiteY38" fmla="*/ 228600 h 5486400"/>
              <a:gd name="connsiteX39" fmla="*/ 5486400 w 5486400"/>
              <a:gd name="connsiteY39" fmla="*/ 2286000 h 5486400"/>
              <a:gd name="connsiteX40" fmla="*/ 4754880 w 5486400"/>
              <a:gd name="connsiteY40" fmla="*/ 2286000 h 5486400"/>
              <a:gd name="connsiteX41" fmla="*/ 4754880 w 5486400"/>
              <a:gd name="connsiteY41" fmla="*/ 1828800 h 5486400"/>
              <a:gd name="connsiteX42" fmla="*/ 4191800 w 5486400"/>
              <a:gd name="connsiteY42" fmla="*/ 1828800 h 5486400"/>
              <a:gd name="connsiteX43" fmla="*/ 4153687 w 5486400"/>
              <a:gd name="connsiteY43" fmla="*/ 1870735 h 5486400"/>
              <a:gd name="connsiteX44" fmla="*/ 3840480 w 5486400"/>
              <a:gd name="connsiteY44" fmla="*/ 2743200 h 5486400"/>
              <a:gd name="connsiteX45" fmla="*/ 4153687 w 5486400"/>
              <a:gd name="connsiteY45" fmla="*/ 3615665 h 5486400"/>
              <a:gd name="connsiteX46" fmla="*/ 4191800 w 5486400"/>
              <a:gd name="connsiteY46" fmla="*/ 3657600 h 5486400"/>
              <a:gd name="connsiteX47" fmla="*/ 4754880 w 5486400"/>
              <a:gd name="connsiteY47" fmla="*/ 3657600 h 5486400"/>
              <a:gd name="connsiteX48" fmla="*/ 4754880 w 5486400"/>
              <a:gd name="connsiteY48" fmla="*/ 3200400 h 5486400"/>
              <a:gd name="connsiteX49" fmla="*/ 5486400 w 5486400"/>
              <a:gd name="connsiteY49" fmla="*/ 3200400 h 5486400"/>
              <a:gd name="connsiteX50" fmla="*/ 5486400 w 5486400"/>
              <a:gd name="connsiteY50" fmla="*/ 5257800 h 5486400"/>
              <a:gd name="connsiteX51" fmla="*/ 5257800 w 5486400"/>
              <a:gd name="connsiteY51" fmla="*/ 5486400 h 5486400"/>
              <a:gd name="connsiteX52" fmla="*/ 3200400 w 5486400"/>
              <a:gd name="connsiteY52" fmla="*/ 5486400 h 5486400"/>
              <a:gd name="connsiteX53" fmla="*/ 3200400 w 5486400"/>
              <a:gd name="connsiteY53" fmla="*/ 4754880 h 5486400"/>
              <a:gd name="connsiteX54" fmla="*/ 3657600 w 5486400"/>
              <a:gd name="connsiteY54" fmla="*/ 4754880 h 5486400"/>
              <a:gd name="connsiteX55" fmla="*/ 3657600 w 5486400"/>
              <a:gd name="connsiteY55" fmla="*/ 4191800 h 5486400"/>
              <a:gd name="connsiteX56" fmla="*/ 3615665 w 5486400"/>
              <a:gd name="connsiteY56" fmla="*/ 4153687 h 5486400"/>
              <a:gd name="connsiteX57" fmla="*/ 2743200 w 5486400"/>
              <a:gd name="connsiteY57" fmla="*/ 3840480 h 5486400"/>
              <a:gd name="connsiteX58" fmla="*/ 1870735 w 5486400"/>
              <a:gd name="connsiteY58" fmla="*/ 4153687 h 5486400"/>
              <a:gd name="connsiteX59" fmla="*/ 1828800 w 5486400"/>
              <a:gd name="connsiteY59" fmla="*/ 4191800 h 5486400"/>
              <a:gd name="connsiteX60" fmla="*/ 1828800 w 5486400"/>
              <a:gd name="connsiteY60" fmla="*/ 4754880 h 5486400"/>
              <a:gd name="connsiteX61" fmla="*/ 2286000 w 5486400"/>
              <a:gd name="connsiteY61" fmla="*/ 4754880 h 5486400"/>
              <a:gd name="connsiteX62" fmla="*/ 2286000 w 5486400"/>
              <a:gd name="connsiteY62" fmla="*/ 5486400 h 5486400"/>
              <a:gd name="connsiteX63" fmla="*/ 228600 w 5486400"/>
              <a:gd name="connsiteY63" fmla="*/ 5486400 h 5486400"/>
              <a:gd name="connsiteX64" fmla="*/ 0 w 5486400"/>
              <a:gd name="connsiteY64" fmla="*/ 5257800 h 5486400"/>
              <a:gd name="connsiteX65" fmla="*/ 0 w 5486400"/>
              <a:gd name="connsiteY65" fmla="*/ 3200400 h 5486400"/>
              <a:gd name="connsiteX66" fmla="*/ 731520 w 5486400"/>
              <a:gd name="connsiteY66" fmla="*/ 3200400 h 5486400"/>
              <a:gd name="connsiteX67" fmla="*/ 731520 w 5486400"/>
              <a:gd name="connsiteY67" fmla="*/ 3657600 h 5486400"/>
              <a:gd name="connsiteX68" fmla="*/ 1294600 w 5486400"/>
              <a:gd name="connsiteY68" fmla="*/ 3657600 h 5486400"/>
              <a:gd name="connsiteX69" fmla="*/ 1332713 w 5486400"/>
              <a:gd name="connsiteY69" fmla="*/ 3615665 h 5486400"/>
              <a:gd name="connsiteX70" fmla="*/ 1645920 w 5486400"/>
              <a:gd name="connsiteY70" fmla="*/ 2743200 h 5486400"/>
              <a:gd name="connsiteX71" fmla="*/ 1332713 w 5486400"/>
              <a:gd name="connsiteY71" fmla="*/ 1870735 h 5486400"/>
              <a:gd name="connsiteX72" fmla="*/ 1294600 w 5486400"/>
              <a:gd name="connsiteY72" fmla="*/ 1828800 h 5486400"/>
              <a:gd name="connsiteX73" fmla="*/ 731520 w 5486400"/>
              <a:gd name="connsiteY73" fmla="*/ 1828800 h 5486400"/>
              <a:gd name="connsiteX74" fmla="*/ 731520 w 5486400"/>
              <a:gd name="connsiteY74" fmla="*/ 2286000 h 5486400"/>
              <a:gd name="connsiteX75" fmla="*/ 0 w 5486400"/>
              <a:gd name="connsiteY75" fmla="*/ 2286000 h 5486400"/>
              <a:gd name="connsiteX76" fmla="*/ 0 w 5486400"/>
              <a:gd name="connsiteY76" fmla="*/ 228600 h 5486400"/>
              <a:gd name="connsiteX77" fmla="*/ 228600 w 5486400"/>
              <a:gd name="connsiteY77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2743200" y="1920240"/>
                </a:moveTo>
                <a:cubicBezTo>
                  <a:pt x="2288692" y="1920240"/>
                  <a:pt x="1920240" y="2288692"/>
                  <a:pt x="1920240" y="2743200"/>
                </a:cubicBezTo>
                <a:cubicBezTo>
                  <a:pt x="1920240" y="3197708"/>
                  <a:pt x="2288692" y="3566160"/>
                  <a:pt x="2743200" y="3566160"/>
                </a:cubicBezTo>
                <a:cubicBezTo>
                  <a:pt x="3197708" y="3566160"/>
                  <a:pt x="3566160" y="3197708"/>
                  <a:pt x="3566160" y="2743200"/>
                </a:cubicBezTo>
                <a:cubicBezTo>
                  <a:pt x="3566160" y="2288692"/>
                  <a:pt x="3197708" y="1920240"/>
                  <a:pt x="2743200" y="192024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2286000" y="0"/>
                </a:lnTo>
                <a:lnTo>
                  <a:pt x="2286000" y="731520"/>
                </a:lnTo>
                <a:lnTo>
                  <a:pt x="1828800" y="731520"/>
                </a:lnTo>
                <a:lnTo>
                  <a:pt x="1828800" y="1294600"/>
                </a:lnTo>
                <a:lnTo>
                  <a:pt x="1870735" y="1332713"/>
                </a:lnTo>
                <a:cubicBezTo>
                  <a:pt x="2107828" y="1528380"/>
                  <a:pt x="2411788" y="1645920"/>
                  <a:pt x="2743200" y="1645920"/>
                </a:cubicBezTo>
                <a:cubicBezTo>
                  <a:pt x="3074612" y="1645920"/>
                  <a:pt x="3378572" y="1528380"/>
                  <a:pt x="3615665" y="1332713"/>
                </a:cubicBezTo>
                <a:lnTo>
                  <a:pt x="3657600" y="1294600"/>
                </a:lnTo>
                <a:lnTo>
                  <a:pt x="3657600" y="731520"/>
                </a:lnTo>
                <a:lnTo>
                  <a:pt x="3200400" y="731520"/>
                </a:lnTo>
                <a:lnTo>
                  <a:pt x="3200400" y="0"/>
                </a:ln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2286000"/>
                </a:lnTo>
                <a:lnTo>
                  <a:pt x="4754880" y="2286000"/>
                </a:lnTo>
                <a:lnTo>
                  <a:pt x="4754880" y="1828800"/>
                </a:lnTo>
                <a:lnTo>
                  <a:pt x="4191800" y="1828800"/>
                </a:lnTo>
                <a:lnTo>
                  <a:pt x="4153687" y="1870735"/>
                </a:lnTo>
                <a:cubicBezTo>
                  <a:pt x="3958020" y="2107828"/>
                  <a:pt x="3840480" y="2411788"/>
                  <a:pt x="3840480" y="2743200"/>
                </a:cubicBezTo>
                <a:cubicBezTo>
                  <a:pt x="3840480" y="3074612"/>
                  <a:pt x="3958020" y="3378572"/>
                  <a:pt x="4153687" y="3615665"/>
                </a:cubicBezTo>
                <a:lnTo>
                  <a:pt x="4191800" y="3657600"/>
                </a:lnTo>
                <a:lnTo>
                  <a:pt x="4754880" y="3657600"/>
                </a:lnTo>
                <a:lnTo>
                  <a:pt x="4754880" y="3200400"/>
                </a:lnTo>
                <a:lnTo>
                  <a:pt x="5486400" y="3200400"/>
                </a:ln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3200400" y="5486400"/>
                </a:lnTo>
                <a:lnTo>
                  <a:pt x="3200400" y="4754880"/>
                </a:lnTo>
                <a:lnTo>
                  <a:pt x="3657600" y="4754880"/>
                </a:lnTo>
                <a:lnTo>
                  <a:pt x="3657600" y="4191800"/>
                </a:lnTo>
                <a:lnTo>
                  <a:pt x="3615665" y="4153687"/>
                </a:lnTo>
                <a:cubicBezTo>
                  <a:pt x="3378572" y="3958020"/>
                  <a:pt x="3074612" y="3840480"/>
                  <a:pt x="2743200" y="3840480"/>
                </a:cubicBezTo>
                <a:cubicBezTo>
                  <a:pt x="2411788" y="3840480"/>
                  <a:pt x="2107828" y="3958020"/>
                  <a:pt x="1870735" y="4153687"/>
                </a:cubicBezTo>
                <a:lnTo>
                  <a:pt x="1828800" y="4191800"/>
                </a:lnTo>
                <a:lnTo>
                  <a:pt x="1828800" y="4754880"/>
                </a:lnTo>
                <a:lnTo>
                  <a:pt x="2286000" y="4754880"/>
                </a:lnTo>
                <a:lnTo>
                  <a:pt x="2286000" y="5486400"/>
                </a:ln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3200400"/>
                </a:lnTo>
                <a:lnTo>
                  <a:pt x="731520" y="3200400"/>
                </a:lnTo>
                <a:lnTo>
                  <a:pt x="731520" y="3657600"/>
                </a:lnTo>
                <a:lnTo>
                  <a:pt x="1294600" y="3657600"/>
                </a:lnTo>
                <a:lnTo>
                  <a:pt x="1332713" y="3615665"/>
                </a:lnTo>
                <a:cubicBezTo>
                  <a:pt x="1528380" y="3378572"/>
                  <a:pt x="1645920" y="3074612"/>
                  <a:pt x="1645920" y="2743200"/>
                </a:cubicBezTo>
                <a:cubicBezTo>
                  <a:pt x="1645920" y="2411788"/>
                  <a:pt x="1528380" y="2107828"/>
                  <a:pt x="1332713" y="1870735"/>
                </a:cubicBezTo>
                <a:lnTo>
                  <a:pt x="1294600" y="1828800"/>
                </a:lnTo>
                <a:lnTo>
                  <a:pt x="731520" y="1828800"/>
                </a:lnTo>
                <a:lnTo>
                  <a:pt x="731520" y="2286000"/>
                </a:lnTo>
                <a:lnTo>
                  <a:pt x="0" y="2286000"/>
                </a:ln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id:13/13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name: Alu4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Area: 20.02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Perim: 61.89</a:t>
            </a:r>
          </a:p>
          <a:p>
            <a:pPr algn="ctr"/>
            <a:endParaRPr lang="en-US" sz="1000"/>
          </a:p>
        </p:txBody>
      </p:sp>
      <p:sp>
        <p:nvSpPr>
          <p:cNvPr id="2" name="Alu6">
            <a:extLst>
              <a:ext uri="{FF2B5EF4-FFF2-40B4-BE49-F238E27FC236}">
                <a16:creationId xmlns:a16="http://schemas.microsoft.com/office/drawing/2014/main" id="{A4B1EAB1-4C55-AC6E-A0B0-0238DDBCC581}"/>
              </a:ext>
            </a:extLst>
          </p:cNvPr>
          <p:cNvSpPr/>
          <p:nvPr/>
        </p:nvSpPr>
        <p:spPr>
          <a:xfrm>
            <a:off x="6400800" y="457200"/>
            <a:ext cx="5486400" cy="5486400"/>
          </a:xfrm>
          <a:custGeom>
            <a:avLst/>
            <a:gdLst>
              <a:gd name="connsiteX0" fmla="*/ 4846320 w 5486400"/>
              <a:gd name="connsiteY0" fmla="*/ 4389120 h 5486400"/>
              <a:gd name="connsiteX1" fmla="*/ 4389120 w 5486400"/>
              <a:gd name="connsiteY1" fmla="*/ 4846320 h 5486400"/>
              <a:gd name="connsiteX2" fmla="*/ 4846320 w 5486400"/>
              <a:gd name="connsiteY2" fmla="*/ 5303520 h 5486400"/>
              <a:gd name="connsiteX3" fmla="*/ 5303520 w 5486400"/>
              <a:gd name="connsiteY3" fmla="*/ 4846320 h 5486400"/>
              <a:gd name="connsiteX4" fmla="*/ 4846320 w 5486400"/>
              <a:gd name="connsiteY4" fmla="*/ 4389120 h 5486400"/>
              <a:gd name="connsiteX5" fmla="*/ 640080 w 5486400"/>
              <a:gd name="connsiteY5" fmla="*/ 4389120 h 5486400"/>
              <a:gd name="connsiteX6" fmla="*/ 182880 w 5486400"/>
              <a:gd name="connsiteY6" fmla="*/ 4846320 h 5486400"/>
              <a:gd name="connsiteX7" fmla="*/ 640080 w 5486400"/>
              <a:gd name="connsiteY7" fmla="*/ 5303520 h 5486400"/>
              <a:gd name="connsiteX8" fmla="*/ 1097280 w 5486400"/>
              <a:gd name="connsiteY8" fmla="*/ 4846320 h 5486400"/>
              <a:gd name="connsiteX9" fmla="*/ 640080 w 5486400"/>
              <a:gd name="connsiteY9" fmla="*/ 4389120 h 5486400"/>
              <a:gd name="connsiteX10" fmla="*/ 2743200 w 5486400"/>
              <a:gd name="connsiteY10" fmla="*/ 1920240 h 5486400"/>
              <a:gd name="connsiteX11" fmla="*/ 1920240 w 5486400"/>
              <a:gd name="connsiteY11" fmla="*/ 2743200 h 5486400"/>
              <a:gd name="connsiteX12" fmla="*/ 2743200 w 5486400"/>
              <a:gd name="connsiteY12" fmla="*/ 3566160 h 5486400"/>
              <a:gd name="connsiteX13" fmla="*/ 3566160 w 5486400"/>
              <a:gd name="connsiteY13" fmla="*/ 2743200 h 5486400"/>
              <a:gd name="connsiteX14" fmla="*/ 2743200 w 5486400"/>
              <a:gd name="connsiteY14" fmla="*/ 1920240 h 5486400"/>
              <a:gd name="connsiteX15" fmla="*/ 4846320 w 5486400"/>
              <a:gd name="connsiteY15" fmla="*/ 182880 h 5486400"/>
              <a:gd name="connsiteX16" fmla="*/ 4389120 w 5486400"/>
              <a:gd name="connsiteY16" fmla="*/ 640080 h 5486400"/>
              <a:gd name="connsiteX17" fmla="*/ 4846320 w 5486400"/>
              <a:gd name="connsiteY17" fmla="*/ 1097280 h 5486400"/>
              <a:gd name="connsiteX18" fmla="*/ 5303520 w 5486400"/>
              <a:gd name="connsiteY18" fmla="*/ 640080 h 5486400"/>
              <a:gd name="connsiteX19" fmla="*/ 4846320 w 5486400"/>
              <a:gd name="connsiteY19" fmla="*/ 182880 h 5486400"/>
              <a:gd name="connsiteX20" fmla="*/ 640080 w 5486400"/>
              <a:gd name="connsiteY20" fmla="*/ 182880 h 5486400"/>
              <a:gd name="connsiteX21" fmla="*/ 182880 w 5486400"/>
              <a:gd name="connsiteY21" fmla="*/ 640080 h 5486400"/>
              <a:gd name="connsiteX22" fmla="*/ 640080 w 5486400"/>
              <a:gd name="connsiteY22" fmla="*/ 1097280 h 5486400"/>
              <a:gd name="connsiteX23" fmla="*/ 1097280 w 5486400"/>
              <a:gd name="connsiteY23" fmla="*/ 640080 h 5486400"/>
              <a:gd name="connsiteX24" fmla="*/ 640080 w 5486400"/>
              <a:gd name="connsiteY24" fmla="*/ 182880 h 5486400"/>
              <a:gd name="connsiteX25" fmla="*/ 228600 w 5486400"/>
              <a:gd name="connsiteY25" fmla="*/ 0 h 5486400"/>
              <a:gd name="connsiteX26" fmla="*/ 2286000 w 5486400"/>
              <a:gd name="connsiteY26" fmla="*/ 0 h 5486400"/>
              <a:gd name="connsiteX27" fmla="*/ 2286000 w 5486400"/>
              <a:gd name="connsiteY27" fmla="*/ 731520 h 5486400"/>
              <a:gd name="connsiteX28" fmla="*/ 2194560 w 5486400"/>
              <a:gd name="connsiteY28" fmla="*/ 822960 h 5486400"/>
              <a:gd name="connsiteX29" fmla="*/ 1920240 w 5486400"/>
              <a:gd name="connsiteY29" fmla="*/ 822960 h 5486400"/>
              <a:gd name="connsiteX30" fmla="*/ 1828800 w 5486400"/>
              <a:gd name="connsiteY30" fmla="*/ 914400 h 5486400"/>
              <a:gd name="connsiteX31" fmla="*/ 1828800 w 5486400"/>
              <a:gd name="connsiteY31" fmla="*/ 1386040 h 5486400"/>
              <a:gd name="connsiteX32" fmla="*/ 1870735 w 5486400"/>
              <a:gd name="connsiteY32" fmla="*/ 1424153 h 5486400"/>
              <a:gd name="connsiteX33" fmla="*/ 2743200 w 5486400"/>
              <a:gd name="connsiteY33" fmla="*/ 1737360 h 5486400"/>
              <a:gd name="connsiteX34" fmla="*/ 3615665 w 5486400"/>
              <a:gd name="connsiteY34" fmla="*/ 1424153 h 5486400"/>
              <a:gd name="connsiteX35" fmla="*/ 3657600 w 5486400"/>
              <a:gd name="connsiteY35" fmla="*/ 1386040 h 5486400"/>
              <a:gd name="connsiteX36" fmla="*/ 3657600 w 5486400"/>
              <a:gd name="connsiteY36" fmla="*/ 914400 h 5486400"/>
              <a:gd name="connsiteX37" fmla="*/ 3566160 w 5486400"/>
              <a:gd name="connsiteY37" fmla="*/ 822960 h 5486400"/>
              <a:gd name="connsiteX38" fmla="*/ 3291840 w 5486400"/>
              <a:gd name="connsiteY38" fmla="*/ 822960 h 5486400"/>
              <a:gd name="connsiteX39" fmla="*/ 3200400 w 5486400"/>
              <a:gd name="connsiteY39" fmla="*/ 731520 h 5486400"/>
              <a:gd name="connsiteX40" fmla="*/ 3200400 w 5486400"/>
              <a:gd name="connsiteY40" fmla="*/ 0 h 5486400"/>
              <a:gd name="connsiteX41" fmla="*/ 5257800 w 5486400"/>
              <a:gd name="connsiteY41" fmla="*/ 0 h 5486400"/>
              <a:gd name="connsiteX42" fmla="*/ 5486400 w 5486400"/>
              <a:gd name="connsiteY42" fmla="*/ 228600 h 5486400"/>
              <a:gd name="connsiteX43" fmla="*/ 5486400 w 5486400"/>
              <a:gd name="connsiteY43" fmla="*/ 2286000 h 5486400"/>
              <a:gd name="connsiteX44" fmla="*/ 4754880 w 5486400"/>
              <a:gd name="connsiteY44" fmla="*/ 2286000 h 5486400"/>
              <a:gd name="connsiteX45" fmla="*/ 4663440 w 5486400"/>
              <a:gd name="connsiteY45" fmla="*/ 2194560 h 5486400"/>
              <a:gd name="connsiteX46" fmla="*/ 4663440 w 5486400"/>
              <a:gd name="connsiteY46" fmla="*/ 1920240 h 5486400"/>
              <a:gd name="connsiteX47" fmla="*/ 4572000 w 5486400"/>
              <a:gd name="connsiteY47" fmla="*/ 1828800 h 5486400"/>
              <a:gd name="connsiteX48" fmla="*/ 4100360 w 5486400"/>
              <a:gd name="connsiteY48" fmla="*/ 1828800 h 5486400"/>
              <a:gd name="connsiteX49" fmla="*/ 4062247 w 5486400"/>
              <a:gd name="connsiteY49" fmla="*/ 1870735 h 5486400"/>
              <a:gd name="connsiteX50" fmla="*/ 3749040 w 5486400"/>
              <a:gd name="connsiteY50" fmla="*/ 2743200 h 5486400"/>
              <a:gd name="connsiteX51" fmla="*/ 4062247 w 5486400"/>
              <a:gd name="connsiteY51" fmla="*/ 3615665 h 5486400"/>
              <a:gd name="connsiteX52" fmla="*/ 4100360 w 5486400"/>
              <a:gd name="connsiteY52" fmla="*/ 3657600 h 5486400"/>
              <a:gd name="connsiteX53" fmla="*/ 4572000 w 5486400"/>
              <a:gd name="connsiteY53" fmla="*/ 3657600 h 5486400"/>
              <a:gd name="connsiteX54" fmla="*/ 4663440 w 5486400"/>
              <a:gd name="connsiteY54" fmla="*/ 3566160 h 5486400"/>
              <a:gd name="connsiteX55" fmla="*/ 4663440 w 5486400"/>
              <a:gd name="connsiteY55" fmla="*/ 3291840 h 5486400"/>
              <a:gd name="connsiteX56" fmla="*/ 4754880 w 5486400"/>
              <a:gd name="connsiteY56" fmla="*/ 3200400 h 5486400"/>
              <a:gd name="connsiteX57" fmla="*/ 5486400 w 5486400"/>
              <a:gd name="connsiteY57" fmla="*/ 3200400 h 5486400"/>
              <a:gd name="connsiteX58" fmla="*/ 5486400 w 5486400"/>
              <a:gd name="connsiteY58" fmla="*/ 5257800 h 5486400"/>
              <a:gd name="connsiteX59" fmla="*/ 5257800 w 5486400"/>
              <a:gd name="connsiteY59" fmla="*/ 5486400 h 5486400"/>
              <a:gd name="connsiteX60" fmla="*/ 3200400 w 5486400"/>
              <a:gd name="connsiteY60" fmla="*/ 5486400 h 5486400"/>
              <a:gd name="connsiteX61" fmla="*/ 3200400 w 5486400"/>
              <a:gd name="connsiteY61" fmla="*/ 4754880 h 5486400"/>
              <a:gd name="connsiteX62" fmla="*/ 3291840 w 5486400"/>
              <a:gd name="connsiteY62" fmla="*/ 4663440 h 5486400"/>
              <a:gd name="connsiteX63" fmla="*/ 3566160 w 5486400"/>
              <a:gd name="connsiteY63" fmla="*/ 4663440 h 5486400"/>
              <a:gd name="connsiteX64" fmla="*/ 3657600 w 5486400"/>
              <a:gd name="connsiteY64" fmla="*/ 4572000 h 5486400"/>
              <a:gd name="connsiteX65" fmla="*/ 3657600 w 5486400"/>
              <a:gd name="connsiteY65" fmla="*/ 4100360 h 5486400"/>
              <a:gd name="connsiteX66" fmla="*/ 3615665 w 5486400"/>
              <a:gd name="connsiteY66" fmla="*/ 4062247 h 5486400"/>
              <a:gd name="connsiteX67" fmla="*/ 2743200 w 5486400"/>
              <a:gd name="connsiteY67" fmla="*/ 3749040 h 5486400"/>
              <a:gd name="connsiteX68" fmla="*/ 1870735 w 5486400"/>
              <a:gd name="connsiteY68" fmla="*/ 4062247 h 5486400"/>
              <a:gd name="connsiteX69" fmla="*/ 1828800 w 5486400"/>
              <a:gd name="connsiteY69" fmla="*/ 4100360 h 5486400"/>
              <a:gd name="connsiteX70" fmla="*/ 1828800 w 5486400"/>
              <a:gd name="connsiteY70" fmla="*/ 4572000 h 5486400"/>
              <a:gd name="connsiteX71" fmla="*/ 1920240 w 5486400"/>
              <a:gd name="connsiteY71" fmla="*/ 4663440 h 5486400"/>
              <a:gd name="connsiteX72" fmla="*/ 2194560 w 5486400"/>
              <a:gd name="connsiteY72" fmla="*/ 4663440 h 5486400"/>
              <a:gd name="connsiteX73" fmla="*/ 2286000 w 5486400"/>
              <a:gd name="connsiteY73" fmla="*/ 4754880 h 5486400"/>
              <a:gd name="connsiteX74" fmla="*/ 2286000 w 5486400"/>
              <a:gd name="connsiteY74" fmla="*/ 5486400 h 5486400"/>
              <a:gd name="connsiteX75" fmla="*/ 228600 w 5486400"/>
              <a:gd name="connsiteY75" fmla="*/ 5486400 h 5486400"/>
              <a:gd name="connsiteX76" fmla="*/ 0 w 5486400"/>
              <a:gd name="connsiteY76" fmla="*/ 5257800 h 5486400"/>
              <a:gd name="connsiteX77" fmla="*/ 0 w 5486400"/>
              <a:gd name="connsiteY77" fmla="*/ 3200400 h 5486400"/>
              <a:gd name="connsiteX78" fmla="*/ 731520 w 5486400"/>
              <a:gd name="connsiteY78" fmla="*/ 3200400 h 5486400"/>
              <a:gd name="connsiteX79" fmla="*/ 822960 w 5486400"/>
              <a:gd name="connsiteY79" fmla="*/ 3291840 h 5486400"/>
              <a:gd name="connsiteX80" fmla="*/ 822960 w 5486400"/>
              <a:gd name="connsiteY80" fmla="*/ 3566160 h 5486400"/>
              <a:gd name="connsiteX81" fmla="*/ 914400 w 5486400"/>
              <a:gd name="connsiteY81" fmla="*/ 3657600 h 5486400"/>
              <a:gd name="connsiteX82" fmla="*/ 1386040 w 5486400"/>
              <a:gd name="connsiteY82" fmla="*/ 3657600 h 5486400"/>
              <a:gd name="connsiteX83" fmla="*/ 1424153 w 5486400"/>
              <a:gd name="connsiteY83" fmla="*/ 3615665 h 5486400"/>
              <a:gd name="connsiteX84" fmla="*/ 1737360 w 5486400"/>
              <a:gd name="connsiteY84" fmla="*/ 2743200 h 5486400"/>
              <a:gd name="connsiteX85" fmla="*/ 1424153 w 5486400"/>
              <a:gd name="connsiteY85" fmla="*/ 1870735 h 5486400"/>
              <a:gd name="connsiteX86" fmla="*/ 1386040 w 5486400"/>
              <a:gd name="connsiteY86" fmla="*/ 1828800 h 5486400"/>
              <a:gd name="connsiteX87" fmla="*/ 914400 w 5486400"/>
              <a:gd name="connsiteY87" fmla="*/ 1828800 h 5486400"/>
              <a:gd name="connsiteX88" fmla="*/ 822960 w 5486400"/>
              <a:gd name="connsiteY88" fmla="*/ 1920240 h 5486400"/>
              <a:gd name="connsiteX89" fmla="*/ 822960 w 5486400"/>
              <a:gd name="connsiteY89" fmla="*/ 2194560 h 5486400"/>
              <a:gd name="connsiteX90" fmla="*/ 731520 w 5486400"/>
              <a:gd name="connsiteY90" fmla="*/ 2286000 h 5486400"/>
              <a:gd name="connsiteX91" fmla="*/ 0 w 5486400"/>
              <a:gd name="connsiteY91" fmla="*/ 2286000 h 5486400"/>
              <a:gd name="connsiteX92" fmla="*/ 0 w 5486400"/>
              <a:gd name="connsiteY92" fmla="*/ 228600 h 5486400"/>
              <a:gd name="connsiteX93" fmla="*/ 228600 w 5486400"/>
              <a:gd name="connsiteY93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486400" h="5486400">
                <a:moveTo>
                  <a:pt x="4846320" y="4389120"/>
                </a:moveTo>
                <a:cubicBezTo>
                  <a:pt x="4593815" y="4389120"/>
                  <a:pt x="4389120" y="4593815"/>
                  <a:pt x="4389120" y="4846320"/>
                </a:cubicBezTo>
                <a:cubicBezTo>
                  <a:pt x="4389120" y="5098825"/>
                  <a:pt x="4593815" y="5303520"/>
                  <a:pt x="4846320" y="5303520"/>
                </a:cubicBezTo>
                <a:cubicBezTo>
                  <a:pt x="5098825" y="5303520"/>
                  <a:pt x="5303520" y="5098825"/>
                  <a:pt x="5303520" y="4846320"/>
                </a:cubicBezTo>
                <a:cubicBezTo>
                  <a:pt x="5303520" y="4593815"/>
                  <a:pt x="5098825" y="4389120"/>
                  <a:pt x="4846320" y="4389120"/>
                </a:cubicBezTo>
                <a:close/>
                <a:moveTo>
                  <a:pt x="640080" y="4389120"/>
                </a:moveTo>
                <a:cubicBezTo>
                  <a:pt x="387575" y="4389120"/>
                  <a:pt x="182880" y="4593815"/>
                  <a:pt x="182880" y="4846320"/>
                </a:cubicBezTo>
                <a:cubicBezTo>
                  <a:pt x="182880" y="5098825"/>
                  <a:pt x="387575" y="5303520"/>
                  <a:pt x="640080" y="5303520"/>
                </a:cubicBezTo>
                <a:cubicBezTo>
                  <a:pt x="892585" y="5303520"/>
                  <a:pt x="1097280" y="5098825"/>
                  <a:pt x="1097280" y="4846320"/>
                </a:cubicBezTo>
                <a:cubicBezTo>
                  <a:pt x="1097280" y="4593815"/>
                  <a:pt x="892585" y="4389120"/>
                  <a:pt x="640080" y="4389120"/>
                </a:cubicBezTo>
                <a:close/>
                <a:moveTo>
                  <a:pt x="2743200" y="1920240"/>
                </a:moveTo>
                <a:cubicBezTo>
                  <a:pt x="2288692" y="1920240"/>
                  <a:pt x="1920240" y="2288692"/>
                  <a:pt x="1920240" y="2743200"/>
                </a:cubicBezTo>
                <a:cubicBezTo>
                  <a:pt x="1920240" y="3197708"/>
                  <a:pt x="2288692" y="3566160"/>
                  <a:pt x="2743200" y="3566160"/>
                </a:cubicBezTo>
                <a:cubicBezTo>
                  <a:pt x="3197708" y="3566160"/>
                  <a:pt x="3566160" y="3197708"/>
                  <a:pt x="3566160" y="2743200"/>
                </a:cubicBezTo>
                <a:cubicBezTo>
                  <a:pt x="3566160" y="2288692"/>
                  <a:pt x="3197708" y="1920240"/>
                  <a:pt x="2743200" y="1920240"/>
                </a:cubicBezTo>
                <a:close/>
                <a:moveTo>
                  <a:pt x="4846320" y="182880"/>
                </a:moveTo>
                <a:cubicBezTo>
                  <a:pt x="4593815" y="182880"/>
                  <a:pt x="4389120" y="387575"/>
                  <a:pt x="4389120" y="640080"/>
                </a:cubicBezTo>
                <a:cubicBezTo>
                  <a:pt x="4389120" y="892585"/>
                  <a:pt x="4593815" y="1097280"/>
                  <a:pt x="4846320" y="1097280"/>
                </a:cubicBezTo>
                <a:cubicBezTo>
                  <a:pt x="5098825" y="1097280"/>
                  <a:pt x="5303520" y="892585"/>
                  <a:pt x="5303520" y="640080"/>
                </a:cubicBezTo>
                <a:cubicBezTo>
                  <a:pt x="5303520" y="387575"/>
                  <a:pt x="5098825" y="182880"/>
                  <a:pt x="4846320" y="182880"/>
                </a:cubicBezTo>
                <a:close/>
                <a:moveTo>
                  <a:pt x="640080" y="182880"/>
                </a:moveTo>
                <a:cubicBezTo>
                  <a:pt x="387575" y="182880"/>
                  <a:pt x="182880" y="387575"/>
                  <a:pt x="182880" y="640080"/>
                </a:cubicBezTo>
                <a:cubicBezTo>
                  <a:pt x="182880" y="892585"/>
                  <a:pt x="387575" y="1097280"/>
                  <a:pt x="640080" y="1097280"/>
                </a:cubicBezTo>
                <a:cubicBezTo>
                  <a:pt x="892585" y="1097280"/>
                  <a:pt x="1097280" y="892585"/>
                  <a:pt x="1097280" y="640080"/>
                </a:cubicBezTo>
                <a:cubicBezTo>
                  <a:pt x="1097280" y="387575"/>
                  <a:pt x="892585" y="182880"/>
                  <a:pt x="640080" y="182880"/>
                </a:cubicBezTo>
                <a:close/>
                <a:moveTo>
                  <a:pt x="228600" y="0"/>
                </a:moveTo>
                <a:lnTo>
                  <a:pt x="2286000" y="0"/>
                </a:lnTo>
                <a:lnTo>
                  <a:pt x="2286000" y="731520"/>
                </a:lnTo>
                <a:cubicBezTo>
                  <a:pt x="2286000" y="782021"/>
                  <a:pt x="2245061" y="822960"/>
                  <a:pt x="2194560" y="822960"/>
                </a:cubicBezTo>
                <a:lnTo>
                  <a:pt x="1920240" y="822960"/>
                </a:lnTo>
                <a:cubicBezTo>
                  <a:pt x="1869739" y="822960"/>
                  <a:pt x="1828800" y="863899"/>
                  <a:pt x="1828800" y="914400"/>
                </a:cubicBezTo>
                <a:lnTo>
                  <a:pt x="1828800" y="1386040"/>
                </a:lnTo>
                <a:lnTo>
                  <a:pt x="1870735" y="1424153"/>
                </a:lnTo>
                <a:cubicBezTo>
                  <a:pt x="2107828" y="1619820"/>
                  <a:pt x="2411788" y="1737360"/>
                  <a:pt x="2743200" y="1737360"/>
                </a:cubicBezTo>
                <a:cubicBezTo>
                  <a:pt x="3074612" y="1737360"/>
                  <a:pt x="3378572" y="1619820"/>
                  <a:pt x="3615665" y="1424153"/>
                </a:cubicBezTo>
                <a:lnTo>
                  <a:pt x="3657600" y="1386040"/>
                </a:lnTo>
                <a:lnTo>
                  <a:pt x="3657600" y="914400"/>
                </a:lnTo>
                <a:cubicBezTo>
                  <a:pt x="3657600" y="863899"/>
                  <a:pt x="3616661" y="822960"/>
                  <a:pt x="3566160" y="822960"/>
                </a:cubicBezTo>
                <a:lnTo>
                  <a:pt x="3291840" y="822960"/>
                </a:lnTo>
                <a:cubicBezTo>
                  <a:pt x="3241339" y="822960"/>
                  <a:pt x="3200400" y="782021"/>
                  <a:pt x="3200400" y="731520"/>
                </a:cubicBezTo>
                <a:lnTo>
                  <a:pt x="3200400" y="0"/>
                </a:lnTo>
                <a:lnTo>
                  <a:pt x="5257800" y="0"/>
                </a:lnTo>
                <a:cubicBezTo>
                  <a:pt x="5384052" y="0"/>
                  <a:pt x="5486400" y="102348"/>
                  <a:pt x="5486400" y="228600"/>
                </a:cubicBezTo>
                <a:lnTo>
                  <a:pt x="5486400" y="2286000"/>
                </a:lnTo>
                <a:lnTo>
                  <a:pt x="4754880" y="2286000"/>
                </a:lnTo>
                <a:cubicBezTo>
                  <a:pt x="4704379" y="2286000"/>
                  <a:pt x="4663440" y="2245061"/>
                  <a:pt x="4663440" y="2194560"/>
                </a:cubicBezTo>
                <a:lnTo>
                  <a:pt x="4663440" y="1920240"/>
                </a:lnTo>
                <a:cubicBezTo>
                  <a:pt x="4663440" y="1869739"/>
                  <a:pt x="4622501" y="1828800"/>
                  <a:pt x="4572000" y="1828800"/>
                </a:cubicBezTo>
                <a:lnTo>
                  <a:pt x="4100360" y="1828800"/>
                </a:lnTo>
                <a:lnTo>
                  <a:pt x="4062247" y="1870735"/>
                </a:lnTo>
                <a:cubicBezTo>
                  <a:pt x="3866580" y="2107828"/>
                  <a:pt x="3749040" y="2411788"/>
                  <a:pt x="3749040" y="2743200"/>
                </a:cubicBezTo>
                <a:cubicBezTo>
                  <a:pt x="3749040" y="3074612"/>
                  <a:pt x="3866580" y="3378572"/>
                  <a:pt x="4062247" y="3615665"/>
                </a:cubicBezTo>
                <a:lnTo>
                  <a:pt x="4100360" y="3657600"/>
                </a:lnTo>
                <a:lnTo>
                  <a:pt x="4572000" y="3657600"/>
                </a:lnTo>
                <a:cubicBezTo>
                  <a:pt x="4622501" y="3657600"/>
                  <a:pt x="4663440" y="3616661"/>
                  <a:pt x="4663440" y="3566160"/>
                </a:cubicBezTo>
                <a:lnTo>
                  <a:pt x="4663440" y="3291840"/>
                </a:lnTo>
                <a:cubicBezTo>
                  <a:pt x="4663440" y="3241339"/>
                  <a:pt x="4704379" y="3200400"/>
                  <a:pt x="4754880" y="3200400"/>
                </a:cubicBezTo>
                <a:lnTo>
                  <a:pt x="5486400" y="3200400"/>
                </a:lnTo>
                <a:lnTo>
                  <a:pt x="5486400" y="5257800"/>
                </a:lnTo>
                <a:cubicBezTo>
                  <a:pt x="5486400" y="5384052"/>
                  <a:pt x="5384052" y="5486400"/>
                  <a:pt x="5257800" y="5486400"/>
                </a:cubicBezTo>
                <a:lnTo>
                  <a:pt x="3200400" y="5486400"/>
                </a:lnTo>
                <a:lnTo>
                  <a:pt x="3200400" y="4754880"/>
                </a:lnTo>
                <a:cubicBezTo>
                  <a:pt x="3200400" y="4704379"/>
                  <a:pt x="3241339" y="4663440"/>
                  <a:pt x="3291840" y="4663440"/>
                </a:cubicBezTo>
                <a:lnTo>
                  <a:pt x="3566160" y="4663440"/>
                </a:lnTo>
                <a:cubicBezTo>
                  <a:pt x="3616661" y="4663440"/>
                  <a:pt x="3657600" y="4622501"/>
                  <a:pt x="3657600" y="4572000"/>
                </a:cubicBezTo>
                <a:lnTo>
                  <a:pt x="3657600" y="4100360"/>
                </a:lnTo>
                <a:lnTo>
                  <a:pt x="3615665" y="4062247"/>
                </a:lnTo>
                <a:cubicBezTo>
                  <a:pt x="3378572" y="3866580"/>
                  <a:pt x="3074612" y="3749040"/>
                  <a:pt x="2743200" y="3749040"/>
                </a:cubicBezTo>
                <a:cubicBezTo>
                  <a:pt x="2411788" y="3749040"/>
                  <a:pt x="2107828" y="3866580"/>
                  <a:pt x="1870735" y="4062247"/>
                </a:cubicBezTo>
                <a:lnTo>
                  <a:pt x="1828800" y="4100360"/>
                </a:lnTo>
                <a:lnTo>
                  <a:pt x="1828800" y="4572000"/>
                </a:lnTo>
                <a:cubicBezTo>
                  <a:pt x="1828800" y="4622501"/>
                  <a:pt x="1869739" y="4663440"/>
                  <a:pt x="1920240" y="4663440"/>
                </a:cubicBezTo>
                <a:lnTo>
                  <a:pt x="2194560" y="4663440"/>
                </a:lnTo>
                <a:cubicBezTo>
                  <a:pt x="2245061" y="4663440"/>
                  <a:pt x="2286000" y="4704379"/>
                  <a:pt x="2286000" y="4754880"/>
                </a:cubicBezTo>
                <a:lnTo>
                  <a:pt x="2286000" y="5486400"/>
                </a:ln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lnTo>
                  <a:pt x="0" y="3200400"/>
                </a:lnTo>
                <a:lnTo>
                  <a:pt x="731520" y="3200400"/>
                </a:lnTo>
                <a:cubicBezTo>
                  <a:pt x="782021" y="3200400"/>
                  <a:pt x="822960" y="3241339"/>
                  <a:pt x="822960" y="3291840"/>
                </a:cubicBezTo>
                <a:lnTo>
                  <a:pt x="822960" y="3566160"/>
                </a:lnTo>
                <a:cubicBezTo>
                  <a:pt x="822960" y="3616661"/>
                  <a:pt x="863899" y="3657600"/>
                  <a:pt x="914400" y="3657600"/>
                </a:cubicBezTo>
                <a:lnTo>
                  <a:pt x="1386040" y="3657600"/>
                </a:lnTo>
                <a:lnTo>
                  <a:pt x="1424153" y="3615665"/>
                </a:lnTo>
                <a:cubicBezTo>
                  <a:pt x="1619820" y="3378572"/>
                  <a:pt x="1737360" y="3074612"/>
                  <a:pt x="1737360" y="2743200"/>
                </a:cubicBezTo>
                <a:cubicBezTo>
                  <a:pt x="1737360" y="2411788"/>
                  <a:pt x="1619820" y="2107828"/>
                  <a:pt x="1424153" y="1870735"/>
                </a:cubicBezTo>
                <a:lnTo>
                  <a:pt x="1386040" y="1828800"/>
                </a:lnTo>
                <a:lnTo>
                  <a:pt x="914400" y="1828800"/>
                </a:lnTo>
                <a:cubicBezTo>
                  <a:pt x="863899" y="1828800"/>
                  <a:pt x="822960" y="1869739"/>
                  <a:pt x="822960" y="1920240"/>
                </a:cubicBezTo>
                <a:lnTo>
                  <a:pt x="822960" y="2194560"/>
                </a:lnTo>
                <a:cubicBezTo>
                  <a:pt x="822960" y="2245061"/>
                  <a:pt x="782021" y="2286000"/>
                  <a:pt x="731520" y="2286000"/>
                </a:cubicBezTo>
                <a:lnTo>
                  <a:pt x="0" y="2286000"/>
                </a:ln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00">
                <a:solidFill>
                  <a:srgbClr val="FF0000"/>
                </a:solidFill>
              </a:rPr>
              <a:t>id:2/2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name: Alu6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Area: 19.62</a:t>
            </a:r>
          </a:p>
          <a:p>
            <a:pPr algn="ctr"/>
            <a:r>
              <a:rPr lang="en-US" sz="1000">
                <a:solidFill>
                  <a:srgbClr val="FF0000"/>
                </a:solidFill>
              </a:rPr>
              <a:t>Perim: 62.00</a:t>
            </a:r>
          </a:p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7759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Freeform">
            <a:extLst>
              <a:ext uri="{FF2B5EF4-FFF2-40B4-BE49-F238E27FC236}">
                <a16:creationId xmlns:a16="http://schemas.microsoft.com/office/drawing/2014/main" id="{CD41938E-2A25-6123-186B-44256AD2814A}"/>
              </a:ext>
            </a:extLst>
          </p:cNvPr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graphicFrame>
          <p:nvGraphicFramePr>
            <p:cNvPr id="6" name="ChartPanel">
              <a:extLst>
                <a:ext uri="{FF2B5EF4-FFF2-40B4-BE49-F238E27FC236}">
                  <a16:creationId xmlns:a16="http://schemas.microsoft.com/office/drawing/2014/main" id="{A8EFF858-DA99-E3FF-7C0F-3043FE6179D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4765403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shChart">
              <a:extLst>
                <a:ext uri="{FF2B5EF4-FFF2-40B4-BE49-F238E27FC236}">
                  <a16:creationId xmlns:a16="http://schemas.microsoft.com/office/drawing/2014/main" id="{1A9F9763-56E8-ED91-2234-75DC8217DC7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2811940"/>
                </p:ext>
              </p:extLst>
            </p:nvPr>
          </p:nvGraphicFramePr>
          <p:xfrm>
            <a:off x="4572000" y="914400"/>
            <a:ext cx="5943600" cy="594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Panel" hidden="1">
              <a:extLst>
                <a:ext uri="{FF2B5EF4-FFF2-40B4-BE49-F238E27FC236}">
                  <a16:creationId xmlns:a16="http://schemas.microsoft.com/office/drawing/2014/main" id="{6A5A2F68-A38E-D4EA-505E-0524B2B95D49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Mohr" hidden="1">
              <a:extLst>
                <a:ext uri="{FF2B5EF4-FFF2-40B4-BE49-F238E27FC236}">
                  <a16:creationId xmlns:a16="http://schemas.microsoft.com/office/drawing/2014/main" id="{98576011-6871-F87D-BD4C-8CA04677232F}"/>
                </a:ext>
              </a:extLst>
            </p:cNvPr>
            <p:cNvSpPr/>
            <p:nvPr/>
          </p:nvSpPr>
          <p:spPr>
            <a:xfrm rot="18900000">
              <a:off x="6300868" y="2643268"/>
              <a:ext cx="2485864" cy="248586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Specs">
            <a:extLst>
              <a:ext uri="{FF2B5EF4-FFF2-40B4-BE49-F238E27FC236}">
                <a16:creationId xmlns:a16="http://schemas.microsoft.com/office/drawing/2014/main" id="{999D83B9-0273-AA7B-5844-BBAB54FF3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472527"/>
              </p:ext>
            </p:extLst>
          </p:nvPr>
        </p:nvGraphicFramePr>
        <p:xfrm>
          <a:off x="49404" y="3846195"/>
          <a:ext cx="12070073" cy="184023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24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44119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52683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Name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area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perim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theta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Rect0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136.69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136.69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102.52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34.17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34.17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34.17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34.17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3300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Rect1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124.88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124.88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54351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Rect2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111.33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111.33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84508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RectC1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93.57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33.92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33.92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33.92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33.92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0511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RectC2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35.28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116.87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116.87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85.62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9218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016939"/>
                  </a:ext>
                </a:extLst>
              </a:tr>
            </a:tbl>
          </a:graphicData>
        </a:graphic>
      </p:graphicFrame>
      <p:sp>
        <p:nvSpPr>
          <p:cNvPr id="5" name="Rect0" hidden="1">
            <a:extLst>
              <a:ext uri="{FF2B5EF4-FFF2-40B4-BE49-F238E27FC236}">
                <a16:creationId xmlns:a16="http://schemas.microsoft.com/office/drawing/2014/main" id="{2D0731FF-B00B-0CF2-B727-64553858A134}"/>
              </a:ext>
            </a:extLst>
          </p:cNvPr>
          <p:cNvSpPr/>
          <p:nvPr/>
        </p:nvSpPr>
        <p:spPr>
          <a:xfrm>
            <a:off x="914400" y="914400"/>
            <a:ext cx="4114800" cy="4114800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close/>
              </a:path>
            </a:pathLst>
          </a:custGeom>
          <a:solidFill>
            <a:srgbClr val="FF0000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/>
          </a:p>
        </p:txBody>
      </p:sp>
      <p:sp>
        <p:nvSpPr>
          <p:cNvPr id="69" name="Rect1" hidden="1">
            <a:extLst>
              <a:ext uri="{FF2B5EF4-FFF2-40B4-BE49-F238E27FC236}">
                <a16:creationId xmlns:a16="http://schemas.microsoft.com/office/drawing/2014/main" id="{26FFE8D1-815F-0676-D705-253EA0CEDAC9}"/>
              </a:ext>
            </a:extLst>
          </p:cNvPr>
          <p:cNvSpPr/>
          <p:nvPr/>
        </p:nvSpPr>
        <p:spPr>
          <a:xfrm>
            <a:off x="2743200" y="1371600"/>
            <a:ext cx="4114800" cy="4114800"/>
          </a:xfrm>
          <a:custGeom>
            <a:avLst/>
            <a:gdLst>
              <a:gd name="connsiteX0" fmla="*/ 1371600 w 4114800"/>
              <a:gd name="connsiteY0" fmla="*/ 1371600 h 4114800"/>
              <a:gd name="connsiteX1" fmla="*/ 1371600 w 4114800"/>
              <a:gd name="connsiteY1" fmla="*/ 2743200 h 4114800"/>
              <a:gd name="connsiteX2" fmla="*/ 2743200 w 4114800"/>
              <a:gd name="connsiteY2" fmla="*/ 2743200 h 4114800"/>
              <a:gd name="connsiteX3" fmla="*/ 2743200 w 4114800"/>
              <a:gd name="connsiteY3" fmla="*/ 1371600 h 4114800"/>
              <a:gd name="connsiteX4" fmla="*/ 0 w 4114800"/>
              <a:gd name="connsiteY4" fmla="*/ 0 h 4114800"/>
              <a:gd name="connsiteX5" fmla="*/ 4114800 w 4114800"/>
              <a:gd name="connsiteY5" fmla="*/ 0 h 4114800"/>
              <a:gd name="connsiteX6" fmla="*/ 4114800 w 4114800"/>
              <a:gd name="connsiteY6" fmla="*/ 4114800 h 4114800"/>
              <a:gd name="connsiteX7" fmla="*/ 0 w 4114800"/>
              <a:gd name="connsiteY7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4800" h="4114800">
                <a:moveTo>
                  <a:pt x="1371600" y="1371600"/>
                </a:moveTo>
                <a:lnTo>
                  <a:pt x="1371600" y="2743200"/>
                </a:lnTo>
                <a:lnTo>
                  <a:pt x="2743200" y="2743200"/>
                </a:lnTo>
                <a:lnTo>
                  <a:pt x="2743200" y="1371600"/>
                </a:lnTo>
                <a:close/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close/>
              </a:path>
            </a:pathLst>
          </a:custGeom>
          <a:solidFill>
            <a:srgbClr val="FF0000">
              <a:alpha val="2588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rgbClr val="FF0000"/>
              </a:solidFill>
            </a:endParaRPr>
          </a:p>
          <a:p>
            <a:pPr algn="ctr"/>
            <a:endParaRPr lang="en-US" sz="1000"/>
          </a:p>
        </p:txBody>
      </p:sp>
      <p:sp>
        <p:nvSpPr>
          <p:cNvPr id="87" name="Rect2" hidden="1">
            <a:extLst>
              <a:ext uri="{FF2B5EF4-FFF2-40B4-BE49-F238E27FC236}">
                <a16:creationId xmlns:a16="http://schemas.microsoft.com/office/drawing/2014/main" id="{341EA2FB-605C-19C3-2C3E-CB90B54FD936}"/>
              </a:ext>
            </a:extLst>
          </p:cNvPr>
          <p:cNvSpPr/>
          <p:nvPr/>
        </p:nvSpPr>
        <p:spPr>
          <a:xfrm>
            <a:off x="7315200" y="1371600"/>
            <a:ext cx="4114800" cy="4114800"/>
          </a:xfrm>
          <a:custGeom>
            <a:avLst/>
            <a:gdLst>
              <a:gd name="connsiteX0" fmla="*/ 3200400 w 4114800"/>
              <a:gd name="connsiteY0" fmla="*/ 3200400 h 4114800"/>
              <a:gd name="connsiteX1" fmla="*/ 3200400 w 4114800"/>
              <a:gd name="connsiteY1" fmla="*/ 3657600 h 4114800"/>
              <a:gd name="connsiteX2" fmla="*/ 3657600 w 4114800"/>
              <a:gd name="connsiteY2" fmla="*/ 3657600 h 4114800"/>
              <a:gd name="connsiteX3" fmla="*/ 3657600 w 4114800"/>
              <a:gd name="connsiteY3" fmla="*/ 3200400 h 4114800"/>
              <a:gd name="connsiteX4" fmla="*/ 1828800 w 4114800"/>
              <a:gd name="connsiteY4" fmla="*/ 3200400 h 4114800"/>
              <a:gd name="connsiteX5" fmla="*/ 1828800 w 4114800"/>
              <a:gd name="connsiteY5" fmla="*/ 3657600 h 4114800"/>
              <a:gd name="connsiteX6" fmla="*/ 2286000 w 4114800"/>
              <a:gd name="connsiteY6" fmla="*/ 3657600 h 4114800"/>
              <a:gd name="connsiteX7" fmla="*/ 2286000 w 4114800"/>
              <a:gd name="connsiteY7" fmla="*/ 3200400 h 4114800"/>
              <a:gd name="connsiteX8" fmla="*/ 457200 w 4114800"/>
              <a:gd name="connsiteY8" fmla="*/ 3200400 h 4114800"/>
              <a:gd name="connsiteX9" fmla="*/ 457200 w 4114800"/>
              <a:gd name="connsiteY9" fmla="*/ 3657600 h 4114800"/>
              <a:gd name="connsiteX10" fmla="*/ 914400 w 4114800"/>
              <a:gd name="connsiteY10" fmla="*/ 3657600 h 4114800"/>
              <a:gd name="connsiteX11" fmla="*/ 914400 w 4114800"/>
              <a:gd name="connsiteY11" fmla="*/ 3200400 h 4114800"/>
              <a:gd name="connsiteX12" fmla="*/ 3200400 w 4114800"/>
              <a:gd name="connsiteY12" fmla="*/ 1828800 h 4114800"/>
              <a:gd name="connsiteX13" fmla="*/ 3200400 w 4114800"/>
              <a:gd name="connsiteY13" fmla="*/ 2286000 h 4114800"/>
              <a:gd name="connsiteX14" fmla="*/ 3657600 w 4114800"/>
              <a:gd name="connsiteY14" fmla="*/ 2286000 h 4114800"/>
              <a:gd name="connsiteX15" fmla="*/ 3657600 w 4114800"/>
              <a:gd name="connsiteY15" fmla="*/ 1828800 h 4114800"/>
              <a:gd name="connsiteX16" fmla="*/ 457200 w 4114800"/>
              <a:gd name="connsiteY16" fmla="*/ 1828800 h 4114800"/>
              <a:gd name="connsiteX17" fmla="*/ 457200 w 4114800"/>
              <a:gd name="connsiteY17" fmla="*/ 2286000 h 4114800"/>
              <a:gd name="connsiteX18" fmla="*/ 914400 w 4114800"/>
              <a:gd name="connsiteY18" fmla="*/ 2286000 h 4114800"/>
              <a:gd name="connsiteX19" fmla="*/ 914400 w 4114800"/>
              <a:gd name="connsiteY19" fmla="*/ 1828800 h 4114800"/>
              <a:gd name="connsiteX20" fmla="*/ 1371600 w 4114800"/>
              <a:gd name="connsiteY20" fmla="*/ 1371600 h 4114800"/>
              <a:gd name="connsiteX21" fmla="*/ 1371600 w 4114800"/>
              <a:gd name="connsiteY21" fmla="*/ 2743200 h 4114800"/>
              <a:gd name="connsiteX22" fmla="*/ 2743200 w 4114800"/>
              <a:gd name="connsiteY22" fmla="*/ 2743200 h 4114800"/>
              <a:gd name="connsiteX23" fmla="*/ 2743200 w 4114800"/>
              <a:gd name="connsiteY23" fmla="*/ 1371600 h 4114800"/>
              <a:gd name="connsiteX24" fmla="*/ 3200400 w 4114800"/>
              <a:gd name="connsiteY24" fmla="*/ 457200 h 4114800"/>
              <a:gd name="connsiteX25" fmla="*/ 3200400 w 4114800"/>
              <a:gd name="connsiteY25" fmla="*/ 914400 h 4114800"/>
              <a:gd name="connsiteX26" fmla="*/ 3657600 w 4114800"/>
              <a:gd name="connsiteY26" fmla="*/ 914400 h 4114800"/>
              <a:gd name="connsiteX27" fmla="*/ 3657600 w 4114800"/>
              <a:gd name="connsiteY27" fmla="*/ 457200 h 4114800"/>
              <a:gd name="connsiteX28" fmla="*/ 1828800 w 4114800"/>
              <a:gd name="connsiteY28" fmla="*/ 457200 h 4114800"/>
              <a:gd name="connsiteX29" fmla="*/ 1828800 w 4114800"/>
              <a:gd name="connsiteY29" fmla="*/ 914400 h 4114800"/>
              <a:gd name="connsiteX30" fmla="*/ 2286000 w 4114800"/>
              <a:gd name="connsiteY30" fmla="*/ 914400 h 4114800"/>
              <a:gd name="connsiteX31" fmla="*/ 2286000 w 4114800"/>
              <a:gd name="connsiteY31" fmla="*/ 457200 h 4114800"/>
              <a:gd name="connsiteX32" fmla="*/ 457200 w 4114800"/>
              <a:gd name="connsiteY32" fmla="*/ 457200 h 4114800"/>
              <a:gd name="connsiteX33" fmla="*/ 457200 w 4114800"/>
              <a:gd name="connsiteY33" fmla="*/ 914400 h 4114800"/>
              <a:gd name="connsiteX34" fmla="*/ 914400 w 4114800"/>
              <a:gd name="connsiteY34" fmla="*/ 914400 h 4114800"/>
              <a:gd name="connsiteX35" fmla="*/ 914400 w 4114800"/>
              <a:gd name="connsiteY35" fmla="*/ 457200 h 4114800"/>
              <a:gd name="connsiteX36" fmla="*/ 0 w 4114800"/>
              <a:gd name="connsiteY36" fmla="*/ 0 h 4114800"/>
              <a:gd name="connsiteX37" fmla="*/ 4114800 w 4114800"/>
              <a:gd name="connsiteY37" fmla="*/ 0 h 4114800"/>
              <a:gd name="connsiteX38" fmla="*/ 4114800 w 4114800"/>
              <a:gd name="connsiteY38" fmla="*/ 4114800 h 4114800"/>
              <a:gd name="connsiteX39" fmla="*/ 0 w 4114800"/>
              <a:gd name="connsiteY39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114800" h="4114800">
                <a:moveTo>
                  <a:pt x="3200400" y="3200400"/>
                </a:moveTo>
                <a:lnTo>
                  <a:pt x="3200400" y="3657600"/>
                </a:lnTo>
                <a:lnTo>
                  <a:pt x="3657600" y="3657600"/>
                </a:lnTo>
                <a:lnTo>
                  <a:pt x="3657600" y="3200400"/>
                </a:lnTo>
                <a:close/>
                <a:moveTo>
                  <a:pt x="1828800" y="3200400"/>
                </a:moveTo>
                <a:lnTo>
                  <a:pt x="1828800" y="3657600"/>
                </a:lnTo>
                <a:lnTo>
                  <a:pt x="2286000" y="3657600"/>
                </a:lnTo>
                <a:lnTo>
                  <a:pt x="2286000" y="3200400"/>
                </a:lnTo>
                <a:close/>
                <a:moveTo>
                  <a:pt x="457200" y="3200400"/>
                </a:moveTo>
                <a:lnTo>
                  <a:pt x="457200" y="3657600"/>
                </a:lnTo>
                <a:lnTo>
                  <a:pt x="914400" y="3657600"/>
                </a:lnTo>
                <a:lnTo>
                  <a:pt x="914400" y="3200400"/>
                </a:lnTo>
                <a:close/>
                <a:moveTo>
                  <a:pt x="3200400" y="1828800"/>
                </a:moveTo>
                <a:lnTo>
                  <a:pt x="3200400" y="2286000"/>
                </a:lnTo>
                <a:lnTo>
                  <a:pt x="3657600" y="2286000"/>
                </a:lnTo>
                <a:lnTo>
                  <a:pt x="3657600" y="1828800"/>
                </a:lnTo>
                <a:close/>
                <a:moveTo>
                  <a:pt x="457200" y="1828800"/>
                </a:moveTo>
                <a:lnTo>
                  <a:pt x="457200" y="2286000"/>
                </a:lnTo>
                <a:lnTo>
                  <a:pt x="914400" y="2286000"/>
                </a:lnTo>
                <a:lnTo>
                  <a:pt x="914400" y="1828800"/>
                </a:lnTo>
                <a:close/>
                <a:moveTo>
                  <a:pt x="1371600" y="1371600"/>
                </a:moveTo>
                <a:lnTo>
                  <a:pt x="1371600" y="2743200"/>
                </a:lnTo>
                <a:lnTo>
                  <a:pt x="2743200" y="2743200"/>
                </a:lnTo>
                <a:lnTo>
                  <a:pt x="2743200" y="1371600"/>
                </a:lnTo>
                <a:close/>
                <a:moveTo>
                  <a:pt x="3200400" y="457200"/>
                </a:moveTo>
                <a:lnTo>
                  <a:pt x="3200400" y="914400"/>
                </a:lnTo>
                <a:lnTo>
                  <a:pt x="3657600" y="914400"/>
                </a:lnTo>
                <a:lnTo>
                  <a:pt x="3657600" y="457200"/>
                </a:lnTo>
                <a:close/>
                <a:moveTo>
                  <a:pt x="1828800" y="457200"/>
                </a:moveTo>
                <a:lnTo>
                  <a:pt x="1828800" y="914400"/>
                </a:lnTo>
                <a:lnTo>
                  <a:pt x="2286000" y="914400"/>
                </a:lnTo>
                <a:lnTo>
                  <a:pt x="2286000" y="457200"/>
                </a:lnTo>
                <a:close/>
                <a:moveTo>
                  <a:pt x="457200" y="457200"/>
                </a:moveTo>
                <a:lnTo>
                  <a:pt x="457200" y="914400"/>
                </a:lnTo>
                <a:lnTo>
                  <a:pt x="914400" y="914400"/>
                </a:lnTo>
                <a:lnTo>
                  <a:pt x="914400" y="457200"/>
                </a:lnTo>
                <a:close/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rgbClr val="FF0000"/>
              </a:solidFill>
            </a:endParaRPr>
          </a:p>
          <a:p>
            <a:pPr algn="ctr"/>
            <a:r>
              <a:rPr lang="hr-HR" sz="1000"/>
              <a:t>¸¸	</a:t>
            </a:r>
            <a:endParaRPr lang="en-US" sz="1000"/>
          </a:p>
        </p:txBody>
      </p:sp>
      <p:sp>
        <p:nvSpPr>
          <p:cNvPr id="36" name="RectC1">
            <a:extLst>
              <a:ext uri="{FF2B5EF4-FFF2-40B4-BE49-F238E27FC236}">
                <a16:creationId xmlns:a16="http://schemas.microsoft.com/office/drawing/2014/main" id="{437A729F-14AA-AD0A-BF73-E7E8AF96ECCC}"/>
              </a:ext>
            </a:extLst>
          </p:cNvPr>
          <p:cNvSpPr/>
          <p:nvPr/>
        </p:nvSpPr>
        <p:spPr>
          <a:xfrm>
            <a:off x="914400" y="1828800"/>
            <a:ext cx="4114800" cy="4114800"/>
          </a:xfrm>
          <a:custGeom>
            <a:avLst/>
            <a:gdLst>
              <a:gd name="connsiteX0" fmla="*/ 2057400 w 4114800"/>
              <a:gd name="connsiteY0" fmla="*/ 1371600 h 4114800"/>
              <a:gd name="connsiteX1" fmla="*/ 1371600 w 4114800"/>
              <a:gd name="connsiteY1" fmla="*/ 2057400 h 4114800"/>
              <a:gd name="connsiteX2" fmla="*/ 2057400 w 4114800"/>
              <a:gd name="connsiteY2" fmla="*/ 2743200 h 4114800"/>
              <a:gd name="connsiteX3" fmla="*/ 2743200 w 4114800"/>
              <a:gd name="connsiteY3" fmla="*/ 2057400 h 4114800"/>
              <a:gd name="connsiteX4" fmla="*/ 2057400 w 4114800"/>
              <a:gd name="connsiteY4" fmla="*/ 1371600 h 4114800"/>
              <a:gd name="connsiteX5" fmla="*/ 0 w 4114800"/>
              <a:gd name="connsiteY5" fmla="*/ 0 h 4114800"/>
              <a:gd name="connsiteX6" fmla="*/ 4114800 w 4114800"/>
              <a:gd name="connsiteY6" fmla="*/ 0 h 4114800"/>
              <a:gd name="connsiteX7" fmla="*/ 4114800 w 4114800"/>
              <a:gd name="connsiteY7" fmla="*/ 4114800 h 4114800"/>
              <a:gd name="connsiteX8" fmla="*/ 0 w 4114800"/>
              <a:gd name="connsiteY8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4800" h="4114800">
                <a:moveTo>
                  <a:pt x="2057400" y="1371600"/>
                </a:moveTo>
                <a:cubicBezTo>
                  <a:pt x="1678643" y="1371600"/>
                  <a:pt x="1371600" y="1678643"/>
                  <a:pt x="1371600" y="2057400"/>
                </a:cubicBezTo>
                <a:cubicBezTo>
                  <a:pt x="1371600" y="2436157"/>
                  <a:pt x="1678643" y="2743200"/>
                  <a:pt x="2057400" y="2743200"/>
                </a:cubicBezTo>
                <a:cubicBezTo>
                  <a:pt x="2436157" y="2743200"/>
                  <a:pt x="2743200" y="2436157"/>
                  <a:pt x="2743200" y="2057400"/>
                </a:cubicBezTo>
                <a:cubicBezTo>
                  <a:pt x="2743200" y="1678643"/>
                  <a:pt x="2436157" y="1371600"/>
                  <a:pt x="2057400" y="1371600"/>
                </a:cubicBezTo>
                <a:close/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close/>
              </a:path>
            </a:pathLst>
          </a:custGeom>
          <a:solidFill>
            <a:srgbClr val="156082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rgbClr val="0070C0"/>
              </a:solidFill>
            </a:endParaRPr>
          </a:p>
          <a:p>
            <a:pPr algn="ctr"/>
            <a:endParaRPr lang="en-US" sz="1000"/>
          </a:p>
        </p:txBody>
      </p:sp>
      <p:sp>
        <p:nvSpPr>
          <p:cNvPr id="63" name="RectC2">
            <a:extLst>
              <a:ext uri="{FF2B5EF4-FFF2-40B4-BE49-F238E27FC236}">
                <a16:creationId xmlns:a16="http://schemas.microsoft.com/office/drawing/2014/main" id="{7EDFD410-8503-D9D3-62B4-E4F81E4A59AA}"/>
              </a:ext>
            </a:extLst>
          </p:cNvPr>
          <p:cNvSpPr/>
          <p:nvPr/>
        </p:nvSpPr>
        <p:spPr>
          <a:xfrm>
            <a:off x="5486400" y="1828800"/>
            <a:ext cx="4114800" cy="4114800"/>
          </a:xfrm>
          <a:custGeom>
            <a:avLst/>
            <a:gdLst>
              <a:gd name="connsiteX0" fmla="*/ 3429000 w 4114800"/>
              <a:gd name="connsiteY0" fmla="*/ 3200400 h 4114800"/>
              <a:gd name="connsiteX1" fmla="*/ 3200400 w 4114800"/>
              <a:gd name="connsiteY1" fmla="*/ 3429000 h 4114800"/>
              <a:gd name="connsiteX2" fmla="*/ 3429000 w 4114800"/>
              <a:gd name="connsiteY2" fmla="*/ 3657600 h 4114800"/>
              <a:gd name="connsiteX3" fmla="*/ 3657600 w 4114800"/>
              <a:gd name="connsiteY3" fmla="*/ 3429000 h 4114800"/>
              <a:gd name="connsiteX4" fmla="*/ 3429000 w 4114800"/>
              <a:gd name="connsiteY4" fmla="*/ 3200400 h 4114800"/>
              <a:gd name="connsiteX5" fmla="*/ 2057400 w 4114800"/>
              <a:gd name="connsiteY5" fmla="*/ 3200400 h 4114800"/>
              <a:gd name="connsiteX6" fmla="*/ 1828800 w 4114800"/>
              <a:gd name="connsiteY6" fmla="*/ 3429000 h 4114800"/>
              <a:gd name="connsiteX7" fmla="*/ 2057400 w 4114800"/>
              <a:gd name="connsiteY7" fmla="*/ 3657600 h 4114800"/>
              <a:gd name="connsiteX8" fmla="*/ 2286000 w 4114800"/>
              <a:gd name="connsiteY8" fmla="*/ 3429000 h 4114800"/>
              <a:gd name="connsiteX9" fmla="*/ 2057400 w 4114800"/>
              <a:gd name="connsiteY9" fmla="*/ 3200400 h 4114800"/>
              <a:gd name="connsiteX10" fmla="*/ 685800 w 4114800"/>
              <a:gd name="connsiteY10" fmla="*/ 3200400 h 4114800"/>
              <a:gd name="connsiteX11" fmla="*/ 457200 w 4114800"/>
              <a:gd name="connsiteY11" fmla="*/ 3429000 h 4114800"/>
              <a:gd name="connsiteX12" fmla="*/ 685800 w 4114800"/>
              <a:gd name="connsiteY12" fmla="*/ 3657600 h 4114800"/>
              <a:gd name="connsiteX13" fmla="*/ 914400 w 4114800"/>
              <a:gd name="connsiteY13" fmla="*/ 3429000 h 4114800"/>
              <a:gd name="connsiteX14" fmla="*/ 685800 w 4114800"/>
              <a:gd name="connsiteY14" fmla="*/ 3200400 h 4114800"/>
              <a:gd name="connsiteX15" fmla="*/ 3429000 w 4114800"/>
              <a:gd name="connsiteY15" fmla="*/ 1828800 h 4114800"/>
              <a:gd name="connsiteX16" fmla="*/ 3200400 w 4114800"/>
              <a:gd name="connsiteY16" fmla="*/ 2057400 h 4114800"/>
              <a:gd name="connsiteX17" fmla="*/ 3429000 w 4114800"/>
              <a:gd name="connsiteY17" fmla="*/ 2286000 h 4114800"/>
              <a:gd name="connsiteX18" fmla="*/ 3657600 w 4114800"/>
              <a:gd name="connsiteY18" fmla="*/ 2057400 h 4114800"/>
              <a:gd name="connsiteX19" fmla="*/ 3429000 w 4114800"/>
              <a:gd name="connsiteY19" fmla="*/ 1828800 h 4114800"/>
              <a:gd name="connsiteX20" fmla="*/ 685800 w 4114800"/>
              <a:gd name="connsiteY20" fmla="*/ 1828800 h 4114800"/>
              <a:gd name="connsiteX21" fmla="*/ 457200 w 4114800"/>
              <a:gd name="connsiteY21" fmla="*/ 2057400 h 4114800"/>
              <a:gd name="connsiteX22" fmla="*/ 685800 w 4114800"/>
              <a:gd name="connsiteY22" fmla="*/ 2286000 h 4114800"/>
              <a:gd name="connsiteX23" fmla="*/ 914400 w 4114800"/>
              <a:gd name="connsiteY23" fmla="*/ 2057400 h 4114800"/>
              <a:gd name="connsiteX24" fmla="*/ 685800 w 4114800"/>
              <a:gd name="connsiteY24" fmla="*/ 1828800 h 4114800"/>
              <a:gd name="connsiteX25" fmla="*/ 2057400 w 4114800"/>
              <a:gd name="connsiteY25" fmla="*/ 1371600 h 4114800"/>
              <a:gd name="connsiteX26" fmla="*/ 1371600 w 4114800"/>
              <a:gd name="connsiteY26" fmla="*/ 2057400 h 4114800"/>
              <a:gd name="connsiteX27" fmla="*/ 2057400 w 4114800"/>
              <a:gd name="connsiteY27" fmla="*/ 2743200 h 4114800"/>
              <a:gd name="connsiteX28" fmla="*/ 2743200 w 4114800"/>
              <a:gd name="connsiteY28" fmla="*/ 2057400 h 4114800"/>
              <a:gd name="connsiteX29" fmla="*/ 2057400 w 4114800"/>
              <a:gd name="connsiteY29" fmla="*/ 1371600 h 4114800"/>
              <a:gd name="connsiteX30" fmla="*/ 3429000 w 4114800"/>
              <a:gd name="connsiteY30" fmla="*/ 457200 h 4114800"/>
              <a:gd name="connsiteX31" fmla="*/ 3200400 w 4114800"/>
              <a:gd name="connsiteY31" fmla="*/ 685800 h 4114800"/>
              <a:gd name="connsiteX32" fmla="*/ 3429000 w 4114800"/>
              <a:gd name="connsiteY32" fmla="*/ 914400 h 4114800"/>
              <a:gd name="connsiteX33" fmla="*/ 3657600 w 4114800"/>
              <a:gd name="connsiteY33" fmla="*/ 685800 h 4114800"/>
              <a:gd name="connsiteX34" fmla="*/ 3429000 w 4114800"/>
              <a:gd name="connsiteY34" fmla="*/ 457200 h 4114800"/>
              <a:gd name="connsiteX35" fmla="*/ 2057400 w 4114800"/>
              <a:gd name="connsiteY35" fmla="*/ 457200 h 4114800"/>
              <a:gd name="connsiteX36" fmla="*/ 1828800 w 4114800"/>
              <a:gd name="connsiteY36" fmla="*/ 685800 h 4114800"/>
              <a:gd name="connsiteX37" fmla="*/ 2057400 w 4114800"/>
              <a:gd name="connsiteY37" fmla="*/ 914400 h 4114800"/>
              <a:gd name="connsiteX38" fmla="*/ 2286000 w 4114800"/>
              <a:gd name="connsiteY38" fmla="*/ 685800 h 4114800"/>
              <a:gd name="connsiteX39" fmla="*/ 2057400 w 4114800"/>
              <a:gd name="connsiteY39" fmla="*/ 457200 h 4114800"/>
              <a:gd name="connsiteX40" fmla="*/ 685800 w 4114800"/>
              <a:gd name="connsiteY40" fmla="*/ 457200 h 4114800"/>
              <a:gd name="connsiteX41" fmla="*/ 457200 w 4114800"/>
              <a:gd name="connsiteY41" fmla="*/ 685800 h 4114800"/>
              <a:gd name="connsiteX42" fmla="*/ 685800 w 4114800"/>
              <a:gd name="connsiteY42" fmla="*/ 914400 h 4114800"/>
              <a:gd name="connsiteX43" fmla="*/ 914400 w 4114800"/>
              <a:gd name="connsiteY43" fmla="*/ 685800 h 4114800"/>
              <a:gd name="connsiteX44" fmla="*/ 685800 w 4114800"/>
              <a:gd name="connsiteY44" fmla="*/ 457200 h 4114800"/>
              <a:gd name="connsiteX45" fmla="*/ 0 w 4114800"/>
              <a:gd name="connsiteY45" fmla="*/ 0 h 4114800"/>
              <a:gd name="connsiteX46" fmla="*/ 4114800 w 4114800"/>
              <a:gd name="connsiteY46" fmla="*/ 0 h 4114800"/>
              <a:gd name="connsiteX47" fmla="*/ 4114800 w 4114800"/>
              <a:gd name="connsiteY47" fmla="*/ 4114800 h 4114800"/>
              <a:gd name="connsiteX48" fmla="*/ 0 w 4114800"/>
              <a:gd name="connsiteY48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114800" h="4114800">
                <a:moveTo>
                  <a:pt x="3429000" y="3200400"/>
                </a:moveTo>
                <a:cubicBezTo>
                  <a:pt x="3302748" y="3200400"/>
                  <a:pt x="3200400" y="3302748"/>
                  <a:pt x="3200400" y="3429000"/>
                </a:cubicBezTo>
                <a:cubicBezTo>
                  <a:pt x="3200400" y="3555252"/>
                  <a:pt x="3302748" y="3657600"/>
                  <a:pt x="3429000" y="3657600"/>
                </a:cubicBezTo>
                <a:cubicBezTo>
                  <a:pt x="3555252" y="3657600"/>
                  <a:pt x="3657600" y="3555252"/>
                  <a:pt x="3657600" y="3429000"/>
                </a:cubicBezTo>
                <a:cubicBezTo>
                  <a:pt x="3657600" y="3302748"/>
                  <a:pt x="3555252" y="3200400"/>
                  <a:pt x="3429000" y="3200400"/>
                </a:cubicBezTo>
                <a:close/>
                <a:moveTo>
                  <a:pt x="2057400" y="3200400"/>
                </a:moveTo>
                <a:cubicBezTo>
                  <a:pt x="1931148" y="3200400"/>
                  <a:pt x="1828800" y="3302748"/>
                  <a:pt x="1828800" y="3429000"/>
                </a:cubicBezTo>
                <a:cubicBezTo>
                  <a:pt x="1828800" y="3555252"/>
                  <a:pt x="1931148" y="3657600"/>
                  <a:pt x="2057400" y="3657600"/>
                </a:cubicBezTo>
                <a:cubicBezTo>
                  <a:pt x="2183652" y="3657600"/>
                  <a:pt x="2286000" y="3555252"/>
                  <a:pt x="2286000" y="3429000"/>
                </a:cubicBezTo>
                <a:cubicBezTo>
                  <a:pt x="2286000" y="3302748"/>
                  <a:pt x="2183652" y="3200400"/>
                  <a:pt x="2057400" y="3200400"/>
                </a:cubicBezTo>
                <a:close/>
                <a:moveTo>
                  <a:pt x="685800" y="3200400"/>
                </a:moveTo>
                <a:cubicBezTo>
                  <a:pt x="559548" y="3200400"/>
                  <a:pt x="457200" y="3302748"/>
                  <a:pt x="457200" y="3429000"/>
                </a:cubicBezTo>
                <a:cubicBezTo>
                  <a:pt x="457200" y="3555252"/>
                  <a:pt x="559548" y="3657600"/>
                  <a:pt x="685800" y="3657600"/>
                </a:cubicBezTo>
                <a:cubicBezTo>
                  <a:pt x="812052" y="3657600"/>
                  <a:pt x="914400" y="3555252"/>
                  <a:pt x="914400" y="3429000"/>
                </a:cubicBezTo>
                <a:cubicBezTo>
                  <a:pt x="914400" y="3302748"/>
                  <a:pt x="812052" y="3200400"/>
                  <a:pt x="685800" y="3200400"/>
                </a:cubicBezTo>
                <a:close/>
                <a:moveTo>
                  <a:pt x="3429000" y="1828800"/>
                </a:moveTo>
                <a:cubicBezTo>
                  <a:pt x="3302748" y="1828800"/>
                  <a:pt x="3200400" y="1931148"/>
                  <a:pt x="3200400" y="2057400"/>
                </a:cubicBezTo>
                <a:cubicBezTo>
                  <a:pt x="3200400" y="2183652"/>
                  <a:pt x="3302748" y="2286000"/>
                  <a:pt x="3429000" y="2286000"/>
                </a:cubicBezTo>
                <a:cubicBezTo>
                  <a:pt x="3555252" y="2286000"/>
                  <a:pt x="3657600" y="2183652"/>
                  <a:pt x="3657600" y="2057400"/>
                </a:cubicBezTo>
                <a:cubicBezTo>
                  <a:pt x="3657600" y="1931148"/>
                  <a:pt x="3555252" y="1828800"/>
                  <a:pt x="3429000" y="1828800"/>
                </a:cubicBezTo>
                <a:close/>
                <a:moveTo>
                  <a:pt x="685800" y="1828800"/>
                </a:moveTo>
                <a:cubicBezTo>
                  <a:pt x="559548" y="1828800"/>
                  <a:pt x="457200" y="1931148"/>
                  <a:pt x="457200" y="2057400"/>
                </a:cubicBezTo>
                <a:cubicBezTo>
                  <a:pt x="457200" y="2183652"/>
                  <a:pt x="559548" y="2286000"/>
                  <a:pt x="685800" y="2286000"/>
                </a:cubicBezTo>
                <a:cubicBezTo>
                  <a:pt x="812052" y="2286000"/>
                  <a:pt x="914400" y="2183652"/>
                  <a:pt x="914400" y="2057400"/>
                </a:cubicBezTo>
                <a:cubicBezTo>
                  <a:pt x="914400" y="1931148"/>
                  <a:pt x="812052" y="1828800"/>
                  <a:pt x="685800" y="1828800"/>
                </a:cubicBezTo>
                <a:close/>
                <a:moveTo>
                  <a:pt x="2057400" y="1371600"/>
                </a:moveTo>
                <a:cubicBezTo>
                  <a:pt x="1678643" y="1371600"/>
                  <a:pt x="1371600" y="1678643"/>
                  <a:pt x="1371600" y="2057400"/>
                </a:cubicBezTo>
                <a:cubicBezTo>
                  <a:pt x="1371600" y="2436157"/>
                  <a:pt x="1678643" y="2743200"/>
                  <a:pt x="2057400" y="2743200"/>
                </a:cubicBezTo>
                <a:cubicBezTo>
                  <a:pt x="2436157" y="2743200"/>
                  <a:pt x="2743200" y="2436157"/>
                  <a:pt x="2743200" y="2057400"/>
                </a:cubicBezTo>
                <a:cubicBezTo>
                  <a:pt x="2743200" y="1678643"/>
                  <a:pt x="2436157" y="1371600"/>
                  <a:pt x="2057400" y="1371600"/>
                </a:cubicBezTo>
                <a:close/>
                <a:moveTo>
                  <a:pt x="3429000" y="457200"/>
                </a:moveTo>
                <a:cubicBezTo>
                  <a:pt x="3302748" y="457200"/>
                  <a:pt x="3200400" y="559548"/>
                  <a:pt x="3200400" y="685800"/>
                </a:cubicBezTo>
                <a:cubicBezTo>
                  <a:pt x="3200400" y="812052"/>
                  <a:pt x="3302748" y="914400"/>
                  <a:pt x="3429000" y="914400"/>
                </a:cubicBezTo>
                <a:cubicBezTo>
                  <a:pt x="3555252" y="914400"/>
                  <a:pt x="3657600" y="812052"/>
                  <a:pt x="3657600" y="685800"/>
                </a:cubicBezTo>
                <a:cubicBezTo>
                  <a:pt x="3657600" y="559548"/>
                  <a:pt x="3555252" y="457200"/>
                  <a:pt x="3429000" y="457200"/>
                </a:cubicBezTo>
                <a:close/>
                <a:moveTo>
                  <a:pt x="2057400" y="457200"/>
                </a:moveTo>
                <a:cubicBezTo>
                  <a:pt x="1931148" y="457200"/>
                  <a:pt x="1828800" y="559548"/>
                  <a:pt x="1828800" y="685800"/>
                </a:cubicBezTo>
                <a:cubicBezTo>
                  <a:pt x="1828800" y="812052"/>
                  <a:pt x="1931148" y="914400"/>
                  <a:pt x="2057400" y="914400"/>
                </a:cubicBezTo>
                <a:cubicBezTo>
                  <a:pt x="2183652" y="914400"/>
                  <a:pt x="2286000" y="812052"/>
                  <a:pt x="2286000" y="685800"/>
                </a:cubicBezTo>
                <a:cubicBezTo>
                  <a:pt x="2286000" y="559548"/>
                  <a:pt x="2183652" y="457200"/>
                  <a:pt x="2057400" y="457200"/>
                </a:cubicBezTo>
                <a:close/>
                <a:moveTo>
                  <a:pt x="685800" y="457200"/>
                </a:moveTo>
                <a:cubicBezTo>
                  <a:pt x="559548" y="457200"/>
                  <a:pt x="457200" y="559548"/>
                  <a:pt x="457200" y="685800"/>
                </a:cubicBezTo>
                <a:cubicBezTo>
                  <a:pt x="457200" y="812052"/>
                  <a:pt x="559548" y="914400"/>
                  <a:pt x="685800" y="914400"/>
                </a:cubicBezTo>
                <a:cubicBezTo>
                  <a:pt x="812052" y="914400"/>
                  <a:pt x="914400" y="812052"/>
                  <a:pt x="914400" y="685800"/>
                </a:cubicBezTo>
                <a:cubicBezTo>
                  <a:pt x="914400" y="559548"/>
                  <a:pt x="812052" y="457200"/>
                  <a:pt x="685800" y="457200"/>
                </a:cubicBezTo>
                <a:close/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close/>
              </a:path>
            </a:pathLst>
          </a:custGeom>
          <a:solidFill>
            <a:srgbClr val="156082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rgbClr val="0070C0"/>
              </a:solidFill>
            </a:endParaRPr>
          </a:p>
          <a:p>
            <a:pPr algn="ctr"/>
            <a:endParaRPr lang="en-US" sz="1000"/>
          </a:p>
        </p:txBody>
      </p:sp>
      <p:sp>
        <p:nvSpPr>
          <p:cNvPr id="66" name="TextBoxAdoResults" hidden="1">
            <a:extLst>
              <a:ext uri="{FF2B5EF4-FFF2-40B4-BE49-F238E27FC236}">
                <a16:creationId xmlns:a16="http://schemas.microsoft.com/office/drawing/2014/main" id="{3E664055-1EBB-B417-E765-8731935CC71B}"/>
              </a:ext>
            </a:extLst>
          </p:cNvPr>
          <p:cNvSpPr txBox="1"/>
          <p:nvPr/>
        </p:nvSpPr>
        <p:spPr>
          <a:xfrm>
            <a:off x="91440" y="3657600"/>
            <a:ext cx="2286000" cy="2862322"/>
          </a:xfrm>
          <a:prstGeom prst="rect">
            <a:avLst/>
          </a:prstGeom>
          <a:solidFill>
            <a:srgbClr val="FFFF00">
              <a:alpha val="49020"/>
            </a:srgbClr>
          </a:solidFill>
        </p:spPr>
        <p:txBody>
          <a:bodyPr wrap="square" rtlCol="0">
            <a:spAutoFit/>
          </a:bodyPr>
          <a:lstStyle/>
          <a:p>
            <a:r>
              <a:rPr lang="hr-HR" sz="1000"/>
              <a:t> </a:t>
            </a:r>
            <a:r>
              <a:rPr lang="hr-HR" sz="1000" err="1"/>
              <a:t>AdoMath</a:t>
            </a:r>
            <a:r>
              <a:rPr lang="hr-HR" sz="1000"/>
              <a:t> </a:t>
            </a:r>
            <a:r>
              <a:rPr lang="hr-HR" sz="1000" err="1"/>
              <a:t>Results</a:t>
            </a:r>
            <a:endParaRPr lang="hr-HR" sz="1000"/>
          </a:p>
          <a:p>
            <a:r>
              <a:rPr lang="hr-HR" sz="1000"/>
              <a:t>𝑎 = 4.5</a:t>
            </a:r>
          </a:p>
          <a:p>
            <a:r>
              <a:rPr lang="hr-HR" sz="1000"/>
              <a:t>𝑏 = 4.5</a:t>
            </a:r>
          </a:p>
          <a:p>
            <a:r>
              <a:rPr lang="hr-HR" sz="1000"/>
              <a:t>𝑟 = 0.25</a:t>
            </a:r>
          </a:p>
          <a:p>
            <a:r>
              <a:rPr lang="hr-HR" sz="1000"/>
              <a:t>𝑅 = 0.75</a:t>
            </a:r>
          </a:p>
          <a:p>
            <a:r>
              <a:rPr lang="hr-HR" sz="1000"/>
              <a:t>𝑎_0 = 20.25</a:t>
            </a:r>
          </a:p>
          <a:p>
            <a:r>
              <a:rPr lang="hr-HR" sz="1000"/>
              <a:t>𝑎_1 = 18.4828541323557</a:t>
            </a:r>
          </a:p>
          <a:p>
            <a:r>
              <a:rPr lang="hr-HR" sz="1000"/>
              <a:t>𝑎_2 = 16.9120578055608</a:t>
            </a:r>
          </a:p>
          <a:p>
            <a:r>
              <a:rPr lang="hr-HR" sz="1000"/>
              <a:t>𝑝_0 = 18</a:t>
            </a:r>
          </a:p>
          <a:p>
            <a:r>
              <a:rPr lang="hr-HR" sz="1000"/>
              <a:t>𝑝_1 = 22.7123889803847</a:t>
            </a:r>
          </a:p>
          <a:p>
            <a:r>
              <a:rPr lang="hr-HR" sz="1000"/>
              <a:t>𝑝_2 = 35.2787595947439</a:t>
            </a:r>
          </a:p>
          <a:p>
            <a:r>
              <a:rPr lang="hr-HR" sz="1000"/>
              <a:t>𝐴_0 = 20.25</a:t>
            </a:r>
          </a:p>
          <a:p>
            <a:r>
              <a:rPr lang="hr-HR" sz="1000"/>
              <a:t>𝐴_1 = 18</a:t>
            </a:r>
          </a:p>
          <a:p>
            <a:r>
              <a:rPr lang="hr-HR" sz="1000"/>
              <a:t>𝐴_2 = 16</a:t>
            </a:r>
          </a:p>
          <a:p>
            <a:r>
              <a:rPr lang="hr-HR" sz="1000"/>
              <a:t>𝑃_0 = 18</a:t>
            </a:r>
          </a:p>
          <a:p>
            <a:r>
              <a:rPr lang="hr-HR" sz="1000"/>
              <a:t>𝑃_1 = 24</a:t>
            </a:r>
          </a:p>
          <a:p>
            <a:r>
              <a:rPr lang="hr-HR" sz="1000"/>
              <a:t>𝑃_2 = 40</a:t>
            </a:r>
          </a:p>
          <a:p>
            <a:r>
              <a:rPr lang="hr-HR" sz="1000" err="1"/>
              <a:t>Finished</a:t>
            </a:r>
            <a:r>
              <a:rPr lang="hr-HR" sz="1000"/>
              <a:t>: 1/29/2024 11:02:07 AM</a:t>
            </a:r>
            <a:endParaRPr lang="en-US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AdoMath" hidden="1">
                <a:extLst>
                  <a:ext uri="{FF2B5EF4-FFF2-40B4-BE49-F238E27FC236}">
                    <a16:creationId xmlns:a16="http://schemas.microsoft.com/office/drawing/2014/main" id="{D40E89BF-B902-F811-EE0A-412680ADD529}"/>
                  </a:ext>
                </a:extLst>
              </p:cNvPr>
              <p:cNvSpPr txBox="1"/>
              <p:nvPr/>
            </p:nvSpPr>
            <p:spPr>
              <a:xfrm>
                <a:off x="91440" y="91440"/>
                <a:ext cx="2286000" cy="3474720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0" i="1">
                    <a:latin typeface="Cambria Math" panose="02040503050406030204" pitchFamily="18" charset="0"/>
                  </a:rPr>
                  <a:t>Initial Condition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00"/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00"/>
                  <a:t>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/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1200"/>
              </a:p>
              <a:p>
                <a:r>
                  <a:rPr lang="en-US" sz="1200"/>
                  <a:t>Calculation Circle Holes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+16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i="1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1200" i="1">
                    <a:latin typeface="Cambria Math" panose="02040503050406030204" pitchFamily="18" charset="0"/>
                  </a:rPr>
                  <a:t> Calculation </a:t>
                </a:r>
                <a:r>
                  <a:rPr lang="en-US" sz="1200" i="1" err="1">
                    <a:latin typeface="Cambria Math" panose="02040503050406030204" pitchFamily="18" charset="0"/>
                  </a:rPr>
                  <a:t>Rect</a:t>
                </a:r>
                <a:r>
                  <a:rPr lang="en-US" sz="1200" i="1">
                    <a:latin typeface="Cambria Math" panose="02040503050406030204" pitchFamily="18" charset="0"/>
                  </a:rPr>
                  <a:t> Holes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b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+4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200" b="0" i="1">
                    <a:latin typeface="Cambria Math" panose="02040503050406030204" pitchFamily="18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+32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200" b="0" i="1">
                    <a:latin typeface="Cambria Math" panose="02040503050406030204" pitchFamily="18" charset="0"/>
                  </a:rPr>
                  <a:t> </a:t>
                </a:r>
                <a:endParaRPr lang="en-US" sz="1200"/>
              </a:p>
            </p:txBody>
          </p:sp>
        </mc:Choice>
        <mc:Fallback xmlns="">
          <p:sp>
            <p:nvSpPr>
              <p:cNvPr id="2" name="TextBoxAdoMath" hidden="1">
                <a:extLst>
                  <a:ext uri="{FF2B5EF4-FFF2-40B4-BE49-F238E27FC236}">
                    <a16:creationId xmlns:a16="http://schemas.microsoft.com/office/drawing/2014/main" id="{D40E89BF-B902-F811-EE0A-412680ADD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91440"/>
                <a:ext cx="2286000" cy="3474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10" hidden="1">
            <a:extLst>
              <a:ext uri="{FF2B5EF4-FFF2-40B4-BE49-F238E27FC236}">
                <a16:creationId xmlns:a16="http://schemas.microsoft.com/office/drawing/2014/main" id="{32FBFF3C-2820-8234-FC05-D8F31E7A1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37749"/>
              </p:ext>
            </p:extLst>
          </p:nvPr>
        </p:nvGraphicFramePr>
        <p:xfrm>
          <a:off x="2209800" y="91440"/>
          <a:ext cx="8229596" cy="1920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2902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78636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1202874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748148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748148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748148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748148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748148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748148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748148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748148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Perim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yP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Iyy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51756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93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6413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07917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RectC1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7341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88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53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e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Freeform">
            <a:extLst>
              <a:ext uri="{FF2B5EF4-FFF2-40B4-BE49-F238E27FC236}">
                <a16:creationId xmlns:a16="http://schemas.microsoft.com/office/drawing/2014/main" id="{70436BDE-12CD-FD3C-83A7-3A51A96E3E52}"/>
              </a:ext>
            </a:extLst>
          </p:cNvPr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graphicFrame>
          <p:nvGraphicFramePr>
            <p:cNvPr id="6" name="ChartPanel">
              <a:extLst>
                <a:ext uri="{FF2B5EF4-FFF2-40B4-BE49-F238E27FC236}">
                  <a16:creationId xmlns:a16="http://schemas.microsoft.com/office/drawing/2014/main" id="{BB9DF8CA-5147-AD6E-0234-3F2A623C77CC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2785790811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shChart">
              <a:extLst>
                <a:ext uri="{FF2B5EF4-FFF2-40B4-BE49-F238E27FC236}">
                  <a16:creationId xmlns:a16="http://schemas.microsoft.com/office/drawing/2014/main" id="{9726EFE1-C8C0-8343-A597-7F5ECED25EB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2748861"/>
                </p:ext>
              </p:extLst>
            </p:nvPr>
          </p:nvGraphicFramePr>
          <p:xfrm>
            <a:off x="5943600" y="0"/>
            <a:ext cx="3657600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OvalMohr" hidden="1">
              <a:extLst>
                <a:ext uri="{FF2B5EF4-FFF2-40B4-BE49-F238E27FC236}">
                  <a16:creationId xmlns:a16="http://schemas.microsoft.com/office/drawing/2014/main" id="{6EEF4A08-4152-1B61-6BB0-67703C52C5F5}"/>
                </a:ext>
              </a:extLst>
            </p:cNvPr>
            <p:cNvSpPr/>
            <p:nvPr/>
          </p:nvSpPr>
          <p:spPr>
            <a:xfrm rot="2700005">
              <a:off x="7082951" y="1562687"/>
              <a:ext cx="1102340" cy="808782"/>
            </a:xfrm>
            <a:prstGeom prst="ellipse">
              <a:avLst/>
            </a:prstGeom>
            <a:solidFill>
              <a:srgbClr val="156082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Panel" hidden="1">
              <a:extLst>
                <a:ext uri="{FF2B5EF4-FFF2-40B4-BE49-F238E27FC236}">
                  <a16:creationId xmlns:a16="http://schemas.microsoft.com/office/drawing/2014/main" id="{9F65EDF3-1454-1D66-5A4F-91DA7EB96617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TableSpecs">
            <a:extLst>
              <a:ext uri="{FF2B5EF4-FFF2-40B4-BE49-F238E27FC236}">
                <a16:creationId xmlns:a16="http://schemas.microsoft.com/office/drawing/2014/main" id="{E6837887-C1EC-2641-9FF9-25026AA75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518460"/>
              </p:ext>
            </p:extLst>
          </p:nvPr>
        </p:nvGraphicFramePr>
        <p:xfrm>
          <a:off x="21668" y="4972050"/>
          <a:ext cx="12070073" cy="1314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24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44119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52683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Name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area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perim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theta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FreeRect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04422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FreeSpandrel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07215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Free4Cir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7804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42189"/>
                  </a:ext>
                </a:extLst>
              </a:tr>
            </a:tbl>
          </a:graphicData>
        </a:graphic>
      </p:graphicFrame>
      <p:sp>
        <p:nvSpPr>
          <p:cNvPr id="17" name="FreeRect">
            <a:extLst>
              <a:ext uri="{FF2B5EF4-FFF2-40B4-BE49-F238E27FC236}">
                <a16:creationId xmlns:a16="http://schemas.microsoft.com/office/drawing/2014/main" id="{AEE4A553-A432-D46F-F534-3B46054EB691}"/>
              </a:ext>
            </a:extLst>
          </p:cNvPr>
          <p:cNvSpPr/>
          <p:nvPr/>
        </p:nvSpPr>
        <p:spPr>
          <a:xfrm>
            <a:off x="457200" y="914400"/>
            <a:ext cx="2743200" cy="1828800"/>
          </a:xfrm>
          <a:custGeom>
            <a:avLst/>
            <a:gdLst>
              <a:gd name="connsiteX0" fmla="*/ 0 w 2743200"/>
              <a:gd name="connsiteY0" fmla="*/ 0 h 1828800"/>
              <a:gd name="connsiteX1" fmla="*/ 2743200 w 2743200"/>
              <a:gd name="connsiteY1" fmla="*/ 0 h 1828800"/>
              <a:gd name="connsiteX2" fmla="*/ 2743200 w 2743200"/>
              <a:gd name="connsiteY2" fmla="*/ 1828800 h 1828800"/>
              <a:gd name="connsiteX3" fmla="*/ 0 w 27432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1828800">
                <a:moveTo>
                  <a:pt x="0" y="0"/>
                </a:moveTo>
                <a:lnTo>
                  <a:pt x="2743200" y="0"/>
                </a:lnTo>
                <a:lnTo>
                  <a:pt x="27432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 noProof="1">
              <a:solidFill>
                <a:srgbClr val="FF0000"/>
              </a:solidFill>
            </a:endParaRPr>
          </a:p>
          <a:p>
            <a:pPr algn="ctr"/>
            <a:endParaRPr lang="en-US" sz="1000" noProof="1"/>
          </a:p>
        </p:txBody>
      </p:sp>
      <p:sp>
        <p:nvSpPr>
          <p:cNvPr id="5" name="FreeSpandrel">
            <a:extLst>
              <a:ext uri="{FF2B5EF4-FFF2-40B4-BE49-F238E27FC236}">
                <a16:creationId xmlns:a16="http://schemas.microsoft.com/office/drawing/2014/main" id="{D9411661-2E35-25F5-FA5D-4F194CB29ED1}"/>
              </a:ext>
            </a:extLst>
          </p:cNvPr>
          <p:cNvSpPr/>
          <p:nvPr/>
        </p:nvSpPr>
        <p:spPr>
          <a:xfrm>
            <a:off x="4114800" y="914400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cubicBezTo>
                  <a:pt x="0" y="1010018"/>
                  <a:pt x="818782" y="1828800"/>
                  <a:pt x="1828800" y="1828800"/>
                </a:cubicBezTo>
                <a:lnTo>
                  <a:pt x="0" y="1828800"/>
                </a:lnTo>
                <a:close/>
              </a:path>
            </a:pathLst>
          </a:custGeom>
          <a:solidFill>
            <a:srgbClr val="00B050">
              <a:alpha val="2000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>
              <a:solidFill>
                <a:srgbClr val="FF0000"/>
              </a:solidFill>
            </a:endParaRPr>
          </a:p>
          <a:p>
            <a:pPr algn="ctr"/>
            <a:endParaRPr lang="en-US" sz="1000"/>
          </a:p>
        </p:txBody>
      </p:sp>
      <p:sp>
        <p:nvSpPr>
          <p:cNvPr id="23" name="Free4Cir">
            <a:extLst>
              <a:ext uri="{FF2B5EF4-FFF2-40B4-BE49-F238E27FC236}">
                <a16:creationId xmlns:a16="http://schemas.microsoft.com/office/drawing/2014/main" id="{18D239A9-220D-F0A6-3A3F-22FB346ACC6F}"/>
              </a:ext>
            </a:extLst>
          </p:cNvPr>
          <p:cNvSpPr/>
          <p:nvPr/>
        </p:nvSpPr>
        <p:spPr>
          <a:xfrm>
            <a:off x="6858000" y="914400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cubicBezTo>
                  <a:pt x="1010018" y="0"/>
                  <a:pt x="1828800" y="818782"/>
                  <a:pt x="1828800" y="1828800"/>
                </a:cubicBezTo>
                <a:lnTo>
                  <a:pt x="0" y="1828800"/>
                </a:lnTo>
                <a:close/>
              </a:path>
            </a:pathLst>
          </a:custGeom>
          <a:solidFill>
            <a:srgbClr val="156082">
              <a:alpha val="12157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>
              <a:solidFill>
                <a:srgbClr val="FF0000"/>
              </a:solidFill>
            </a:endParaRPr>
          </a:p>
          <a:p>
            <a:pPr algn="ctr"/>
            <a:endParaRPr lang="en-US" sz="1000"/>
          </a:p>
        </p:txBody>
      </p:sp>
      <p:sp>
        <p:nvSpPr>
          <p:cNvPr id="18" name="TextBoxAdoResults">
            <a:extLst>
              <a:ext uri="{FF2B5EF4-FFF2-40B4-BE49-F238E27FC236}">
                <a16:creationId xmlns:a16="http://schemas.microsoft.com/office/drawing/2014/main" id="{0B0738DA-FE0C-CED0-76DC-D63E3C6D8E78}"/>
              </a:ext>
            </a:extLst>
          </p:cNvPr>
          <p:cNvSpPr txBox="1"/>
          <p:nvPr/>
        </p:nvSpPr>
        <p:spPr>
          <a:xfrm>
            <a:off x="8991600" y="195938"/>
            <a:ext cx="294774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Correct results: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guest - AdoMath 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Current User:guest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Upload status: compiling PPTX 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Compiled by slides: 00:00:00.1406282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Start: 12/17/2024 2:39:32 PM / X9.pptx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Listed: X9.pptx Ind:4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AdoMath Results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𝑎 = 2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𝑏 = 3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𝐴_𝑅𝑒𝑐𝑡 = 6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𝑃_𝑅𝑒𝑐𝑡 = 10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𝑥̅_𝑅𝑒𝑐𝑡 = 1.5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𝑦̅_𝑅𝑒𝑐𝑡 = 1.5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𝐼_𝑦𝑦𝑅𝑒𝑐𝑡 = 18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𝑟 = 2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𝐴 = 0.858407346410208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𝑃 = 7.14159265358978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𝑥̅ = 1.55326412210849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𝑦̅ = 1.55326412210849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𝐼_𝑦𝑦 = 0.292036732051101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𝐴_𝐶𝑖𝑟 = 3.14159265358979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𝑃_𝐶𝑖𝑟 = 7.14159265358978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𝑥̅_𝐶𝑖𝑟 = 0.848826363156776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𝑦̅_𝐶𝑖𝑟 = 0.848826363156776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𝐼_𝑦𝑦𝐶𝑖𝑟 = 3.14159265358979</a:t>
            </a:r>
          </a:p>
          <a:p>
            <a:r>
              <a:rPr lang="hr-HR" sz="120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Finished: 12/17/2024 2:39:32 PM</a:t>
            </a:r>
          </a:p>
          <a:p>
            <a:endParaRPr lang="hr-HR" sz="120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Rect" hidden="1">
                <a:extLst>
                  <a:ext uri="{FF2B5EF4-FFF2-40B4-BE49-F238E27FC236}">
                    <a16:creationId xmlns:a16="http://schemas.microsoft.com/office/drawing/2014/main" id="{C9C0D3A4-66AC-583A-6141-F4F1ABF539D1}"/>
                  </a:ext>
                </a:extLst>
              </p:cNvPr>
              <p:cNvSpPr txBox="1"/>
              <p:nvPr/>
            </p:nvSpPr>
            <p:spPr>
              <a:xfrm>
                <a:off x="457200" y="2843090"/>
                <a:ext cx="2628900" cy="202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r-HR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hr-HR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𝑅𝑒𝑐𝑡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hr-HR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𝑅𝑒𝑐𝑡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r-HR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𝑅𝑒𝑐𝑡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/>
                  <a:t>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𝑅𝑒𝑐𝑡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𝑦𝑦𝑅𝑒𝑐𝑡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r-HR"/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4" name="TextBoxRect" hidden="1">
                <a:extLst>
                  <a:ext uri="{FF2B5EF4-FFF2-40B4-BE49-F238E27FC236}">
                    <a16:creationId xmlns:a16="http://schemas.microsoft.com/office/drawing/2014/main" id="{C9C0D3A4-66AC-583A-6141-F4F1ABF53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43090"/>
                <a:ext cx="2628900" cy="20295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Spandrel" hidden="1">
                <a:extLst>
                  <a:ext uri="{FF2B5EF4-FFF2-40B4-BE49-F238E27FC236}">
                    <a16:creationId xmlns:a16="http://schemas.microsoft.com/office/drawing/2014/main" id="{09068ADE-FD99-9E0E-EC9A-1DDF4044F8C6}"/>
                  </a:ext>
                </a:extLst>
              </p:cNvPr>
              <p:cNvSpPr txBox="1"/>
              <p:nvPr/>
            </p:nvSpPr>
            <p:spPr>
              <a:xfrm>
                <a:off x="4114800" y="2843090"/>
                <a:ext cx="2438400" cy="2034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r-HR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r-HR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den>
                    </m:f>
                  </m:oMath>
                </a14:m>
                <a:r>
                  <a:rPr lang="hr-HR"/>
                  <a:t> //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den>
                    </m:f>
                  </m:oMath>
                </a14:m>
                <a:r>
                  <a:rPr lang="hr-HR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hr-HR"/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7" name="TextBoxSpandrel" hidden="1">
                <a:extLst>
                  <a:ext uri="{FF2B5EF4-FFF2-40B4-BE49-F238E27FC236}">
                    <a16:creationId xmlns:a16="http://schemas.microsoft.com/office/drawing/2014/main" id="{09068ADE-FD99-9E0E-EC9A-1DDF4044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843090"/>
                <a:ext cx="2438400" cy="2034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4Cir" hidden="1">
                <a:extLst>
                  <a:ext uri="{FF2B5EF4-FFF2-40B4-BE49-F238E27FC236}">
                    <a16:creationId xmlns:a16="http://schemas.microsoft.com/office/drawing/2014/main" id="{8624193C-AD92-EBE9-A504-6D56B2CC6F18}"/>
                  </a:ext>
                </a:extLst>
              </p:cNvPr>
              <p:cNvSpPr txBox="1"/>
              <p:nvPr/>
            </p:nvSpPr>
            <p:spPr>
              <a:xfrm>
                <a:off x="6858000" y="2834298"/>
                <a:ext cx="2285998" cy="191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r-HR" b="0" i="1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𝐶𝑖𝑟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r-HR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𝐶𝑖𝑟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r-HR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𝐶𝑖𝑟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hr-HR"/>
                  <a:t>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𝐶𝑖𝑟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hr-HR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𝑦𝑦𝐶𝑖𝑟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hr-HR"/>
                  <a:t>  </a:t>
                </a:r>
                <a:endParaRPr lang="en-US"/>
              </a:p>
            </p:txBody>
          </p:sp>
        </mc:Choice>
        <mc:Fallback xmlns="">
          <p:sp>
            <p:nvSpPr>
              <p:cNvPr id="24" name="TextBox4Cir" hidden="1">
                <a:extLst>
                  <a:ext uri="{FF2B5EF4-FFF2-40B4-BE49-F238E27FC236}">
                    <a16:creationId xmlns:a16="http://schemas.microsoft.com/office/drawing/2014/main" id="{8624193C-AD92-EBE9-A504-6D56B2CC6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834298"/>
                <a:ext cx="2285998" cy="1912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Steiner" hidden="1">
            <a:extLst>
              <a:ext uri="{FF2B5EF4-FFF2-40B4-BE49-F238E27FC236}">
                <a16:creationId xmlns:a16="http://schemas.microsoft.com/office/drawing/2014/main" id="{BE0A558A-BA68-BE6D-ED95-3C697313FF42}"/>
              </a:ext>
            </a:extLst>
          </p:cNvPr>
          <p:cNvSpPr txBox="1"/>
          <p:nvPr/>
        </p:nvSpPr>
        <p:spPr>
          <a:xfrm>
            <a:off x="914400" y="159750"/>
            <a:ext cx="74676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/>
              <a:t>Steiner Theorem : </a:t>
            </a:r>
            <a:r>
              <a:rPr lang="hr-HR" sz="1600">
                <a:hlinkClick r:id="rId7"/>
              </a:rPr>
              <a:t>https://en.wikipedia.org/wiki/Parallel_axis_theorem</a:t>
            </a:r>
            <a:endParaRPr lang="en-US" sz="1600"/>
          </a:p>
        </p:txBody>
      </p:sp>
      <p:sp>
        <p:nvSpPr>
          <p:cNvPr id="11" name="TextBoxMomentstable">
            <a:extLst>
              <a:ext uri="{FF2B5EF4-FFF2-40B4-BE49-F238E27FC236}">
                <a16:creationId xmlns:a16="http://schemas.microsoft.com/office/drawing/2014/main" id="{EB5048C6-EAF9-EDF0-33BF-71B16B494C82}"/>
              </a:ext>
            </a:extLst>
          </p:cNvPr>
          <p:cNvSpPr txBox="1"/>
          <p:nvPr/>
        </p:nvSpPr>
        <p:spPr>
          <a:xfrm>
            <a:off x="914400" y="4572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/>
              <a:t> </a:t>
            </a:r>
            <a:r>
              <a:rPr lang="en-US" sz="1600">
                <a:hlinkClick r:id="rId8"/>
              </a:rPr>
              <a:t>Moments of Inertia - Reference Table | calcresource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195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B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Freeform">
            <a:extLst>
              <a:ext uri="{FF2B5EF4-FFF2-40B4-BE49-F238E27FC236}">
                <a16:creationId xmlns:a16="http://schemas.microsoft.com/office/drawing/2014/main" id="{4852A533-E1F7-138A-B776-5B3DC0B2456B}"/>
              </a:ext>
            </a:extLst>
          </p:cNvPr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graphicFrame>
          <p:nvGraphicFramePr>
            <p:cNvPr id="5" name="ChartPanel" hidden="1">
              <a:extLst>
                <a:ext uri="{FF2B5EF4-FFF2-40B4-BE49-F238E27FC236}">
                  <a16:creationId xmlns:a16="http://schemas.microsoft.com/office/drawing/2014/main" id="{5E7B2BDB-25BC-03D6-FD12-D4B12046E98C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1382377310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shChart">
              <a:extLst>
                <a:ext uri="{FF2B5EF4-FFF2-40B4-BE49-F238E27FC236}">
                  <a16:creationId xmlns:a16="http://schemas.microsoft.com/office/drawing/2014/main" id="{9B9963F5-7B99-21C9-2845-D277133898E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87422022"/>
                </p:ext>
              </p:extLst>
            </p:nvPr>
          </p:nvGraphicFramePr>
          <p:xfrm>
            <a:off x="457200" y="0"/>
            <a:ext cx="6400800" cy="594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OvalMohr">
              <a:extLst>
                <a:ext uri="{FF2B5EF4-FFF2-40B4-BE49-F238E27FC236}">
                  <a16:creationId xmlns:a16="http://schemas.microsoft.com/office/drawing/2014/main" id="{203B9388-F4FA-9384-B760-77EE1AB55179}"/>
                </a:ext>
              </a:extLst>
            </p:cNvPr>
            <p:cNvSpPr/>
            <p:nvPr/>
          </p:nvSpPr>
          <p:spPr>
            <a:xfrm rot="5400000">
              <a:off x="2015217" y="1849962"/>
              <a:ext cx="3284767" cy="2243675"/>
            </a:xfrm>
            <a:prstGeom prst="ellipse">
              <a:avLst/>
            </a:prstGeom>
            <a:solidFill>
              <a:srgbClr val="156082">
                <a:alpha val="2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Panel" hidden="1">
              <a:extLst>
                <a:ext uri="{FF2B5EF4-FFF2-40B4-BE49-F238E27FC236}">
                  <a16:creationId xmlns:a16="http://schemas.microsoft.com/office/drawing/2014/main" id="{56A1573D-327A-9636-DB10-251B326EDDA8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Specs">
            <a:extLst>
              <a:ext uri="{FF2B5EF4-FFF2-40B4-BE49-F238E27FC236}">
                <a16:creationId xmlns:a16="http://schemas.microsoft.com/office/drawing/2014/main" id="{FC2162E8-4E98-12F4-0D82-9B4AA57D3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795019"/>
              </p:ext>
            </p:extLst>
          </p:nvPr>
        </p:nvGraphicFramePr>
        <p:xfrm>
          <a:off x="83827" y="5349240"/>
          <a:ext cx="12070073" cy="1051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24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44119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52683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Name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area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perim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theta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BeamFinal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54.01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57.73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39.18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42918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FreeSpandrel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70451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979523"/>
                  </a:ext>
                </a:extLst>
              </a:tr>
            </a:tbl>
          </a:graphicData>
        </a:graphic>
      </p:graphicFrame>
      <p:sp>
        <p:nvSpPr>
          <p:cNvPr id="16" name="BeamFinal">
            <a:extLst>
              <a:ext uri="{FF2B5EF4-FFF2-40B4-BE49-F238E27FC236}">
                <a16:creationId xmlns:a16="http://schemas.microsoft.com/office/drawing/2014/main" id="{675E5F5D-87E6-8D7B-764D-A3D4EB306C5B}"/>
              </a:ext>
            </a:extLst>
          </p:cNvPr>
          <p:cNvSpPr/>
          <p:nvPr/>
        </p:nvSpPr>
        <p:spPr>
          <a:xfrm>
            <a:off x="1371600" y="914400"/>
            <a:ext cx="4572000" cy="4114800"/>
          </a:xfrm>
          <a:custGeom>
            <a:avLst/>
            <a:gdLst>
              <a:gd name="connsiteX0" fmla="*/ 0 w 4572000"/>
              <a:gd name="connsiteY0" fmla="*/ 0 h 4114800"/>
              <a:gd name="connsiteX1" fmla="*/ 4572000 w 4572000"/>
              <a:gd name="connsiteY1" fmla="*/ 0 h 4114800"/>
              <a:gd name="connsiteX2" fmla="*/ 4572000 w 4572000"/>
              <a:gd name="connsiteY2" fmla="*/ 457200 h 4114800"/>
              <a:gd name="connsiteX3" fmla="*/ 2971800 w 4572000"/>
              <a:gd name="connsiteY3" fmla="*/ 457200 h 4114800"/>
              <a:gd name="connsiteX4" fmla="*/ 2514600 w 4572000"/>
              <a:gd name="connsiteY4" fmla="*/ 914400 h 4114800"/>
              <a:gd name="connsiteX5" fmla="*/ 2514600 w 4572000"/>
              <a:gd name="connsiteY5" fmla="*/ 3200400 h 4114800"/>
              <a:gd name="connsiteX6" fmla="*/ 2971800 w 4572000"/>
              <a:gd name="connsiteY6" fmla="*/ 3657600 h 4114800"/>
              <a:gd name="connsiteX7" fmla="*/ 4572000 w 4572000"/>
              <a:gd name="connsiteY7" fmla="*/ 3657600 h 4114800"/>
              <a:gd name="connsiteX8" fmla="*/ 4572000 w 4572000"/>
              <a:gd name="connsiteY8" fmla="*/ 4114800 h 4114800"/>
              <a:gd name="connsiteX9" fmla="*/ 0 w 4572000"/>
              <a:gd name="connsiteY9" fmla="*/ 4114800 h 4114800"/>
              <a:gd name="connsiteX10" fmla="*/ 0 w 4572000"/>
              <a:gd name="connsiteY10" fmla="*/ 3657600 h 4114800"/>
              <a:gd name="connsiteX11" fmla="*/ 1600200 w 4572000"/>
              <a:gd name="connsiteY11" fmla="*/ 3657600 h 4114800"/>
              <a:gd name="connsiteX12" fmla="*/ 2057400 w 4572000"/>
              <a:gd name="connsiteY12" fmla="*/ 3200400 h 4114800"/>
              <a:gd name="connsiteX13" fmla="*/ 2057400 w 4572000"/>
              <a:gd name="connsiteY13" fmla="*/ 914400 h 4114800"/>
              <a:gd name="connsiteX14" fmla="*/ 1600200 w 4572000"/>
              <a:gd name="connsiteY14" fmla="*/ 457200 h 4114800"/>
              <a:gd name="connsiteX15" fmla="*/ 0 w 4572000"/>
              <a:gd name="connsiteY15" fmla="*/ 4572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0" h="4114800">
                <a:moveTo>
                  <a:pt x="0" y="0"/>
                </a:moveTo>
                <a:lnTo>
                  <a:pt x="4572000" y="0"/>
                </a:lnTo>
                <a:lnTo>
                  <a:pt x="4572000" y="457200"/>
                </a:lnTo>
                <a:lnTo>
                  <a:pt x="2971800" y="457200"/>
                </a:lnTo>
                <a:cubicBezTo>
                  <a:pt x="2719296" y="457200"/>
                  <a:pt x="2514600" y="661896"/>
                  <a:pt x="2514600" y="914400"/>
                </a:cubicBezTo>
                <a:lnTo>
                  <a:pt x="2514600" y="3200400"/>
                </a:lnTo>
                <a:cubicBezTo>
                  <a:pt x="2514600" y="3452905"/>
                  <a:pt x="2719296" y="3657600"/>
                  <a:pt x="2971800" y="3657600"/>
                </a:cubicBezTo>
                <a:lnTo>
                  <a:pt x="4572000" y="3657600"/>
                </a:lnTo>
                <a:lnTo>
                  <a:pt x="4572000" y="4114800"/>
                </a:lnTo>
                <a:lnTo>
                  <a:pt x="0" y="4114800"/>
                </a:lnTo>
                <a:lnTo>
                  <a:pt x="0" y="3657600"/>
                </a:lnTo>
                <a:lnTo>
                  <a:pt x="1600200" y="3657600"/>
                </a:lnTo>
                <a:cubicBezTo>
                  <a:pt x="1852705" y="3657600"/>
                  <a:pt x="2057400" y="3452905"/>
                  <a:pt x="2057400" y="3200400"/>
                </a:cubicBezTo>
                <a:lnTo>
                  <a:pt x="2057400" y="914400"/>
                </a:lnTo>
                <a:cubicBezTo>
                  <a:pt x="2057400" y="661896"/>
                  <a:pt x="1852705" y="457200"/>
                  <a:pt x="160020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 noProof="1">
              <a:solidFill>
                <a:srgbClr val="FF0000"/>
              </a:solidFill>
            </a:endParaRPr>
          </a:p>
          <a:p>
            <a:pPr algn="ctr"/>
            <a:endParaRPr lang="en-US" sz="1000" noProof="1"/>
          </a:p>
        </p:txBody>
      </p:sp>
      <p:sp>
        <p:nvSpPr>
          <p:cNvPr id="3" name="FreeSpandrel">
            <a:extLst>
              <a:ext uri="{FF2B5EF4-FFF2-40B4-BE49-F238E27FC236}">
                <a16:creationId xmlns:a16="http://schemas.microsoft.com/office/drawing/2014/main" id="{1FEFEB89-1B12-D6AC-C4B0-A6679C554C88}"/>
              </a:ext>
            </a:extLst>
          </p:cNvPr>
          <p:cNvSpPr/>
          <p:nvPr/>
        </p:nvSpPr>
        <p:spPr>
          <a:xfrm>
            <a:off x="9410700" y="685800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cubicBezTo>
                  <a:pt x="0" y="1010018"/>
                  <a:pt x="818782" y="1828800"/>
                  <a:pt x="1828800" y="1828800"/>
                </a:cubicBezTo>
                <a:lnTo>
                  <a:pt x="0" y="1828800"/>
                </a:lnTo>
                <a:close/>
              </a:path>
            </a:pathLst>
          </a:cu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>
              <a:solidFill>
                <a:srgbClr val="FF0000"/>
              </a:solidFill>
            </a:endParaRPr>
          </a:p>
          <a:p>
            <a:pPr algn="ctr"/>
            <a:endParaRPr lang="en-US" sz="1000"/>
          </a:p>
        </p:txBody>
      </p:sp>
      <p:graphicFrame>
        <p:nvGraphicFramePr>
          <p:cNvPr id="4" name="Table10" hidden="1">
            <a:extLst>
              <a:ext uri="{FF2B5EF4-FFF2-40B4-BE49-F238E27FC236}">
                <a16:creationId xmlns:a16="http://schemas.microsoft.com/office/drawing/2014/main" id="{08FE615F-6C9A-ECD9-90BA-A7A52440B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145268"/>
              </p:ext>
            </p:extLst>
          </p:nvPr>
        </p:nvGraphicFramePr>
        <p:xfrm>
          <a:off x="636272" y="5372100"/>
          <a:ext cx="9052556" cy="8229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920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636506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1323166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Perim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Iyy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Ixx</a:t>
                      </a:r>
                      <a:endParaRPr lang="en-US" sz="12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57.728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17114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FreeSpandrel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0.85879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01375"/>
                  </a:ext>
                </a:extLst>
              </a:tr>
            </a:tbl>
          </a:graphicData>
        </a:graphic>
      </p:graphicFrame>
      <p:sp>
        <p:nvSpPr>
          <p:cNvPr id="12" name="FreeTool">
            <a:extLst>
              <a:ext uri="{FF2B5EF4-FFF2-40B4-BE49-F238E27FC236}">
                <a16:creationId xmlns:a16="http://schemas.microsoft.com/office/drawing/2014/main" id="{9660675D-105F-6B89-09BB-488C38EFA1E8}"/>
              </a:ext>
            </a:extLst>
          </p:cNvPr>
          <p:cNvSpPr/>
          <p:nvPr/>
        </p:nvSpPr>
        <p:spPr>
          <a:xfrm>
            <a:off x="6858000" y="1828800"/>
            <a:ext cx="1828800" cy="182880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914400 w 1828800"/>
              <a:gd name="connsiteY3" fmla="*/ 1828800 h 1828800"/>
              <a:gd name="connsiteX4" fmla="*/ 0 w 1828800"/>
              <a:gd name="connsiteY4" fmla="*/ 9144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0"/>
                </a:lnTo>
                <a:lnTo>
                  <a:pt x="1828800" y="1828800"/>
                </a:lnTo>
                <a:lnTo>
                  <a:pt x="914400" y="1828800"/>
                </a:lnTo>
                <a:cubicBezTo>
                  <a:pt x="914400" y="1323791"/>
                  <a:pt x="505009" y="914400"/>
                  <a:pt x="0" y="914400"/>
                </a:cubicBezTo>
                <a:close/>
              </a:path>
            </a:pathLst>
          </a:custGeom>
          <a:solidFill>
            <a:srgbClr val="156082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3" name="shChartx">
            <a:extLst>
              <a:ext uri="{FF2B5EF4-FFF2-40B4-BE49-F238E27FC236}">
                <a16:creationId xmlns:a16="http://schemas.microsoft.com/office/drawing/2014/main" id="{4C921D03-2F12-E10E-6E21-FCE8E28E9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96591"/>
              </p:ext>
            </p:extLst>
          </p:nvPr>
        </p:nvGraphicFramePr>
        <p:xfrm>
          <a:off x="5943600" y="91440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964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Be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Freeform">
            <a:extLst>
              <a:ext uri="{FF2B5EF4-FFF2-40B4-BE49-F238E27FC236}">
                <a16:creationId xmlns:a16="http://schemas.microsoft.com/office/drawing/2014/main" id="{2FBC0ECB-F14B-36B3-FEFC-DA98C4445C76}"/>
              </a:ext>
            </a:extLst>
          </p:cNvPr>
          <p:cNvGrpSpPr/>
          <p:nvPr/>
        </p:nvGrpSpPr>
        <p:grpSpPr>
          <a:xfrm>
            <a:off x="0" y="-571500"/>
            <a:ext cx="12801600" cy="7886700"/>
            <a:chOff x="0" y="-571500"/>
            <a:chExt cx="12801600" cy="7886700"/>
          </a:xfrm>
        </p:grpSpPr>
        <p:graphicFrame>
          <p:nvGraphicFramePr>
            <p:cNvPr id="3" name="ChartPanel">
              <a:extLst>
                <a:ext uri="{FF2B5EF4-FFF2-40B4-BE49-F238E27FC236}">
                  <a16:creationId xmlns:a16="http://schemas.microsoft.com/office/drawing/2014/main" id="{06DB9CCF-CE88-03D3-443C-432F4B45FB51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2083376434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shChart" hidden="1">
              <a:extLst>
                <a:ext uri="{FF2B5EF4-FFF2-40B4-BE49-F238E27FC236}">
                  <a16:creationId xmlns:a16="http://schemas.microsoft.com/office/drawing/2014/main" id="{87D6083A-62E3-5980-0616-5F52B1735F9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1470552"/>
                </p:ext>
              </p:extLst>
            </p:nvPr>
          </p:nvGraphicFramePr>
          <p:xfrm>
            <a:off x="9410700" y="-571500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OvalMohr" hidden="1">
              <a:extLst>
                <a:ext uri="{FF2B5EF4-FFF2-40B4-BE49-F238E27FC236}">
                  <a16:creationId xmlns:a16="http://schemas.microsoft.com/office/drawing/2014/main" id="{7BB480C8-CC6B-76DF-D57F-C88D6A557AE7}"/>
                </a:ext>
              </a:extLst>
            </p:cNvPr>
            <p:cNvSpPr/>
            <p:nvPr/>
          </p:nvSpPr>
          <p:spPr>
            <a:xfrm rot="18899997">
              <a:off x="10431550" y="530633"/>
              <a:ext cx="572923" cy="41035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Panel">
              <a:extLst>
                <a:ext uri="{FF2B5EF4-FFF2-40B4-BE49-F238E27FC236}">
                  <a16:creationId xmlns:a16="http://schemas.microsoft.com/office/drawing/2014/main" id="{BF9994A6-5458-2524-DD7C-599B3C43C991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Beam">
            <a:extLst>
              <a:ext uri="{FF2B5EF4-FFF2-40B4-BE49-F238E27FC236}">
                <a16:creationId xmlns:a16="http://schemas.microsoft.com/office/drawing/2014/main" id="{E88E64DC-444A-5B0B-1039-0F776595CC54}"/>
              </a:ext>
            </a:extLst>
          </p:cNvPr>
          <p:cNvSpPr/>
          <p:nvPr/>
        </p:nvSpPr>
        <p:spPr>
          <a:xfrm>
            <a:off x="1371600" y="457200"/>
            <a:ext cx="7315200" cy="5486400"/>
          </a:xfrm>
          <a:custGeom>
            <a:avLst/>
            <a:gdLst>
              <a:gd name="connsiteX0" fmla="*/ 0 w 7315200"/>
              <a:gd name="connsiteY0" fmla="*/ 0 h 5486400"/>
              <a:gd name="connsiteX1" fmla="*/ 7315200 w 7315200"/>
              <a:gd name="connsiteY1" fmla="*/ 0 h 5486400"/>
              <a:gd name="connsiteX2" fmla="*/ 7315200 w 7315200"/>
              <a:gd name="connsiteY2" fmla="*/ 457200 h 5486400"/>
              <a:gd name="connsiteX3" fmla="*/ 4297680 w 7315200"/>
              <a:gd name="connsiteY3" fmla="*/ 457200 h 5486400"/>
              <a:gd name="connsiteX4" fmla="*/ 3840480 w 7315200"/>
              <a:gd name="connsiteY4" fmla="*/ 914400 h 5486400"/>
              <a:gd name="connsiteX5" fmla="*/ 3840480 w 7315200"/>
              <a:gd name="connsiteY5" fmla="*/ 4572000 h 5486400"/>
              <a:gd name="connsiteX6" fmla="*/ 4297680 w 7315200"/>
              <a:gd name="connsiteY6" fmla="*/ 5029200 h 5486400"/>
              <a:gd name="connsiteX7" fmla="*/ 7315200 w 7315200"/>
              <a:gd name="connsiteY7" fmla="*/ 5029200 h 5486400"/>
              <a:gd name="connsiteX8" fmla="*/ 7315200 w 7315200"/>
              <a:gd name="connsiteY8" fmla="*/ 5486400 h 5486400"/>
              <a:gd name="connsiteX9" fmla="*/ 0 w 7315200"/>
              <a:gd name="connsiteY9" fmla="*/ 5486400 h 5486400"/>
              <a:gd name="connsiteX10" fmla="*/ 0 w 7315200"/>
              <a:gd name="connsiteY10" fmla="*/ 5029200 h 5486400"/>
              <a:gd name="connsiteX11" fmla="*/ 3017520 w 7315200"/>
              <a:gd name="connsiteY11" fmla="*/ 5029200 h 5486400"/>
              <a:gd name="connsiteX12" fmla="*/ 3017520 w 7315200"/>
              <a:gd name="connsiteY12" fmla="*/ 5029199 h 5486400"/>
              <a:gd name="connsiteX13" fmla="*/ 3474720 w 7315200"/>
              <a:gd name="connsiteY13" fmla="*/ 4571999 h 5486400"/>
              <a:gd name="connsiteX14" fmla="*/ 3474720 w 7315200"/>
              <a:gd name="connsiteY14" fmla="*/ 914400 h 5486400"/>
              <a:gd name="connsiteX15" fmla="*/ 3017520 w 7315200"/>
              <a:gd name="connsiteY15" fmla="*/ 457200 h 5486400"/>
              <a:gd name="connsiteX16" fmla="*/ 0 w 7315200"/>
              <a:gd name="connsiteY16" fmla="*/ 4572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15200" h="5486400">
                <a:moveTo>
                  <a:pt x="0" y="0"/>
                </a:moveTo>
                <a:lnTo>
                  <a:pt x="7315200" y="0"/>
                </a:lnTo>
                <a:lnTo>
                  <a:pt x="7315200" y="457200"/>
                </a:lnTo>
                <a:lnTo>
                  <a:pt x="4297680" y="457200"/>
                </a:lnTo>
                <a:cubicBezTo>
                  <a:pt x="4045175" y="457200"/>
                  <a:pt x="3840480" y="661895"/>
                  <a:pt x="3840480" y="914400"/>
                </a:cubicBezTo>
                <a:lnTo>
                  <a:pt x="3840480" y="4572000"/>
                </a:lnTo>
                <a:cubicBezTo>
                  <a:pt x="3840480" y="4824505"/>
                  <a:pt x="4045175" y="5029200"/>
                  <a:pt x="4297680" y="5029200"/>
                </a:cubicBezTo>
                <a:lnTo>
                  <a:pt x="7315200" y="5029200"/>
                </a:lnTo>
                <a:lnTo>
                  <a:pt x="7315200" y="5486400"/>
                </a:lnTo>
                <a:lnTo>
                  <a:pt x="0" y="5486400"/>
                </a:lnTo>
                <a:lnTo>
                  <a:pt x="0" y="5029200"/>
                </a:lnTo>
                <a:lnTo>
                  <a:pt x="3017520" y="5029200"/>
                </a:lnTo>
                <a:lnTo>
                  <a:pt x="3017520" y="5029199"/>
                </a:lnTo>
                <a:cubicBezTo>
                  <a:pt x="3270025" y="5029199"/>
                  <a:pt x="3474720" y="4824504"/>
                  <a:pt x="3474720" y="4571999"/>
                </a:cubicBezTo>
                <a:lnTo>
                  <a:pt x="3474720" y="914400"/>
                </a:lnTo>
                <a:cubicBezTo>
                  <a:pt x="3474720" y="661895"/>
                  <a:pt x="3270025" y="457200"/>
                  <a:pt x="301752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0000">
              <a:alpha val="10980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>
              <a:solidFill>
                <a:srgbClr val="FF0000"/>
              </a:solidFill>
            </a:endParaRPr>
          </a:p>
          <a:p>
            <a:pPr algn="ctr"/>
            <a:endParaRPr lang="hr-HR" sz="1000"/>
          </a:p>
        </p:txBody>
      </p:sp>
      <p:sp>
        <p:nvSpPr>
          <p:cNvPr id="26" name="Tool2">
            <a:extLst>
              <a:ext uri="{FF2B5EF4-FFF2-40B4-BE49-F238E27FC236}">
                <a16:creationId xmlns:a16="http://schemas.microsoft.com/office/drawing/2014/main" id="{90413517-98EB-E7F3-9BF6-F4F754148142}"/>
              </a:ext>
            </a:extLst>
          </p:cNvPr>
          <p:cNvSpPr/>
          <p:nvPr/>
        </p:nvSpPr>
        <p:spPr>
          <a:xfrm>
            <a:off x="5486400" y="1188720"/>
            <a:ext cx="4572000" cy="4572000"/>
          </a:xfrm>
          <a:custGeom>
            <a:avLst/>
            <a:gdLst>
              <a:gd name="connsiteX0" fmla="*/ 457200 w 4572000"/>
              <a:gd name="connsiteY0" fmla="*/ 0 h 4572000"/>
              <a:gd name="connsiteX1" fmla="*/ 4114800 w 4572000"/>
              <a:gd name="connsiteY1" fmla="*/ 0 h 4572000"/>
              <a:gd name="connsiteX2" fmla="*/ 4572000 w 4572000"/>
              <a:gd name="connsiteY2" fmla="*/ 457200 h 4572000"/>
              <a:gd name="connsiteX3" fmla="*/ 4572000 w 4572000"/>
              <a:gd name="connsiteY3" fmla="*/ 4114799 h 4572000"/>
              <a:gd name="connsiteX4" fmla="*/ 4114800 w 4572000"/>
              <a:gd name="connsiteY4" fmla="*/ 4571999 h 4572000"/>
              <a:gd name="connsiteX5" fmla="*/ 4114800 w 4572000"/>
              <a:gd name="connsiteY5" fmla="*/ 4572000 h 4572000"/>
              <a:gd name="connsiteX6" fmla="*/ 457200 w 4572000"/>
              <a:gd name="connsiteY6" fmla="*/ 4572000 h 4572000"/>
              <a:gd name="connsiteX7" fmla="*/ 0 w 4572000"/>
              <a:gd name="connsiteY7" fmla="*/ 4114800 h 4572000"/>
              <a:gd name="connsiteX8" fmla="*/ 0 w 4572000"/>
              <a:gd name="connsiteY8" fmla="*/ 457200 h 4572000"/>
              <a:gd name="connsiteX9" fmla="*/ 457200 w 4572000"/>
              <a:gd name="connsiteY9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572000">
                <a:moveTo>
                  <a:pt x="457200" y="0"/>
                </a:moveTo>
                <a:lnTo>
                  <a:pt x="4114800" y="0"/>
                </a:lnTo>
                <a:cubicBezTo>
                  <a:pt x="4367305" y="0"/>
                  <a:pt x="4572000" y="204695"/>
                  <a:pt x="4572000" y="457200"/>
                </a:cubicBezTo>
                <a:lnTo>
                  <a:pt x="4572000" y="4114799"/>
                </a:lnTo>
                <a:cubicBezTo>
                  <a:pt x="4572000" y="4367304"/>
                  <a:pt x="4367305" y="4571999"/>
                  <a:pt x="4114800" y="4571999"/>
                </a:cubicBezTo>
                <a:lnTo>
                  <a:pt x="4114800" y="4572000"/>
                </a:lnTo>
                <a:lnTo>
                  <a:pt x="457200" y="4572000"/>
                </a:lnTo>
                <a:cubicBezTo>
                  <a:pt x="204695" y="4572000"/>
                  <a:pt x="0" y="4367305"/>
                  <a:pt x="0" y="41148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156082">
              <a:alpha val="1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r-HR" sz="1000"/>
          </a:p>
        </p:txBody>
      </p:sp>
      <p:graphicFrame>
        <p:nvGraphicFramePr>
          <p:cNvPr id="28" name="TableResults" hidden="1">
            <a:extLst>
              <a:ext uri="{FF2B5EF4-FFF2-40B4-BE49-F238E27FC236}">
                <a16:creationId xmlns:a16="http://schemas.microsoft.com/office/drawing/2014/main" id="{139C7B7B-BD0E-EB86-2016-5A0AF85AA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14396"/>
              </p:ext>
            </p:extLst>
          </p:nvPr>
        </p:nvGraphicFramePr>
        <p:xfrm>
          <a:off x="472438" y="5715000"/>
          <a:ext cx="9144003" cy="975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3735">
                  <a:extLst>
                    <a:ext uri="{9D8B030D-6E8A-4147-A177-3AD203B41FA5}">
                      <a16:colId xmlns:a16="http://schemas.microsoft.com/office/drawing/2014/main" val="922363502"/>
                    </a:ext>
                  </a:extLst>
                </a:gridCol>
                <a:gridCol w="285757">
                  <a:extLst>
                    <a:ext uri="{9D8B030D-6E8A-4147-A177-3AD203B41FA5}">
                      <a16:colId xmlns:a16="http://schemas.microsoft.com/office/drawing/2014/main" val="2222341043"/>
                    </a:ext>
                  </a:extLst>
                </a:gridCol>
                <a:gridCol w="843017">
                  <a:extLst>
                    <a:ext uri="{9D8B030D-6E8A-4147-A177-3AD203B41FA5}">
                      <a16:colId xmlns:a16="http://schemas.microsoft.com/office/drawing/2014/main" val="202781212"/>
                    </a:ext>
                  </a:extLst>
                </a:gridCol>
                <a:gridCol w="426303">
                  <a:extLst>
                    <a:ext uri="{9D8B030D-6E8A-4147-A177-3AD203B41FA5}">
                      <a16:colId xmlns:a16="http://schemas.microsoft.com/office/drawing/2014/main" val="2930898191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2771113362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1304676129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2286262253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999522302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3801357661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4212355502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251765060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2481462808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1052878768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2387742716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2231457761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3384962786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961523748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269487259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1626391110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3678448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hr-HR" sz="1000" b="0"/>
                        <a:t>no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0" err="1"/>
                        <a:t>id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0" err="1"/>
                        <a:t>name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area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perim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xA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yA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xP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yP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Ixx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Iyy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0578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FreeBeam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42.34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206.15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157.99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42.72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66.06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- 90.00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42.72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66.06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6509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Tool1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787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Tool2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205.76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205.76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154.91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43.26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455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60840"/>
                  </a:ext>
                </a:extLst>
              </a:tr>
            </a:tbl>
          </a:graphicData>
        </a:graphic>
      </p:graphicFrame>
      <p:graphicFrame>
        <p:nvGraphicFramePr>
          <p:cNvPr id="2" name="TableSpecs" hidden="1">
            <a:extLst>
              <a:ext uri="{FF2B5EF4-FFF2-40B4-BE49-F238E27FC236}">
                <a16:creationId xmlns:a16="http://schemas.microsoft.com/office/drawing/2014/main" id="{6A9DF222-94D7-3D31-E3FD-D0AE0A8E4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431246"/>
              </p:ext>
            </p:extLst>
          </p:nvPr>
        </p:nvGraphicFramePr>
        <p:xfrm>
          <a:off x="21668" y="3821671"/>
          <a:ext cx="12070073" cy="1314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24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44119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52683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Name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area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perim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theta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FreeBeam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42.34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206.15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157.99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42.72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66.06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42.72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66.06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80120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Tool1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6484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Tool2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19.14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205.76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205.76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154.91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757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230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64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Beam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Freeform">
            <a:extLst>
              <a:ext uri="{FF2B5EF4-FFF2-40B4-BE49-F238E27FC236}">
                <a16:creationId xmlns:a16="http://schemas.microsoft.com/office/drawing/2014/main" id="{4C5FFF9A-2B4C-0D21-0EBE-AB05663EB1F5}"/>
              </a:ext>
            </a:extLst>
          </p:cNvPr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graphicFrame>
          <p:nvGraphicFramePr>
            <p:cNvPr id="4" name="ChartPanel">
              <a:extLst>
                <a:ext uri="{FF2B5EF4-FFF2-40B4-BE49-F238E27FC236}">
                  <a16:creationId xmlns:a16="http://schemas.microsoft.com/office/drawing/2014/main" id="{33A37F33-5E9C-DE6F-8DC0-923DE4C98E4D}"/>
                </a:ext>
              </a:extLst>
            </p:cNvPr>
            <p:cNvGraphicFramePr>
              <a:graphicFrameLocks noGrp="1" noDrilldown="1" noMove="1" noResize="1"/>
            </p:cNvGraphicFramePr>
            <p:nvPr>
              <p:extLst>
                <p:ext uri="{D42A27DB-BD31-4B8C-83A1-F6EECF244321}">
                  <p14:modId xmlns:p14="http://schemas.microsoft.com/office/powerpoint/2010/main" val="31978284"/>
                </p:ext>
              </p:extLst>
            </p:nvPr>
          </p:nvGraphicFramePr>
          <p:xfrm>
            <a:off x="0" y="0"/>
            <a:ext cx="12801600" cy="731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shChart">
              <a:extLst>
                <a:ext uri="{FF2B5EF4-FFF2-40B4-BE49-F238E27FC236}">
                  <a16:creationId xmlns:a16="http://schemas.microsoft.com/office/drawing/2014/main" id="{475D3A03-BBE1-FB33-F253-8475FA06B16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3671434"/>
                </p:ext>
              </p:extLst>
            </p:nvPr>
          </p:nvGraphicFramePr>
          <p:xfrm>
            <a:off x="8953500" y="0"/>
            <a:ext cx="27432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Mohr" hidden="1">
              <a:extLst>
                <a:ext uri="{FF2B5EF4-FFF2-40B4-BE49-F238E27FC236}">
                  <a16:creationId xmlns:a16="http://schemas.microsoft.com/office/drawing/2014/main" id="{23B2E5A3-DADA-25EB-128D-55C304EE47F3}"/>
                </a:ext>
              </a:extLst>
            </p:cNvPr>
            <p:cNvSpPr/>
            <p:nvPr/>
          </p:nvSpPr>
          <p:spPr>
            <a:xfrm rot="18899997">
              <a:off x="9974350" y="1102133"/>
              <a:ext cx="572923" cy="41035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Panel" hidden="1">
              <a:extLst>
                <a:ext uri="{FF2B5EF4-FFF2-40B4-BE49-F238E27FC236}">
                  <a16:creationId xmlns:a16="http://schemas.microsoft.com/office/drawing/2014/main" id="{ECD22000-D8C7-106A-56C4-9DC6DA8679BF}"/>
                </a:ext>
              </a:extLst>
            </p:cNvPr>
            <p:cNvSpPr>
              <a:spLocks/>
            </p:cNvSpPr>
            <p:nvPr/>
          </p:nvSpPr>
          <p:spPr>
            <a:xfrm>
              <a:off x="914400" y="914400"/>
              <a:ext cx="10972800" cy="5486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TableSpecs" hidden="1">
            <a:extLst>
              <a:ext uri="{FF2B5EF4-FFF2-40B4-BE49-F238E27FC236}">
                <a16:creationId xmlns:a16="http://schemas.microsoft.com/office/drawing/2014/main" id="{5B2CE979-5C4F-3263-0DA7-09C3C3947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384562"/>
              </p:ext>
            </p:extLst>
          </p:nvPr>
        </p:nvGraphicFramePr>
        <p:xfrm>
          <a:off x="21668" y="3821671"/>
          <a:ext cx="12070073" cy="2103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244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544119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52683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598531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No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ID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Name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area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perim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x-LC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y-LC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Ixx0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Iyy0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Ixy0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theta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Rmin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rmax</a:t>
                      </a:r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Beam3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42.14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134.51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153.77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103.60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58.14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58.14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30683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Beam2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34.28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144.89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164.58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113.17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41043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Beam1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119.43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158.08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57.14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18.50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57.14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08144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Beam0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432.00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324.00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4347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ToolLR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14.79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15.14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44.10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122.43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55.44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- 90.00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18118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ToolCorner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92028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91595"/>
                  </a:ext>
                </a:extLst>
              </a:tr>
            </a:tbl>
          </a:graphicData>
        </a:graphic>
      </p:graphicFrame>
      <p:sp>
        <p:nvSpPr>
          <p:cNvPr id="47" name="Beam0">
            <a:extLst>
              <a:ext uri="{FF2B5EF4-FFF2-40B4-BE49-F238E27FC236}">
                <a16:creationId xmlns:a16="http://schemas.microsoft.com/office/drawing/2014/main" id="{364EE2F6-D748-E1F3-5CCC-6CC3458C1174}"/>
              </a:ext>
            </a:extLst>
          </p:cNvPr>
          <p:cNvSpPr/>
          <p:nvPr/>
        </p:nvSpPr>
        <p:spPr>
          <a:xfrm>
            <a:off x="0" y="0"/>
            <a:ext cx="5486401" cy="5486400"/>
          </a:xfrm>
          <a:custGeom>
            <a:avLst/>
            <a:gdLst>
              <a:gd name="connsiteX0" fmla="*/ 0 w 5486401"/>
              <a:gd name="connsiteY0" fmla="*/ 0 h 5486400"/>
              <a:gd name="connsiteX1" fmla="*/ 5486401 w 5486401"/>
              <a:gd name="connsiteY1" fmla="*/ 0 h 5486400"/>
              <a:gd name="connsiteX2" fmla="*/ 5486401 w 5486401"/>
              <a:gd name="connsiteY2" fmla="*/ 5486400 h 5486400"/>
              <a:gd name="connsiteX3" fmla="*/ 0 w 5486401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1" h="5486400">
                <a:moveTo>
                  <a:pt x="0" y="0"/>
                </a:moveTo>
                <a:lnTo>
                  <a:pt x="5486401" y="0"/>
                </a:lnTo>
                <a:lnTo>
                  <a:pt x="5486401" y="5486400"/>
                </a:lnTo>
                <a:lnTo>
                  <a:pt x="0" y="5486400"/>
                </a:lnTo>
                <a:close/>
              </a:path>
            </a:pathLst>
          </a:custGeom>
          <a:solidFill>
            <a:srgbClr val="156082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/>
          </a:p>
        </p:txBody>
      </p:sp>
      <p:sp>
        <p:nvSpPr>
          <p:cNvPr id="26" name="Beam1">
            <a:extLst>
              <a:ext uri="{FF2B5EF4-FFF2-40B4-BE49-F238E27FC236}">
                <a16:creationId xmlns:a16="http://schemas.microsoft.com/office/drawing/2014/main" id="{88498C88-C893-EFB5-AF31-EBE1AE88C451}"/>
              </a:ext>
            </a:extLst>
          </p:cNvPr>
          <p:cNvSpPr/>
          <p:nvPr/>
        </p:nvSpPr>
        <p:spPr>
          <a:xfrm>
            <a:off x="457200" y="182880"/>
            <a:ext cx="5486400" cy="5486400"/>
          </a:xfrm>
          <a:custGeom>
            <a:avLst/>
            <a:gdLst>
              <a:gd name="connsiteX0" fmla="*/ 0 w 5486400"/>
              <a:gd name="connsiteY0" fmla="*/ 0 h 5486400"/>
              <a:gd name="connsiteX1" fmla="*/ 5486400 w 5486400"/>
              <a:gd name="connsiteY1" fmla="*/ 0 h 5486400"/>
              <a:gd name="connsiteX2" fmla="*/ 5486400 w 5486400"/>
              <a:gd name="connsiteY2" fmla="*/ 457200 h 5486400"/>
              <a:gd name="connsiteX3" fmla="*/ 3657600 w 5486400"/>
              <a:gd name="connsiteY3" fmla="*/ 457200 h 5486400"/>
              <a:gd name="connsiteX4" fmla="*/ 3200400 w 5486400"/>
              <a:gd name="connsiteY4" fmla="*/ 914400 h 5486400"/>
              <a:gd name="connsiteX5" fmla="*/ 3200400 w 5486400"/>
              <a:gd name="connsiteY5" fmla="*/ 4572000 h 5486400"/>
              <a:gd name="connsiteX6" fmla="*/ 3657600 w 5486400"/>
              <a:gd name="connsiteY6" fmla="*/ 5029200 h 5486400"/>
              <a:gd name="connsiteX7" fmla="*/ 5486400 w 5486400"/>
              <a:gd name="connsiteY7" fmla="*/ 5029200 h 5486400"/>
              <a:gd name="connsiteX8" fmla="*/ 5486400 w 5486400"/>
              <a:gd name="connsiteY8" fmla="*/ 5486400 h 5486400"/>
              <a:gd name="connsiteX9" fmla="*/ 0 w 5486400"/>
              <a:gd name="connsiteY9" fmla="*/ 5486400 h 5486400"/>
              <a:gd name="connsiteX10" fmla="*/ 0 w 5486400"/>
              <a:gd name="connsiteY10" fmla="*/ 5029200 h 5486400"/>
              <a:gd name="connsiteX11" fmla="*/ 1828800 w 5486400"/>
              <a:gd name="connsiteY11" fmla="*/ 5029200 h 5486400"/>
              <a:gd name="connsiteX12" fmla="*/ 2286000 w 5486400"/>
              <a:gd name="connsiteY12" fmla="*/ 4572000 h 5486400"/>
              <a:gd name="connsiteX13" fmla="*/ 2286000 w 5486400"/>
              <a:gd name="connsiteY13" fmla="*/ 914400 h 5486400"/>
              <a:gd name="connsiteX14" fmla="*/ 1828800 w 5486400"/>
              <a:gd name="connsiteY14" fmla="*/ 457200 h 5486400"/>
              <a:gd name="connsiteX15" fmla="*/ 0 w 5486400"/>
              <a:gd name="connsiteY15" fmla="*/ 4572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86400" h="5486400">
                <a:moveTo>
                  <a:pt x="0" y="0"/>
                </a:moveTo>
                <a:lnTo>
                  <a:pt x="5486400" y="0"/>
                </a:lnTo>
                <a:lnTo>
                  <a:pt x="5486400" y="457200"/>
                </a:lnTo>
                <a:lnTo>
                  <a:pt x="3657600" y="457200"/>
                </a:lnTo>
                <a:cubicBezTo>
                  <a:pt x="3405095" y="457200"/>
                  <a:pt x="3200400" y="661895"/>
                  <a:pt x="3200400" y="914400"/>
                </a:cubicBezTo>
                <a:lnTo>
                  <a:pt x="3200400" y="4572000"/>
                </a:lnTo>
                <a:cubicBezTo>
                  <a:pt x="3200400" y="4824505"/>
                  <a:pt x="3405095" y="5029200"/>
                  <a:pt x="3657600" y="5029200"/>
                </a:cubicBezTo>
                <a:lnTo>
                  <a:pt x="5486400" y="5029200"/>
                </a:lnTo>
                <a:lnTo>
                  <a:pt x="5486400" y="5486400"/>
                </a:lnTo>
                <a:lnTo>
                  <a:pt x="0" y="5486400"/>
                </a:lnTo>
                <a:lnTo>
                  <a:pt x="0" y="5029200"/>
                </a:lnTo>
                <a:lnTo>
                  <a:pt x="1828800" y="5029200"/>
                </a:lnTo>
                <a:cubicBezTo>
                  <a:pt x="2081305" y="5029200"/>
                  <a:pt x="2286000" y="4824505"/>
                  <a:pt x="2286000" y="4572000"/>
                </a:cubicBezTo>
                <a:lnTo>
                  <a:pt x="2286000" y="914400"/>
                </a:lnTo>
                <a:cubicBezTo>
                  <a:pt x="2286000" y="661895"/>
                  <a:pt x="2081305" y="457200"/>
                  <a:pt x="182880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FFFF00">
              <a:alpha val="439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>
              <a:solidFill>
                <a:srgbClr val="FF0000"/>
              </a:solidFill>
            </a:endParaRPr>
          </a:p>
          <a:p>
            <a:pPr algn="ctr"/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34" name="Beam2">
            <a:extLst>
              <a:ext uri="{FF2B5EF4-FFF2-40B4-BE49-F238E27FC236}">
                <a16:creationId xmlns:a16="http://schemas.microsoft.com/office/drawing/2014/main" id="{F0CF44EB-EFC9-103B-E63C-3F10D69D6759}"/>
              </a:ext>
            </a:extLst>
          </p:cNvPr>
          <p:cNvSpPr/>
          <p:nvPr/>
        </p:nvSpPr>
        <p:spPr>
          <a:xfrm>
            <a:off x="1371600" y="731520"/>
            <a:ext cx="5943600" cy="5486400"/>
          </a:xfrm>
          <a:custGeom>
            <a:avLst/>
            <a:gdLst>
              <a:gd name="connsiteX0" fmla="*/ 228600 w 5943600"/>
              <a:gd name="connsiteY0" fmla="*/ 0 h 5486400"/>
              <a:gd name="connsiteX1" fmla="*/ 5715000 w 5943600"/>
              <a:gd name="connsiteY1" fmla="*/ 0 h 5486400"/>
              <a:gd name="connsiteX2" fmla="*/ 5943600 w 5943600"/>
              <a:gd name="connsiteY2" fmla="*/ 228600 h 5486400"/>
              <a:gd name="connsiteX3" fmla="*/ 5715000 w 5943600"/>
              <a:gd name="connsiteY3" fmla="*/ 457200 h 5486400"/>
              <a:gd name="connsiteX4" fmla="*/ 3886200 w 5943600"/>
              <a:gd name="connsiteY4" fmla="*/ 457200 h 5486400"/>
              <a:gd name="connsiteX5" fmla="*/ 3429000 w 5943600"/>
              <a:gd name="connsiteY5" fmla="*/ 914400 h 5486400"/>
              <a:gd name="connsiteX6" fmla="*/ 3429000 w 5943600"/>
              <a:gd name="connsiteY6" fmla="*/ 4572000 h 5486400"/>
              <a:gd name="connsiteX7" fmla="*/ 3886200 w 5943600"/>
              <a:gd name="connsiteY7" fmla="*/ 5029200 h 5486400"/>
              <a:gd name="connsiteX8" fmla="*/ 5715000 w 5943600"/>
              <a:gd name="connsiteY8" fmla="*/ 5029200 h 5486400"/>
              <a:gd name="connsiteX9" fmla="*/ 5943600 w 5943600"/>
              <a:gd name="connsiteY9" fmla="*/ 5257800 h 5486400"/>
              <a:gd name="connsiteX10" fmla="*/ 5715000 w 5943600"/>
              <a:gd name="connsiteY10" fmla="*/ 5486400 h 5486400"/>
              <a:gd name="connsiteX11" fmla="*/ 228600 w 5943600"/>
              <a:gd name="connsiteY11" fmla="*/ 5486400 h 5486400"/>
              <a:gd name="connsiteX12" fmla="*/ 0 w 5943600"/>
              <a:gd name="connsiteY12" fmla="*/ 5257800 h 5486400"/>
              <a:gd name="connsiteX13" fmla="*/ 228600 w 5943600"/>
              <a:gd name="connsiteY13" fmla="*/ 5029200 h 5486400"/>
              <a:gd name="connsiteX14" fmla="*/ 2057400 w 5943600"/>
              <a:gd name="connsiteY14" fmla="*/ 5029200 h 5486400"/>
              <a:gd name="connsiteX15" fmla="*/ 2514600 w 5943600"/>
              <a:gd name="connsiteY15" fmla="*/ 4572000 h 5486400"/>
              <a:gd name="connsiteX16" fmla="*/ 2514600 w 5943600"/>
              <a:gd name="connsiteY16" fmla="*/ 914400 h 5486400"/>
              <a:gd name="connsiteX17" fmla="*/ 2057400 w 5943600"/>
              <a:gd name="connsiteY17" fmla="*/ 457200 h 5486400"/>
              <a:gd name="connsiteX18" fmla="*/ 228600 w 5943600"/>
              <a:gd name="connsiteY18" fmla="*/ 457200 h 5486400"/>
              <a:gd name="connsiteX19" fmla="*/ 0 w 5943600"/>
              <a:gd name="connsiteY19" fmla="*/ 228600 h 5486400"/>
              <a:gd name="connsiteX20" fmla="*/ 228600 w 5943600"/>
              <a:gd name="connsiteY20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3600" h="5486400">
                <a:moveTo>
                  <a:pt x="228600" y="0"/>
                </a:moveTo>
                <a:lnTo>
                  <a:pt x="5715000" y="0"/>
                </a:lnTo>
                <a:cubicBezTo>
                  <a:pt x="5841252" y="0"/>
                  <a:pt x="5943600" y="102348"/>
                  <a:pt x="5943600" y="228600"/>
                </a:cubicBezTo>
                <a:cubicBezTo>
                  <a:pt x="5943600" y="354852"/>
                  <a:pt x="5841252" y="457200"/>
                  <a:pt x="5715000" y="457200"/>
                </a:cubicBezTo>
                <a:lnTo>
                  <a:pt x="3886200" y="457200"/>
                </a:lnTo>
                <a:cubicBezTo>
                  <a:pt x="3633695" y="457200"/>
                  <a:pt x="3429000" y="661895"/>
                  <a:pt x="3429000" y="914400"/>
                </a:cubicBezTo>
                <a:lnTo>
                  <a:pt x="3429000" y="4572000"/>
                </a:lnTo>
                <a:cubicBezTo>
                  <a:pt x="3429000" y="4824505"/>
                  <a:pt x="3633695" y="5029200"/>
                  <a:pt x="3886200" y="5029200"/>
                </a:cubicBezTo>
                <a:lnTo>
                  <a:pt x="5715000" y="5029200"/>
                </a:lnTo>
                <a:cubicBezTo>
                  <a:pt x="5841252" y="5029200"/>
                  <a:pt x="5943600" y="5131548"/>
                  <a:pt x="5943600" y="5257800"/>
                </a:cubicBezTo>
                <a:cubicBezTo>
                  <a:pt x="5943600" y="5384052"/>
                  <a:pt x="5841252" y="5486400"/>
                  <a:pt x="5715000" y="5486400"/>
                </a:cubicBez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cubicBezTo>
                  <a:pt x="0" y="5131548"/>
                  <a:pt x="102348" y="5029200"/>
                  <a:pt x="228600" y="5029200"/>
                </a:cubicBezTo>
                <a:lnTo>
                  <a:pt x="2057400" y="5029200"/>
                </a:lnTo>
                <a:cubicBezTo>
                  <a:pt x="2309905" y="5029200"/>
                  <a:pt x="2514600" y="4824505"/>
                  <a:pt x="2514600" y="4572000"/>
                </a:cubicBezTo>
                <a:lnTo>
                  <a:pt x="2514600" y="914400"/>
                </a:lnTo>
                <a:cubicBezTo>
                  <a:pt x="2514600" y="661895"/>
                  <a:pt x="2309905" y="457200"/>
                  <a:pt x="2057400" y="457200"/>
                </a:cubicBez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00B050">
              <a:alpha val="439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/>
          </a:p>
        </p:txBody>
      </p:sp>
      <p:sp>
        <p:nvSpPr>
          <p:cNvPr id="45" name="Beam3">
            <a:extLst>
              <a:ext uri="{FF2B5EF4-FFF2-40B4-BE49-F238E27FC236}">
                <a16:creationId xmlns:a16="http://schemas.microsoft.com/office/drawing/2014/main" id="{6F4CACEB-A4D2-C30D-8F66-EF14734D2D5A}"/>
              </a:ext>
            </a:extLst>
          </p:cNvPr>
          <p:cNvSpPr/>
          <p:nvPr/>
        </p:nvSpPr>
        <p:spPr>
          <a:xfrm>
            <a:off x="3657600" y="1371600"/>
            <a:ext cx="5943600" cy="5486400"/>
          </a:xfrm>
          <a:custGeom>
            <a:avLst/>
            <a:gdLst>
              <a:gd name="connsiteX0" fmla="*/ 2971800 w 5943600"/>
              <a:gd name="connsiteY0" fmla="*/ 4343400 h 5486400"/>
              <a:gd name="connsiteX1" fmla="*/ 2743200 w 5943600"/>
              <a:gd name="connsiteY1" fmla="*/ 4572000 h 5486400"/>
              <a:gd name="connsiteX2" fmla="*/ 2971800 w 5943600"/>
              <a:gd name="connsiteY2" fmla="*/ 4800600 h 5486400"/>
              <a:gd name="connsiteX3" fmla="*/ 3200400 w 5943600"/>
              <a:gd name="connsiteY3" fmla="*/ 4572000 h 5486400"/>
              <a:gd name="connsiteX4" fmla="*/ 2971800 w 5943600"/>
              <a:gd name="connsiteY4" fmla="*/ 4343400 h 5486400"/>
              <a:gd name="connsiteX5" fmla="*/ 2971800 w 5943600"/>
              <a:gd name="connsiteY5" fmla="*/ 3429000 h 5486400"/>
              <a:gd name="connsiteX6" fmla="*/ 2743200 w 5943600"/>
              <a:gd name="connsiteY6" fmla="*/ 3657600 h 5486400"/>
              <a:gd name="connsiteX7" fmla="*/ 2971800 w 5943600"/>
              <a:gd name="connsiteY7" fmla="*/ 3886200 h 5486400"/>
              <a:gd name="connsiteX8" fmla="*/ 3200400 w 5943600"/>
              <a:gd name="connsiteY8" fmla="*/ 3657600 h 5486400"/>
              <a:gd name="connsiteX9" fmla="*/ 2971800 w 5943600"/>
              <a:gd name="connsiteY9" fmla="*/ 3429000 h 5486400"/>
              <a:gd name="connsiteX10" fmla="*/ 2971800 w 5943600"/>
              <a:gd name="connsiteY10" fmla="*/ 2514600 h 5486400"/>
              <a:gd name="connsiteX11" fmla="*/ 2743200 w 5943600"/>
              <a:gd name="connsiteY11" fmla="*/ 2743200 h 5486400"/>
              <a:gd name="connsiteX12" fmla="*/ 2971800 w 5943600"/>
              <a:gd name="connsiteY12" fmla="*/ 2971800 h 5486400"/>
              <a:gd name="connsiteX13" fmla="*/ 3200400 w 5943600"/>
              <a:gd name="connsiteY13" fmla="*/ 2743200 h 5486400"/>
              <a:gd name="connsiteX14" fmla="*/ 2971800 w 5943600"/>
              <a:gd name="connsiteY14" fmla="*/ 2514600 h 5486400"/>
              <a:gd name="connsiteX15" fmla="*/ 2971800 w 5943600"/>
              <a:gd name="connsiteY15" fmla="*/ 1600200 h 5486400"/>
              <a:gd name="connsiteX16" fmla="*/ 2743200 w 5943600"/>
              <a:gd name="connsiteY16" fmla="*/ 1828800 h 5486400"/>
              <a:gd name="connsiteX17" fmla="*/ 2971800 w 5943600"/>
              <a:gd name="connsiteY17" fmla="*/ 2057400 h 5486400"/>
              <a:gd name="connsiteX18" fmla="*/ 3200400 w 5943600"/>
              <a:gd name="connsiteY18" fmla="*/ 1828800 h 5486400"/>
              <a:gd name="connsiteX19" fmla="*/ 2971800 w 5943600"/>
              <a:gd name="connsiteY19" fmla="*/ 1600200 h 5486400"/>
              <a:gd name="connsiteX20" fmla="*/ 2971800 w 5943600"/>
              <a:gd name="connsiteY20" fmla="*/ 685800 h 5486400"/>
              <a:gd name="connsiteX21" fmla="*/ 2743200 w 5943600"/>
              <a:gd name="connsiteY21" fmla="*/ 914400 h 5486400"/>
              <a:gd name="connsiteX22" fmla="*/ 2971800 w 5943600"/>
              <a:gd name="connsiteY22" fmla="*/ 1143000 h 5486400"/>
              <a:gd name="connsiteX23" fmla="*/ 3200400 w 5943600"/>
              <a:gd name="connsiteY23" fmla="*/ 914400 h 5486400"/>
              <a:gd name="connsiteX24" fmla="*/ 2971800 w 5943600"/>
              <a:gd name="connsiteY24" fmla="*/ 685800 h 5486400"/>
              <a:gd name="connsiteX25" fmla="*/ 228600 w 5943600"/>
              <a:gd name="connsiteY25" fmla="*/ 0 h 5486400"/>
              <a:gd name="connsiteX26" fmla="*/ 5715000 w 5943600"/>
              <a:gd name="connsiteY26" fmla="*/ 0 h 5486400"/>
              <a:gd name="connsiteX27" fmla="*/ 5943600 w 5943600"/>
              <a:gd name="connsiteY27" fmla="*/ 228600 h 5486400"/>
              <a:gd name="connsiteX28" fmla="*/ 5715000 w 5943600"/>
              <a:gd name="connsiteY28" fmla="*/ 457200 h 5486400"/>
              <a:gd name="connsiteX29" fmla="*/ 3886200 w 5943600"/>
              <a:gd name="connsiteY29" fmla="*/ 457200 h 5486400"/>
              <a:gd name="connsiteX30" fmla="*/ 3429000 w 5943600"/>
              <a:gd name="connsiteY30" fmla="*/ 914400 h 5486400"/>
              <a:gd name="connsiteX31" fmla="*/ 3429000 w 5943600"/>
              <a:gd name="connsiteY31" fmla="*/ 4572000 h 5486400"/>
              <a:gd name="connsiteX32" fmla="*/ 3886200 w 5943600"/>
              <a:gd name="connsiteY32" fmla="*/ 5029200 h 5486400"/>
              <a:gd name="connsiteX33" fmla="*/ 5715000 w 5943600"/>
              <a:gd name="connsiteY33" fmla="*/ 5029200 h 5486400"/>
              <a:gd name="connsiteX34" fmla="*/ 5943600 w 5943600"/>
              <a:gd name="connsiteY34" fmla="*/ 5257800 h 5486400"/>
              <a:gd name="connsiteX35" fmla="*/ 5715000 w 5943600"/>
              <a:gd name="connsiteY35" fmla="*/ 5486400 h 5486400"/>
              <a:gd name="connsiteX36" fmla="*/ 228600 w 5943600"/>
              <a:gd name="connsiteY36" fmla="*/ 5486400 h 5486400"/>
              <a:gd name="connsiteX37" fmla="*/ 0 w 5943600"/>
              <a:gd name="connsiteY37" fmla="*/ 5257800 h 5486400"/>
              <a:gd name="connsiteX38" fmla="*/ 228600 w 5943600"/>
              <a:gd name="connsiteY38" fmla="*/ 5029200 h 5486400"/>
              <a:gd name="connsiteX39" fmla="*/ 2057400 w 5943600"/>
              <a:gd name="connsiteY39" fmla="*/ 5029200 h 5486400"/>
              <a:gd name="connsiteX40" fmla="*/ 2514600 w 5943600"/>
              <a:gd name="connsiteY40" fmla="*/ 4572000 h 5486400"/>
              <a:gd name="connsiteX41" fmla="*/ 2514600 w 5943600"/>
              <a:gd name="connsiteY41" fmla="*/ 914400 h 5486400"/>
              <a:gd name="connsiteX42" fmla="*/ 2057400 w 5943600"/>
              <a:gd name="connsiteY42" fmla="*/ 457200 h 5486400"/>
              <a:gd name="connsiteX43" fmla="*/ 228600 w 5943600"/>
              <a:gd name="connsiteY43" fmla="*/ 457200 h 5486400"/>
              <a:gd name="connsiteX44" fmla="*/ 0 w 5943600"/>
              <a:gd name="connsiteY44" fmla="*/ 228600 h 5486400"/>
              <a:gd name="connsiteX45" fmla="*/ 228600 w 5943600"/>
              <a:gd name="connsiteY4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43600" h="5486400">
                <a:moveTo>
                  <a:pt x="2971800" y="4343400"/>
                </a:moveTo>
                <a:cubicBezTo>
                  <a:pt x="2845548" y="4343400"/>
                  <a:pt x="2743200" y="4445748"/>
                  <a:pt x="2743200" y="4572000"/>
                </a:cubicBezTo>
                <a:cubicBezTo>
                  <a:pt x="2743200" y="4698252"/>
                  <a:pt x="2845548" y="4800600"/>
                  <a:pt x="2971800" y="4800600"/>
                </a:cubicBezTo>
                <a:cubicBezTo>
                  <a:pt x="3098052" y="4800600"/>
                  <a:pt x="3200400" y="4698252"/>
                  <a:pt x="3200400" y="4572000"/>
                </a:cubicBezTo>
                <a:cubicBezTo>
                  <a:pt x="3200400" y="4445748"/>
                  <a:pt x="3098052" y="4343400"/>
                  <a:pt x="2971800" y="4343400"/>
                </a:cubicBezTo>
                <a:close/>
                <a:moveTo>
                  <a:pt x="2971800" y="3429000"/>
                </a:moveTo>
                <a:cubicBezTo>
                  <a:pt x="2845548" y="3429000"/>
                  <a:pt x="2743200" y="3531348"/>
                  <a:pt x="2743200" y="3657600"/>
                </a:cubicBezTo>
                <a:cubicBezTo>
                  <a:pt x="2743200" y="3783852"/>
                  <a:pt x="2845548" y="3886200"/>
                  <a:pt x="2971800" y="3886200"/>
                </a:cubicBezTo>
                <a:cubicBezTo>
                  <a:pt x="3098052" y="3886200"/>
                  <a:pt x="3200400" y="3783852"/>
                  <a:pt x="3200400" y="3657600"/>
                </a:cubicBezTo>
                <a:cubicBezTo>
                  <a:pt x="3200400" y="3531348"/>
                  <a:pt x="3098052" y="3429000"/>
                  <a:pt x="2971800" y="3429000"/>
                </a:cubicBezTo>
                <a:close/>
                <a:moveTo>
                  <a:pt x="2971800" y="2514600"/>
                </a:moveTo>
                <a:cubicBezTo>
                  <a:pt x="2845548" y="2514600"/>
                  <a:pt x="2743200" y="2616948"/>
                  <a:pt x="2743200" y="2743200"/>
                </a:cubicBezTo>
                <a:cubicBezTo>
                  <a:pt x="2743200" y="2869452"/>
                  <a:pt x="2845548" y="2971800"/>
                  <a:pt x="2971800" y="2971800"/>
                </a:cubicBezTo>
                <a:cubicBezTo>
                  <a:pt x="3098052" y="2971800"/>
                  <a:pt x="3200400" y="2869452"/>
                  <a:pt x="3200400" y="2743200"/>
                </a:cubicBezTo>
                <a:cubicBezTo>
                  <a:pt x="3200400" y="2616948"/>
                  <a:pt x="3098052" y="2514600"/>
                  <a:pt x="2971800" y="2514600"/>
                </a:cubicBezTo>
                <a:close/>
                <a:moveTo>
                  <a:pt x="2971800" y="1600200"/>
                </a:moveTo>
                <a:cubicBezTo>
                  <a:pt x="2845548" y="1600200"/>
                  <a:pt x="2743200" y="1702548"/>
                  <a:pt x="2743200" y="1828800"/>
                </a:cubicBezTo>
                <a:cubicBezTo>
                  <a:pt x="2743200" y="1955052"/>
                  <a:pt x="2845548" y="2057400"/>
                  <a:pt x="2971800" y="2057400"/>
                </a:cubicBezTo>
                <a:cubicBezTo>
                  <a:pt x="3098052" y="2057400"/>
                  <a:pt x="3200400" y="1955052"/>
                  <a:pt x="3200400" y="1828800"/>
                </a:cubicBezTo>
                <a:cubicBezTo>
                  <a:pt x="3200400" y="1702548"/>
                  <a:pt x="3098052" y="1600200"/>
                  <a:pt x="2971800" y="1600200"/>
                </a:cubicBezTo>
                <a:close/>
                <a:moveTo>
                  <a:pt x="2971800" y="685800"/>
                </a:moveTo>
                <a:cubicBezTo>
                  <a:pt x="2845548" y="685800"/>
                  <a:pt x="2743200" y="788148"/>
                  <a:pt x="2743200" y="914400"/>
                </a:cubicBezTo>
                <a:cubicBezTo>
                  <a:pt x="2743200" y="1040652"/>
                  <a:pt x="2845548" y="1143000"/>
                  <a:pt x="2971800" y="1143000"/>
                </a:cubicBezTo>
                <a:cubicBezTo>
                  <a:pt x="3098052" y="1143000"/>
                  <a:pt x="3200400" y="1040652"/>
                  <a:pt x="3200400" y="914400"/>
                </a:cubicBezTo>
                <a:cubicBezTo>
                  <a:pt x="3200400" y="788148"/>
                  <a:pt x="3098052" y="685800"/>
                  <a:pt x="2971800" y="685800"/>
                </a:cubicBezTo>
                <a:close/>
                <a:moveTo>
                  <a:pt x="228600" y="0"/>
                </a:moveTo>
                <a:lnTo>
                  <a:pt x="5715000" y="0"/>
                </a:lnTo>
                <a:cubicBezTo>
                  <a:pt x="5841252" y="0"/>
                  <a:pt x="5943600" y="102348"/>
                  <a:pt x="5943600" y="228600"/>
                </a:cubicBezTo>
                <a:cubicBezTo>
                  <a:pt x="5943600" y="354852"/>
                  <a:pt x="5841252" y="457200"/>
                  <a:pt x="5715000" y="457200"/>
                </a:cubicBezTo>
                <a:lnTo>
                  <a:pt x="3886200" y="457200"/>
                </a:lnTo>
                <a:cubicBezTo>
                  <a:pt x="3633695" y="457200"/>
                  <a:pt x="3429000" y="661895"/>
                  <a:pt x="3429000" y="914400"/>
                </a:cubicBezTo>
                <a:lnTo>
                  <a:pt x="3429000" y="4572000"/>
                </a:lnTo>
                <a:cubicBezTo>
                  <a:pt x="3429000" y="4824505"/>
                  <a:pt x="3633695" y="5029200"/>
                  <a:pt x="3886200" y="5029200"/>
                </a:cubicBezTo>
                <a:lnTo>
                  <a:pt x="5715000" y="5029200"/>
                </a:lnTo>
                <a:cubicBezTo>
                  <a:pt x="5841252" y="5029200"/>
                  <a:pt x="5943600" y="5131548"/>
                  <a:pt x="5943600" y="5257800"/>
                </a:cubicBezTo>
                <a:cubicBezTo>
                  <a:pt x="5943600" y="5384052"/>
                  <a:pt x="5841252" y="5486400"/>
                  <a:pt x="5715000" y="5486400"/>
                </a:cubicBezTo>
                <a:lnTo>
                  <a:pt x="228600" y="5486400"/>
                </a:lnTo>
                <a:cubicBezTo>
                  <a:pt x="102348" y="5486400"/>
                  <a:pt x="0" y="5384052"/>
                  <a:pt x="0" y="5257800"/>
                </a:cubicBezTo>
                <a:cubicBezTo>
                  <a:pt x="0" y="5131548"/>
                  <a:pt x="102348" y="5029200"/>
                  <a:pt x="228600" y="5029200"/>
                </a:cubicBezTo>
                <a:lnTo>
                  <a:pt x="2057400" y="5029200"/>
                </a:lnTo>
                <a:cubicBezTo>
                  <a:pt x="2309905" y="5029200"/>
                  <a:pt x="2514600" y="4824505"/>
                  <a:pt x="2514600" y="4572000"/>
                </a:cubicBezTo>
                <a:lnTo>
                  <a:pt x="2514600" y="914400"/>
                </a:lnTo>
                <a:cubicBezTo>
                  <a:pt x="2514600" y="661895"/>
                  <a:pt x="2309905" y="457200"/>
                  <a:pt x="2057400" y="457200"/>
                </a:cubicBezTo>
                <a:lnTo>
                  <a:pt x="228600" y="457200"/>
                </a:lnTo>
                <a:cubicBezTo>
                  <a:pt x="102348" y="457200"/>
                  <a:pt x="0" y="354852"/>
                  <a:pt x="0" y="228600"/>
                </a:cubicBez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solidFill>
            <a:srgbClr val="FF0000">
              <a:alpha val="439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>
              <a:solidFill>
                <a:srgbClr val="002060"/>
              </a:solidFill>
            </a:endParaRPr>
          </a:p>
          <a:p>
            <a:pPr algn="ctr"/>
            <a:endParaRPr lang="en-US" sz="1000"/>
          </a:p>
        </p:txBody>
      </p:sp>
      <p:sp>
        <p:nvSpPr>
          <p:cNvPr id="19" name="ToolLR">
            <a:extLst>
              <a:ext uri="{FF2B5EF4-FFF2-40B4-BE49-F238E27FC236}">
                <a16:creationId xmlns:a16="http://schemas.microsoft.com/office/drawing/2014/main" id="{E2201BD6-D819-E9FE-E1C6-0A124D6F24A1}"/>
              </a:ext>
            </a:extLst>
          </p:cNvPr>
          <p:cNvSpPr/>
          <p:nvPr/>
        </p:nvSpPr>
        <p:spPr>
          <a:xfrm>
            <a:off x="7467600" y="1485900"/>
            <a:ext cx="2743200" cy="4572000"/>
          </a:xfrm>
          <a:custGeom>
            <a:avLst/>
            <a:gdLst>
              <a:gd name="connsiteX0" fmla="*/ 457200 w 2743200"/>
              <a:gd name="connsiteY0" fmla="*/ 0 h 4572000"/>
              <a:gd name="connsiteX1" fmla="*/ 2286000 w 2743200"/>
              <a:gd name="connsiteY1" fmla="*/ 0 h 4572000"/>
              <a:gd name="connsiteX2" fmla="*/ 2743200 w 2743200"/>
              <a:gd name="connsiteY2" fmla="*/ 457200 h 4572000"/>
              <a:gd name="connsiteX3" fmla="*/ 2743200 w 2743200"/>
              <a:gd name="connsiteY3" fmla="*/ 4114800 h 4572000"/>
              <a:gd name="connsiteX4" fmla="*/ 2286000 w 2743200"/>
              <a:gd name="connsiteY4" fmla="*/ 4572000 h 4572000"/>
              <a:gd name="connsiteX5" fmla="*/ 457200 w 2743200"/>
              <a:gd name="connsiteY5" fmla="*/ 4572000 h 4572000"/>
              <a:gd name="connsiteX6" fmla="*/ 0 w 2743200"/>
              <a:gd name="connsiteY6" fmla="*/ 4114800 h 4572000"/>
              <a:gd name="connsiteX7" fmla="*/ 0 w 2743200"/>
              <a:gd name="connsiteY7" fmla="*/ 457200 h 4572000"/>
              <a:gd name="connsiteX8" fmla="*/ 457200 w 2743200"/>
              <a:gd name="connsiteY8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4572000">
                <a:moveTo>
                  <a:pt x="457200" y="0"/>
                </a:moveTo>
                <a:lnTo>
                  <a:pt x="2286000" y="0"/>
                </a:lnTo>
                <a:cubicBezTo>
                  <a:pt x="2538505" y="0"/>
                  <a:pt x="2743200" y="204695"/>
                  <a:pt x="2743200" y="457200"/>
                </a:cubicBezTo>
                <a:lnTo>
                  <a:pt x="2743200" y="4114800"/>
                </a:lnTo>
                <a:cubicBezTo>
                  <a:pt x="2743200" y="4367305"/>
                  <a:pt x="2538505" y="4572000"/>
                  <a:pt x="2286000" y="4572000"/>
                </a:cubicBezTo>
                <a:lnTo>
                  <a:pt x="457200" y="4572000"/>
                </a:lnTo>
                <a:cubicBezTo>
                  <a:pt x="204695" y="4572000"/>
                  <a:pt x="0" y="4367305"/>
                  <a:pt x="0" y="41148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156082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rgbClr val="FF0000"/>
              </a:solidFill>
            </a:endParaRPr>
          </a:p>
          <a:p>
            <a:pPr algn="ctr"/>
            <a:endParaRPr lang="en-US" sz="1000"/>
          </a:p>
        </p:txBody>
      </p:sp>
      <p:sp>
        <p:nvSpPr>
          <p:cNvPr id="32" name="ToolCorner">
            <a:extLst>
              <a:ext uri="{FF2B5EF4-FFF2-40B4-BE49-F238E27FC236}">
                <a16:creationId xmlns:a16="http://schemas.microsoft.com/office/drawing/2014/main" id="{C0646072-6B8C-6338-B943-814184702BA8}"/>
              </a:ext>
            </a:extLst>
          </p:cNvPr>
          <p:cNvSpPr/>
          <p:nvPr/>
        </p:nvSpPr>
        <p:spPr>
          <a:xfrm rot="5400000">
            <a:off x="9867900" y="914400"/>
            <a:ext cx="914400" cy="91440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cubicBezTo>
                  <a:pt x="661895" y="457200"/>
                  <a:pt x="457200" y="661895"/>
                  <a:pt x="457200" y="914400"/>
                </a:cubicBezTo>
                <a:lnTo>
                  <a:pt x="0" y="91440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r-HR" sz="1000"/>
          </a:p>
        </p:txBody>
      </p:sp>
      <p:graphicFrame>
        <p:nvGraphicFramePr>
          <p:cNvPr id="46" name="TableResults" hidden="1">
            <a:extLst>
              <a:ext uri="{FF2B5EF4-FFF2-40B4-BE49-F238E27FC236}">
                <a16:creationId xmlns:a16="http://schemas.microsoft.com/office/drawing/2014/main" id="{06147E6F-979F-C0CE-0DF3-38993BCFD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61510"/>
              </p:ext>
            </p:extLst>
          </p:nvPr>
        </p:nvGraphicFramePr>
        <p:xfrm>
          <a:off x="152400" y="5052060"/>
          <a:ext cx="9144003" cy="1463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97699">
                  <a:extLst>
                    <a:ext uri="{9D8B030D-6E8A-4147-A177-3AD203B41FA5}">
                      <a16:colId xmlns:a16="http://schemas.microsoft.com/office/drawing/2014/main" val="922363502"/>
                    </a:ext>
                  </a:extLst>
                </a:gridCol>
                <a:gridCol w="519557">
                  <a:extLst>
                    <a:ext uri="{9D8B030D-6E8A-4147-A177-3AD203B41FA5}">
                      <a16:colId xmlns:a16="http://schemas.microsoft.com/office/drawing/2014/main" val="2222341043"/>
                    </a:ext>
                  </a:extLst>
                </a:gridCol>
                <a:gridCol w="1532755">
                  <a:extLst>
                    <a:ext uri="{9D8B030D-6E8A-4147-A177-3AD203B41FA5}">
                      <a16:colId xmlns:a16="http://schemas.microsoft.com/office/drawing/2014/main" val="202781212"/>
                    </a:ext>
                  </a:extLst>
                </a:gridCol>
                <a:gridCol w="775095">
                  <a:extLst>
                    <a:ext uri="{9D8B030D-6E8A-4147-A177-3AD203B41FA5}">
                      <a16:colId xmlns:a16="http://schemas.microsoft.com/office/drawing/2014/main" val="2930898191"/>
                    </a:ext>
                  </a:extLst>
                </a:gridCol>
                <a:gridCol w="831271">
                  <a:extLst>
                    <a:ext uri="{9D8B030D-6E8A-4147-A177-3AD203B41FA5}">
                      <a16:colId xmlns:a16="http://schemas.microsoft.com/office/drawing/2014/main" val="2771113362"/>
                    </a:ext>
                  </a:extLst>
                </a:gridCol>
                <a:gridCol w="831271">
                  <a:extLst>
                    <a:ext uri="{9D8B030D-6E8A-4147-A177-3AD203B41FA5}">
                      <a16:colId xmlns:a16="http://schemas.microsoft.com/office/drawing/2014/main" val="1304676129"/>
                    </a:ext>
                  </a:extLst>
                </a:gridCol>
                <a:gridCol w="831271">
                  <a:extLst>
                    <a:ext uri="{9D8B030D-6E8A-4147-A177-3AD203B41FA5}">
                      <a16:colId xmlns:a16="http://schemas.microsoft.com/office/drawing/2014/main" val="2286262253"/>
                    </a:ext>
                  </a:extLst>
                </a:gridCol>
                <a:gridCol w="831271">
                  <a:extLst>
                    <a:ext uri="{9D8B030D-6E8A-4147-A177-3AD203B41FA5}">
                      <a16:colId xmlns:a16="http://schemas.microsoft.com/office/drawing/2014/main" val="999522302"/>
                    </a:ext>
                  </a:extLst>
                </a:gridCol>
                <a:gridCol w="831271">
                  <a:extLst>
                    <a:ext uri="{9D8B030D-6E8A-4147-A177-3AD203B41FA5}">
                      <a16:colId xmlns:a16="http://schemas.microsoft.com/office/drawing/2014/main" val="3801357661"/>
                    </a:ext>
                  </a:extLst>
                </a:gridCol>
                <a:gridCol w="831271">
                  <a:extLst>
                    <a:ext uri="{9D8B030D-6E8A-4147-A177-3AD203B41FA5}">
                      <a16:colId xmlns:a16="http://schemas.microsoft.com/office/drawing/2014/main" val="4212355502"/>
                    </a:ext>
                  </a:extLst>
                </a:gridCol>
                <a:gridCol w="831271">
                  <a:extLst>
                    <a:ext uri="{9D8B030D-6E8A-4147-A177-3AD203B41FA5}">
                      <a16:colId xmlns:a16="http://schemas.microsoft.com/office/drawing/2014/main" val="25176506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hr-HR" sz="1000" b="0"/>
                        <a:t>no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0" err="1"/>
                        <a:t>id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b="0" err="1"/>
                        <a:t>name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area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perim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xA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yA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xP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yP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Ixx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 b="0" err="1"/>
                        <a:t>Iyy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0578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b="0"/>
                        <a:t>1.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/>
                        <a:t>45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/>
                        <a:t>Beam3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10.63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42.14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3.25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3.25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134.5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153.8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341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b="0"/>
                        <a:t>2.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/>
                        <a:t>34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/>
                        <a:t>Beam2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11.61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34.28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3.25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3.25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144.9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164.6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255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b="0"/>
                        <a:t>3.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/>
                        <a:t>26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/>
                        <a:t>Beam1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11.21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33.14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3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119.4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/>
                        <a:t>158.1</a:t>
                      </a:r>
                      <a:endParaRPr lang="en-US" sz="1000" b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7564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Beam0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99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ToolLR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48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28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oli">
    <p:spTree>
      <p:nvGrpSpPr>
        <p:cNvPr id="1" name="">
          <a:extLst>
            <a:ext uri="{FF2B5EF4-FFF2-40B4-BE49-F238E27FC236}">
              <a16:creationId xmlns:a16="http://schemas.microsoft.com/office/drawing/2014/main" id="{A60421C8-68BB-B8CA-DE0A-1A687649E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map of land with white lines and dots&#10;&#10;Description automatically generated">
            <a:extLst>
              <a:ext uri="{FF2B5EF4-FFF2-40B4-BE49-F238E27FC236}">
                <a16:creationId xmlns:a16="http://schemas.microsoft.com/office/drawing/2014/main" id="{06AE7438-9810-FDA6-8BE4-05589EEAA7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147637"/>
            <a:ext cx="9420225" cy="6562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8CBA90-E0B2-0D22-72DA-F726A3377A8C}"/>
              </a:ext>
            </a:extLst>
          </p:cNvPr>
          <p:cNvSpPr txBox="1"/>
          <p:nvPr/>
        </p:nvSpPr>
        <p:spPr>
          <a:xfrm>
            <a:off x="1828800" y="-26432"/>
            <a:ext cx="869696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sz="1600"/>
              <a:t>Data: Area</a:t>
            </a:r>
            <a:r>
              <a:rPr lang="hr-HR" sz="1600" b="0" i="0">
                <a:solidFill>
                  <a:srgbClr val="1F1F1F"/>
                </a:solidFill>
                <a:effectLst/>
                <a:latin typeface="Google Sans"/>
              </a:rPr>
              <a:t> 4,54 km</a:t>
            </a:r>
            <a:r>
              <a:rPr lang="hr-HR" sz="1600" b="0" i="0" baseline="30000">
                <a:solidFill>
                  <a:srgbClr val="1F1F1F"/>
                </a:solidFill>
                <a:effectLst/>
                <a:latin typeface="Google Sans"/>
              </a:rPr>
              <a:t>2</a:t>
            </a:r>
            <a:r>
              <a:rPr lang="hr-HR" sz="1600" b="0" i="0">
                <a:solidFill>
                  <a:srgbClr val="1F1F1F"/>
                </a:solidFill>
                <a:effectLst/>
                <a:latin typeface="Google Sans"/>
              </a:rPr>
              <a:t>, coast line perim 14,3 km, scale 1” = 0.4km.</a:t>
            </a:r>
            <a:endParaRPr lang="en-US" sz="1600"/>
          </a:p>
        </p:txBody>
      </p:sp>
      <p:grpSp>
        <p:nvGrpSpPr>
          <p:cNvPr id="10" name="GroupFree">
            <a:extLst>
              <a:ext uri="{FF2B5EF4-FFF2-40B4-BE49-F238E27FC236}">
                <a16:creationId xmlns:a16="http://schemas.microsoft.com/office/drawing/2014/main" id="{B8C77F0D-83D9-B6EB-B6E3-4156843F0207}"/>
              </a:ext>
            </a:extLst>
          </p:cNvPr>
          <p:cNvGrpSpPr/>
          <p:nvPr/>
        </p:nvGrpSpPr>
        <p:grpSpPr>
          <a:xfrm>
            <a:off x="-914400" y="-914400"/>
            <a:ext cx="13716000" cy="8686800"/>
            <a:chOff x="-914400" y="-914400"/>
            <a:chExt cx="13716000" cy="8686800"/>
          </a:xfrm>
        </p:grpSpPr>
        <p:graphicFrame>
          <p:nvGraphicFramePr>
            <p:cNvPr id="2" name="ChartPanel" hidden="1">
              <a:extLst>
                <a:ext uri="{FF2B5EF4-FFF2-40B4-BE49-F238E27FC236}">
                  <a16:creationId xmlns:a16="http://schemas.microsoft.com/office/drawing/2014/main" id="{52EB75AB-6494-26B7-A7E0-DBB22492B17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32477261"/>
                </p:ext>
              </p:extLst>
            </p:nvPr>
          </p:nvGraphicFramePr>
          <p:xfrm>
            <a:off x="-914400" y="-914400"/>
            <a:ext cx="13716000" cy="8686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" name="shChart">
              <a:extLst>
                <a:ext uri="{FF2B5EF4-FFF2-40B4-BE49-F238E27FC236}">
                  <a16:creationId xmlns:a16="http://schemas.microsoft.com/office/drawing/2014/main" id="{1832096A-9E43-8796-FC4D-D2E4648B80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9491524"/>
                </p:ext>
              </p:extLst>
            </p:nvPr>
          </p:nvGraphicFramePr>
          <p:xfrm>
            <a:off x="1739363" y="-582731"/>
            <a:ext cx="8842411" cy="78800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RectPanel" hidden="1">
              <a:extLst>
                <a:ext uri="{FF2B5EF4-FFF2-40B4-BE49-F238E27FC236}">
                  <a16:creationId xmlns:a16="http://schemas.microsoft.com/office/drawing/2014/main" id="{BC1D73A6-9801-533A-B965-25CC7239CB5A}"/>
                </a:ext>
              </a:extLst>
            </p:cNvPr>
            <p:cNvSpPr>
              <a:spLocks/>
            </p:cNvSpPr>
            <p:nvPr/>
          </p:nvSpPr>
          <p:spPr>
            <a:xfrm>
              <a:off x="0" y="-13448"/>
              <a:ext cx="11887200" cy="6858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Mohr">
              <a:extLst>
                <a:ext uri="{FF2B5EF4-FFF2-40B4-BE49-F238E27FC236}">
                  <a16:creationId xmlns:a16="http://schemas.microsoft.com/office/drawing/2014/main" id="{2AD58FB1-040E-EE3A-C9A8-50C748676840}"/>
                </a:ext>
              </a:extLst>
            </p:cNvPr>
            <p:cNvSpPr/>
            <p:nvPr/>
          </p:nvSpPr>
          <p:spPr>
            <a:xfrm rot="676260">
              <a:off x="4444178" y="1522394"/>
              <a:ext cx="3560362" cy="2356105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TableSpecs" hidden="1">
            <a:extLst>
              <a:ext uri="{FF2B5EF4-FFF2-40B4-BE49-F238E27FC236}">
                <a16:creationId xmlns:a16="http://schemas.microsoft.com/office/drawing/2014/main" id="{DB11C77D-6BCA-1FE5-CCC5-B894173BA875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21668" y="4883366"/>
          <a:ext cx="12161520" cy="184023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4595">
                  <a:extLst>
                    <a:ext uri="{9D8B030D-6E8A-4147-A177-3AD203B41FA5}">
                      <a16:colId xmlns:a16="http://schemas.microsoft.com/office/drawing/2014/main" val="4114106403"/>
                    </a:ext>
                  </a:extLst>
                </a:gridCol>
                <a:gridCol w="451739">
                  <a:extLst>
                    <a:ext uri="{9D8B030D-6E8A-4147-A177-3AD203B41FA5}">
                      <a16:colId xmlns:a16="http://schemas.microsoft.com/office/drawing/2014/main" val="1961566337"/>
                    </a:ext>
                  </a:extLst>
                </a:gridCol>
                <a:gridCol w="967877">
                  <a:extLst>
                    <a:ext uri="{9D8B030D-6E8A-4147-A177-3AD203B41FA5}">
                      <a16:colId xmlns:a16="http://schemas.microsoft.com/office/drawing/2014/main" val="2427293528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2846390530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1317465781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1088289930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2746583667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1147474733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3102587380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1354165789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1241468578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2056321407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3374518070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1842102851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1863227370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3855334522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2446699140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1001060574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330233272"/>
                    </a:ext>
                  </a:extLst>
                </a:gridCol>
                <a:gridCol w="608077">
                  <a:extLst>
                    <a:ext uri="{9D8B030D-6E8A-4147-A177-3AD203B41FA5}">
                      <a16:colId xmlns:a16="http://schemas.microsoft.com/office/drawing/2014/main" val="2044553176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hr-HR" sz="1000"/>
                        <a:t>No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ID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/>
                        <a:t>Name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area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perim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x-LC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y-LC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Ixx0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Iyy0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Ixy0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theta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Imax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rmin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000"/>
                        <a:t>rmax</a:t>
                      </a:r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5483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- 33.87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918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Goli6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99108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Goli6x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2884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Goli31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- 12.63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3136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Goli250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- 12.84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664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432207"/>
                  </a:ext>
                </a:extLst>
              </a:tr>
            </a:tbl>
          </a:graphicData>
        </a:graphic>
      </p:graphicFrame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1E87E7D2-164E-1DE8-E0C6-1DB63FFC335C}"/>
              </a:ext>
            </a:extLst>
          </p:cNvPr>
          <p:cNvSpPr txBox="1"/>
          <p:nvPr/>
        </p:nvSpPr>
        <p:spPr>
          <a:xfrm>
            <a:off x="1177636" y="5514112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/>
              <a:t>Try it here </a:t>
            </a:r>
            <a:r>
              <a:rPr lang="hr-HR" sz="3600">
                <a:solidFill>
                  <a:srgbClr val="FF0000"/>
                </a:solidFill>
              </a:rPr>
              <a:t>now</a:t>
            </a:r>
            <a:r>
              <a:rPr lang="hr-HR" sz="3600"/>
              <a:t>….</a:t>
            </a:r>
            <a:endParaRPr lang="en-US" sz="3600"/>
          </a:p>
        </p:txBody>
      </p:sp>
      <p:sp>
        <p:nvSpPr>
          <p:cNvPr id="17" name="Goli3" hidden="1">
            <a:extLst>
              <a:ext uri="{FF2B5EF4-FFF2-40B4-BE49-F238E27FC236}">
                <a16:creationId xmlns:a16="http://schemas.microsoft.com/office/drawing/2014/main" id="{5FDE7051-655E-EA84-B16A-C2BDE469D209}"/>
              </a:ext>
            </a:extLst>
          </p:cNvPr>
          <p:cNvSpPr/>
          <p:nvPr/>
        </p:nvSpPr>
        <p:spPr>
          <a:xfrm>
            <a:off x="2651760" y="365760"/>
            <a:ext cx="7242772" cy="6201624"/>
          </a:xfrm>
          <a:custGeom>
            <a:avLst/>
            <a:gdLst>
              <a:gd name="connsiteX0" fmla="*/ 0 w 7242772"/>
              <a:gd name="connsiteY0" fmla="*/ 0 h 6201624"/>
              <a:gd name="connsiteX1" fmla="*/ 7242772 w 7242772"/>
              <a:gd name="connsiteY1" fmla="*/ 1158844 h 6201624"/>
              <a:gd name="connsiteX2" fmla="*/ 3992578 w 7242772"/>
              <a:gd name="connsiteY2" fmla="*/ 6201624 h 6201624"/>
              <a:gd name="connsiteX3" fmla="*/ 0 w 7242772"/>
              <a:gd name="connsiteY3" fmla="*/ 0 h 620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2772" h="6201624">
                <a:moveTo>
                  <a:pt x="0" y="0"/>
                </a:moveTo>
                <a:lnTo>
                  <a:pt x="7242772" y="1158844"/>
                </a:lnTo>
                <a:lnTo>
                  <a:pt x="3992578" y="6201624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li6" hidden="1">
            <a:extLst>
              <a:ext uri="{FF2B5EF4-FFF2-40B4-BE49-F238E27FC236}">
                <a16:creationId xmlns:a16="http://schemas.microsoft.com/office/drawing/2014/main" id="{704FDB6F-C55C-2EC3-5383-6C6D69A9D5B7}"/>
              </a:ext>
            </a:extLst>
          </p:cNvPr>
          <p:cNvSpPr/>
          <p:nvPr/>
        </p:nvSpPr>
        <p:spPr>
          <a:xfrm>
            <a:off x="2651760" y="365760"/>
            <a:ext cx="7242772" cy="6201624"/>
          </a:xfrm>
          <a:custGeom>
            <a:avLst/>
            <a:gdLst>
              <a:gd name="connsiteX0" fmla="*/ 0 w 7242772"/>
              <a:gd name="connsiteY0" fmla="*/ 0 h 6201624"/>
              <a:gd name="connsiteX1" fmla="*/ 7242772 w 7242772"/>
              <a:gd name="connsiteY1" fmla="*/ 1158844 h 6201624"/>
              <a:gd name="connsiteX2" fmla="*/ 3992578 w 7242772"/>
              <a:gd name="connsiteY2" fmla="*/ 6201624 h 6201624"/>
              <a:gd name="connsiteX3" fmla="*/ 0 w 7242772"/>
              <a:gd name="connsiteY3" fmla="*/ 0 h 6201624"/>
              <a:gd name="connsiteX0" fmla="*/ 0 w 7242772"/>
              <a:gd name="connsiteY0" fmla="*/ 0 h 6201624"/>
              <a:gd name="connsiteX1" fmla="*/ 4138339 w 7242772"/>
              <a:gd name="connsiteY1" fmla="*/ 657282 h 6201624"/>
              <a:gd name="connsiteX2" fmla="*/ 7242772 w 7242772"/>
              <a:gd name="connsiteY2" fmla="*/ 1158844 h 6201624"/>
              <a:gd name="connsiteX3" fmla="*/ 3992578 w 7242772"/>
              <a:gd name="connsiteY3" fmla="*/ 6201624 h 6201624"/>
              <a:gd name="connsiteX4" fmla="*/ 0 w 7242772"/>
              <a:gd name="connsiteY4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3992578 w 7242772"/>
              <a:gd name="connsiteY3" fmla="*/ 6201624 h 6201624"/>
              <a:gd name="connsiteX4" fmla="*/ 0 w 7242772"/>
              <a:gd name="connsiteY4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202529 w 7242772"/>
              <a:gd name="connsiteY3" fmla="*/ 2802953 h 6201624"/>
              <a:gd name="connsiteX4" fmla="*/ 3992578 w 7242772"/>
              <a:gd name="connsiteY4" fmla="*/ 6201624 h 6201624"/>
              <a:gd name="connsiteX5" fmla="*/ 0 w 7242772"/>
              <a:gd name="connsiteY5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791004 w 7242772"/>
              <a:gd name="connsiteY3" fmla="*/ 3491017 h 6201624"/>
              <a:gd name="connsiteX4" fmla="*/ 3992578 w 7242772"/>
              <a:gd name="connsiteY4" fmla="*/ 6201624 h 6201624"/>
              <a:gd name="connsiteX5" fmla="*/ 0 w 7242772"/>
              <a:gd name="connsiteY5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791004 w 7242772"/>
              <a:gd name="connsiteY3" fmla="*/ 3491017 h 6201624"/>
              <a:gd name="connsiteX4" fmla="*/ 3992578 w 7242772"/>
              <a:gd name="connsiteY4" fmla="*/ 6201624 h 6201624"/>
              <a:gd name="connsiteX5" fmla="*/ 1340818 w 7242772"/>
              <a:gd name="connsiteY5" fmla="*/ 2105836 h 6201624"/>
              <a:gd name="connsiteX6" fmla="*/ 0 w 7242772"/>
              <a:gd name="connsiteY6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791004 w 7242772"/>
              <a:gd name="connsiteY3" fmla="*/ 3491017 h 6201624"/>
              <a:gd name="connsiteX4" fmla="*/ 3992578 w 7242772"/>
              <a:gd name="connsiteY4" fmla="*/ 6201624 h 6201624"/>
              <a:gd name="connsiteX5" fmla="*/ 453579 w 7242772"/>
              <a:gd name="connsiteY5" fmla="*/ 2793899 h 6201624"/>
              <a:gd name="connsiteX6" fmla="*/ 0 w 7242772"/>
              <a:gd name="connsiteY6" fmla="*/ 0 h 620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42772" h="6201624">
                <a:moveTo>
                  <a:pt x="0" y="0"/>
                </a:moveTo>
                <a:lnTo>
                  <a:pt x="4102125" y="376625"/>
                </a:lnTo>
                <a:lnTo>
                  <a:pt x="7242772" y="1158844"/>
                </a:lnTo>
                <a:lnTo>
                  <a:pt x="6791004" y="3491017"/>
                </a:lnTo>
                <a:lnTo>
                  <a:pt x="3992578" y="6201624"/>
                </a:lnTo>
                <a:lnTo>
                  <a:pt x="453579" y="27938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li31" hidden="1">
            <a:extLst>
              <a:ext uri="{FF2B5EF4-FFF2-40B4-BE49-F238E27FC236}">
                <a16:creationId xmlns:a16="http://schemas.microsoft.com/office/drawing/2014/main" id="{F76F81FE-5D9E-6F02-7BED-D24B2A5ABC25}"/>
              </a:ext>
            </a:extLst>
          </p:cNvPr>
          <p:cNvSpPr>
            <a:spLocks noChangeAspect="1"/>
          </p:cNvSpPr>
          <p:nvPr/>
        </p:nvSpPr>
        <p:spPr>
          <a:xfrm>
            <a:off x="2651760" y="365760"/>
            <a:ext cx="7039322" cy="6056768"/>
          </a:xfrm>
          <a:custGeom>
            <a:avLst/>
            <a:gdLst>
              <a:gd name="connsiteX0" fmla="*/ 0 w 7242772"/>
              <a:gd name="connsiteY0" fmla="*/ 0 h 6201624"/>
              <a:gd name="connsiteX1" fmla="*/ 7242772 w 7242772"/>
              <a:gd name="connsiteY1" fmla="*/ 1158844 h 6201624"/>
              <a:gd name="connsiteX2" fmla="*/ 3992578 w 7242772"/>
              <a:gd name="connsiteY2" fmla="*/ 6201624 h 6201624"/>
              <a:gd name="connsiteX3" fmla="*/ 0 w 7242772"/>
              <a:gd name="connsiteY3" fmla="*/ 0 h 6201624"/>
              <a:gd name="connsiteX0" fmla="*/ 0 w 7242772"/>
              <a:gd name="connsiteY0" fmla="*/ 0 h 6201624"/>
              <a:gd name="connsiteX1" fmla="*/ 4138339 w 7242772"/>
              <a:gd name="connsiteY1" fmla="*/ 657282 h 6201624"/>
              <a:gd name="connsiteX2" fmla="*/ 7242772 w 7242772"/>
              <a:gd name="connsiteY2" fmla="*/ 1158844 h 6201624"/>
              <a:gd name="connsiteX3" fmla="*/ 3992578 w 7242772"/>
              <a:gd name="connsiteY3" fmla="*/ 6201624 h 6201624"/>
              <a:gd name="connsiteX4" fmla="*/ 0 w 7242772"/>
              <a:gd name="connsiteY4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3992578 w 7242772"/>
              <a:gd name="connsiteY3" fmla="*/ 6201624 h 6201624"/>
              <a:gd name="connsiteX4" fmla="*/ 0 w 7242772"/>
              <a:gd name="connsiteY4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202529 w 7242772"/>
              <a:gd name="connsiteY3" fmla="*/ 2802953 h 6201624"/>
              <a:gd name="connsiteX4" fmla="*/ 3992578 w 7242772"/>
              <a:gd name="connsiteY4" fmla="*/ 6201624 h 6201624"/>
              <a:gd name="connsiteX5" fmla="*/ 0 w 7242772"/>
              <a:gd name="connsiteY5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791004 w 7242772"/>
              <a:gd name="connsiteY3" fmla="*/ 3491017 h 6201624"/>
              <a:gd name="connsiteX4" fmla="*/ 3992578 w 7242772"/>
              <a:gd name="connsiteY4" fmla="*/ 6201624 h 6201624"/>
              <a:gd name="connsiteX5" fmla="*/ 0 w 7242772"/>
              <a:gd name="connsiteY5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791004 w 7242772"/>
              <a:gd name="connsiteY3" fmla="*/ 3491017 h 6201624"/>
              <a:gd name="connsiteX4" fmla="*/ 3992578 w 7242772"/>
              <a:gd name="connsiteY4" fmla="*/ 6201624 h 6201624"/>
              <a:gd name="connsiteX5" fmla="*/ 1340818 w 7242772"/>
              <a:gd name="connsiteY5" fmla="*/ 2105836 h 6201624"/>
              <a:gd name="connsiteX6" fmla="*/ 0 w 7242772"/>
              <a:gd name="connsiteY6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791004 w 7242772"/>
              <a:gd name="connsiteY3" fmla="*/ 3491017 h 6201624"/>
              <a:gd name="connsiteX4" fmla="*/ 3992578 w 7242772"/>
              <a:gd name="connsiteY4" fmla="*/ 6201624 h 6201624"/>
              <a:gd name="connsiteX5" fmla="*/ 453579 w 7242772"/>
              <a:gd name="connsiteY5" fmla="*/ 2793899 h 6201624"/>
              <a:gd name="connsiteX6" fmla="*/ 0 w 7242772"/>
              <a:gd name="connsiteY6" fmla="*/ 0 h 6201624"/>
              <a:gd name="connsiteX0" fmla="*/ 0 w 7242772"/>
              <a:gd name="connsiteY0" fmla="*/ 0 h 6201624"/>
              <a:gd name="connsiteX1" fmla="*/ 2065095 w 7242772"/>
              <a:gd name="connsiteY1" fmla="*/ 204608 h 6201624"/>
              <a:gd name="connsiteX2" fmla="*/ 4102125 w 7242772"/>
              <a:gd name="connsiteY2" fmla="*/ 376625 h 6201624"/>
              <a:gd name="connsiteX3" fmla="*/ 7242772 w 7242772"/>
              <a:gd name="connsiteY3" fmla="*/ 1158844 h 6201624"/>
              <a:gd name="connsiteX4" fmla="*/ 6791004 w 7242772"/>
              <a:gd name="connsiteY4" fmla="*/ 3491017 h 6201624"/>
              <a:gd name="connsiteX5" fmla="*/ 3992578 w 7242772"/>
              <a:gd name="connsiteY5" fmla="*/ 6201624 h 6201624"/>
              <a:gd name="connsiteX6" fmla="*/ 453579 w 7242772"/>
              <a:gd name="connsiteY6" fmla="*/ 2793899 h 6201624"/>
              <a:gd name="connsiteX7" fmla="*/ 0 w 7242772"/>
              <a:gd name="connsiteY7" fmla="*/ 0 h 6201624"/>
              <a:gd name="connsiteX0" fmla="*/ 0 w 7242772"/>
              <a:gd name="connsiteY0" fmla="*/ 0 h 6201624"/>
              <a:gd name="connsiteX1" fmla="*/ 2056042 w 7242772"/>
              <a:gd name="connsiteY1" fmla="*/ 648228 h 6201624"/>
              <a:gd name="connsiteX2" fmla="*/ 4102125 w 7242772"/>
              <a:gd name="connsiteY2" fmla="*/ 376625 h 6201624"/>
              <a:gd name="connsiteX3" fmla="*/ 7242772 w 7242772"/>
              <a:gd name="connsiteY3" fmla="*/ 1158844 h 6201624"/>
              <a:gd name="connsiteX4" fmla="*/ 6791004 w 7242772"/>
              <a:gd name="connsiteY4" fmla="*/ 3491017 h 6201624"/>
              <a:gd name="connsiteX5" fmla="*/ 3992578 w 7242772"/>
              <a:gd name="connsiteY5" fmla="*/ 6201624 h 6201624"/>
              <a:gd name="connsiteX6" fmla="*/ 453579 w 7242772"/>
              <a:gd name="connsiteY6" fmla="*/ 2793899 h 6201624"/>
              <a:gd name="connsiteX7" fmla="*/ 0 w 7242772"/>
              <a:gd name="connsiteY7" fmla="*/ 0 h 6201624"/>
              <a:gd name="connsiteX0" fmla="*/ 0 w 7242772"/>
              <a:gd name="connsiteY0" fmla="*/ 0 h 6201624"/>
              <a:gd name="connsiteX1" fmla="*/ 2056042 w 7242772"/>
              <a:gd name="connsiteY1" fmla="*/ 648228 h 6201624"/>
              <a:gd name="connsiteX2" fmla="*/ 4102125 w 7242772"/>
              <a:gd name="connsiteY2" fmla="*/ 376625 h 6201624"/>
              <a:gd name="connsiteX3" fmla="*/ 5586893 w 7242772"/>
              <a:gd name="connsiteY3" fmla="*/ 738763 h 6201624"/>
              <a:gd name="connsiteX4" fmla="*/ 7242772 w 7242772"/>
              <a:gd name="connsiteY4" fmla="*/ 1158844 h 6201624"/>
              <a:gd name="connsiteX5" fmla="*/ 6791004 w 7242772"/>
              <a:gd name="connsiteY5" fmla="*/ 3491017 h 6201624"/>
              <a:gd name="connsiteX6" fmla="*/ 3992578 w 7242772"/>
              <a:gd name="connsiteY6" fmla="*/ 6201624 h 6201624"/>
              <a:gd name="connsiteX7" fmla="*/ 453579 w 7242772"/>
              <a:gd name="connsiteY7" fmla="*/ 2793899 h 6201624"/>
              <a:gd name="connsiteX8" fmla="*/ 0 w 7242772"/>
              <a:gd name="connsiteY8" fmla="*/ 0 h 6201624"/>
              <a:gd name="connsiteX0" fmla="*/ 0 w 7242772"/>
              <a:gd name="connsiteY0" fmla="*/ 0 h 6201624"/>
              <a:gd name="connsiteX1" fmla="*/ 2056042 w 7242772"/>
              <a:gd name="connsiteY1" fmla="*/ 648228 h 6201624"/>
              <a:gd name="connsiteX2" fmla="*/ 4102125 w 7242772"/>
              <a:gd name="connsiteY2" fmla="*/ 376625 h 6201624"/>
              <a:gd name="connsiteX3" fmla="*/ 5577840 w 7242772"/>
              <a:gd name="connsiteY3" fmla="*/ 584854 h 6201624"/>
              <a:gd name="connsiteX4" fmla="*/ 7242772 w 7242772"/>
              <a:gd name="connsiteY4" fmla="*/ 1158844 h 6201624"/>
              <a:gd name="connsiteX5" fmla="*/ 6791004 w 7242772"/>
              <a:gd name="connsiteY5" fmla="*/ 3491017 h 6201624"/>
              <a:gd name="connsiteX6" fmla="*/ 3992578 w 7242772"/>
              <a:gd name="connsiteY6" fmla="*/ 6201624 h 6201624"/>
              <a:gd name="connsiteX7" fmla="*/ 453579 w 7242772"/>
              <a:gd name="connsiteY7" fmla="*/ 2793899 h 6201624"/>
              <a:gd name="connsiteX8" fmla="*/ 0 w 7242772"/>
              <a:gd name="connsiteY8" fmla="*/ 0 h 6201624"/>
              <a:gd name="connsiteX0" fmla="*/ 0 w 6934954"/>
              <a:gd name="connsiteY0" fmla="*/ 0 h 6201624"/>
              <a:gd name="connsiteX1" fmla="*/ 2056042 w 6934954"/>
              <a:gd name="connsiteY1" fmla="*/ 648228 h 6201624"/>
              <a:gd name="connsiteX2" fmla="*/ 4102125 w 6934954"/>
              <a:gd name="connsiteY2" fmla="*/ 376625 h 6201624"/>
              <a:gd name="connsiteX3" fmla="*/ 5577840 w 6934954"/>
              <a:gd name="connsiteY3" fmla="*/ 584854 h 6201624"/>
              <a:gd name="connsiteX4" fmla="*/ 6934954 w 6934954"/>
              <a:gd name="connsiteY4" fmla="*/ 1475715 h 6201624"/>
              <a:gd name="connsiteX5" fmla="*/ 6791004 w 6934954"/>
              <a:gd name="connsiteY5" fmla="*/ 3491017 h 6201624"/>
              <a:gd name="connsiteX6" fmla="*/ 3992578 w 6934954"/>
              <a:gd name="connsiteY6" fmla="*/ 6201624 h 6201624"/>
              <a:gd name="connsiteX7" fmla="*/ 453579 w 6934954"/>
              <a:gd name="connsiteY7" fmla="*/ 2793899 h 6201624"/>
              <a:gd name="connsiteX8" fmla="*/ 0 w 6934954"/>
              <a:gd name="connsiteY8" fmla="*/ 0 h 6201624"/>
              <a:gd name="connsiteX0" fmla="*/ 0 w 6817259"/>
              <a:gd name="connsiteY0" fmla="*/ 0 h 6201624"/>
              <a:gd name="connsiteX1" fmla="*/ 2056042 w 6817259"/>
              <a:gd name="connsiteY1" fmla="*/ 648228 h 6201624"/>
              <a:gd name="connsiteX2" fmla="*/ 4102125 w 6817259"/>
              <a:gd name="connsiteY2" fmla="*/ 376625 h 6201624"/>
              <a:gd name="connsiteX3" fmla="*/ 5577840 w 6817259"/>
              <a:gd name="connsiteY3" fmla="*/ 584854 h 6201624"/>
              <a:gd name="connsiteX4" fmla="*/ 6817259 w 6817259"/>
              <a:gd name="connsiteY4" fmla="*/ 1113577 h 6201624"/>
              <a:gd name="connsiteX5" fmla="*/ 6791004 w 6817259"/>
              <a:gd name="connsiteY5" fmla="*/ 3491017 h 6201624"/>
              <a:gd name="connsiteX6" fmla="*/ 3992578 w 6817259"/>
              <a:gd name="connsiteY6" fmla="*/ 6201624 h 6201624"/>
              <a:gd name="connsiteX7" fmla="*/ 453579 w 6817259"/>
              <a:gd name="connsiteY7" fmla="*/ 2793899 h 6201624"/>
              <a:gd name="connsiteX8" fmla="*/ 0 w 6817259"/>
              <a:gd name="connsiteY8" fmla="*/ 0 h 6201624"/>
              <a:gd name="connsiteX0" fmla="*/ 0 w 6817259"/>
              <a:gd name="connsiteY0" fmla="*/ 0 h 6201624"/>
              <a:gd name="connsiteX1" fmla="*/ 2056042 w 6817259"/>
              <a:gd name="connsiteY1" fmla="*/ 648228 h 6201624"/>
              <a:gd name="connsiteX2" fmla="*/ 4102125 w 6817259"/>
              <a:gd name="connsiteY2" fmla="*/ 376625 h 6201624"/>
              <a:gd name="connsiteX3" fmla="*/ 5577840 w 6817259"/>
              <a:gd name="connsiteY3" fmla="*/ 584854 h 6201624"/>
              <a:gd name="connsiteX4" fmla="*/ 6817259 w 6817259"/>
              <a:gd name="connsiteY4" fmla="*/ 1113577 h 6201624"/>
              <a:gd name="connsiteX5" fmla="*/ 6809112 w 6817259"/>
              <a:gd name="connsiteY5" fmla="*/ 2368387 h 6201624"/>
              <a:gd name="connsiteX6" fmla="*/ 6791004 w 6817259"/>
              <a:gd name="connsiteY6" fmla="*/ 3491017 h 6201624"/>
              <a:gd name="connsiteX7" fmla="*/ 3992578 w 6817259"/>
              <a:gd name="connsiteY7" fmla="*/ 6201624 h 6201624"/>
              <a:gd name="connsiteX8" fmla="*/ 453579 w 6817259"/>
              <a:gd name="connsiteY8" fmla="*/ 2793899 h 6201624"/>
              <a:gd name="connsiteX9" fmla="*/ 0 w 6817259"/>
              <a:gd name="connsiteY9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3992578 w 7035472"/>
              <a:gd name="connsiteY7" fmla="*/ 6201624 h 6201624"/>
              <a:gd name="connsiteX8" fmla="*/ 453579 w 7035472"/>
              <a:gd name="connsiteY8" fmla="*/ 2793899 h 6201624"/>
              <a:gd name="connsiteX9" fmla="*/ 0 w 7035472"/>
              <a:gd name="connsiteY9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5894711 w 7035472"/>
              <a:gd name="connsiteY7" fmla="*/ 4369202 h 6201624"/>
              <a:gd name="connsiteX8" fmla="*/ 3992578 w 7035472"/>
              <a:gd name="connsiteY8" fmla="*/ 6201624 h 6201624"/>
              <a:gd name="connsiteX9" fmla="*/ 453579 w 7035472"/>
              <a:gd name="connsiteY9" fmla="*/ 2793899 h 6201624"/>
              <a:gd name="connsiteX10" fmla="*/ 0 w 7035472"/>
              <a:gd name="connsiteY10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453579 w 7035472"/>
              <a:gd name="connsiteY9" fmla="*/ 2793899 h 6201624"/>
              <a:gd name="connsiteX10" fmla="*/ 0 w 7035472"/>
              <a:gd name="connsiteY10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101309 w 7035472"/>
              <a:gd name="connsiteY9" fmla="*/ 4405416 h 6201624"/>
              <a:gd name="connsiteX10" fmla="*/ 453579 w 7035472"/>
              <a:gd name="connsiteY10" fmla="*/ 2793899 h 6201624"/>
              <a:gd name="connsiteX11" fmla="*/ 0 w 7035472"/>
              <a:gd name="connsiteY11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98014 w 7035472"/>
              <a:gd name="connsiteY9" fmla="*/ 3219412 h 6201624"/>
              <a:gd name="connsiteX10" fmla="*/ 453579 w 7035472"/>
              <a:gd name="connsiteY10" fmla="*/ 2793899 h 6201624"/>
              <a:gd name="connsiteX11" fmla="*/ 0 w 7035472"/>
              <a:gd name="connsiteY11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98014 w 7035472"/>
              <a:gd name="connsiteY9" fmla="*/ 3219412 h 6201624"/>
              <a:gd name="connsiteX10" fmla="*/ 453579 w 7035472"/>
              <a:gd name="connsiteY10" fmla="*/ 2793899 h 6201624"/>
              <a:gd name="connsiteX11" fmla="*/ 218189 w 7035472"/>
              <a:gd name="connsiteY11" fmla="*/ 1426826 h 6201624"/>
              <a:gd name="connsiteX12" fmla="*/ 0 w 7035472"/>
              <a:gd name="connsiteY12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98014 w 7035472"/>
              <a:gd name="connsiteY9" fmla="*/ 3219412 h 6201624"/>
              <a:gd name="connsiteX10" fmla="*/ 453579 w 7035472"/>
              <a:gd name="connsiteY10" fmla="*/ 2793899 h 6201624"/>
              <a:gd name="connsiteX11" fmla="*/ 109547 w 7035472"/>
              <a:gd name="connsiteY11" fmla="*/ 1653163 h 6201624"/>
              <a:gd name="connsiteX12" fmla="*/ 0 w 7035472"/>
              <a:gd name="connsiteY12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98014 w 7035472"/>
              <a:gd name="connsiteY9" fmla="*/ 3219412 h 6201624"/>
              <a:gd name="connsiteX10" fmla="*/ 2354806 w 7035472"/>
              <a:gd name="connsiteY10" fmla="*/ 3119824 h 6201624"/>
              <a:gd name="connsiteX11" fmla="*/ 453579 w 7035472"/>
              <a:gd name="connsiteY11" fmla="*/ 2793899 h 6201624"/>
              <a:gd name="connsiteX12" fmla="*/ 109547 w 7035472"/>
              <a:gd name="connsiteY12" fmla="*/ 1653163 h 6201624"/>
              <a:gd name="connsiteX13" fmla="*/ 0 w 7035472"/>
              <a:gd name="connsiteY13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98014 w 7035472"/>
              <a:gd name="connsiteY9" fmla="*/ 3219412 h 6201624"/>
              <a:gd name="connsiteX10" fmla="*/ 2282378 w 7035472"/>
              <a:gd name="connsiteY10" fmla="*/ 3970849 h 6201624"/>
              <a:gd name="connsiteX11" fmla="*/ 453579 w 7035472"/>
              <a:gd name="connsiteY11" fmla="*/ 2793899 h 6201624"/>
              <a:gd name="connsiteX12" fmla="*/ 109547 w 7035472"/>
              <a:gd name="connsiteY12" fmla="*/ 1653163 h 6201624"/>
              <a:gd name="connsiteX13" fmla="*/ 0 w 7035472"/>
              <a:gd name="connsiteY13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3169618 w 7035472"/>
              <a:gd name="connsiteY9" fmla="*/ 3943690 h 6201624"/>
              <a:gd name="connsiteX10" fmla="*/ 2898014 w 7035472"/>
              <a:gd name="connsiteY10" fmla="*/ 3219412 h 6201624"/>
              <a:gd name="connsiteX11" fmla="*/ 2282378 w 7035472"/>
              <a:gd name="connsiteY11" fmla="*/ 3970849 h 6201624"/>
              <a:gd name="connsiteX12" fmla="*/ 453579 w 7035472"/>
              <a:gd name="connsiteY12" fmla="*/ 2793899 h 6201624"/>
              <a:gd name="connsiteX13" fmla="*/ 109547 w 7035472"/>
              <a:gd name="connsiteY13" fmla="*/ 1653163 h 6201624"/>
              <a:gd name="connsiteX14" fmla="*/ 0 w 7035472"/>
              <a:gd name="connsiteY14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79907 w 7035472"/>
              <a:gd name="connsiteY9" fmla="*/ 4133812 h 6201624"/>
              <a:gd name="connsiteX10" fmla="*/ 2898014 w 7035472"/>
              <a:gd name="connsiteY10" fmla="*/ 3219412 h 6201624"/>
              <a:gd name="connsiteX11" fmla="*/ 2282378 w 7035472"/>
              <a:gd name="connsiteY11" fmla="*/ 3970849 h 6201624"/>
              <a:gd name="connsiteX12" fmla="*/ 453579 w 7035472"/>
              <a:gd name="connsiteY12" fmla="*/ 2793899 h 6201624"/>
              <a:gd name="connsiteX13" fmla="*/ 109547 w 7035472"/>
              <a:gd name="connsiteY13" fmla="*/ 1653163 h 6201624"/>
              <a:gd name="connsiteX14" fmla="*/ 0 w 7035472"/>
              <a:gd name="connsiteY14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4563852 w 7035472"/>
              <a:gd name="connsiteY8" fmla="*/ 4332989 h 6201624"/>
              <a:gd name="connsiteX9" fmla="*/ 3992578 w 7035472"/>
              <a:gd name="connsiteY9" fmla="*/ 6201624 h 6201624"/>
              <a:gd name="connsiteX10" fmla="*/ 2879907 w 7035472"/>
              <a:gd name="connsiteY10" fmla="*/ 4133812 h 6201624"/>
              <a:gd name="connsiteX11" fmla="*/ 2898014 w 7035472"/>
              <a:gd name="connsiteY11" fmla="*/ 3219412 h 6201624"/>
              <a:gd name="connsiteX12" fmla="*/ 2282378 w 7035472"/>
              <a:gd name="connsiteY12" fmla="*/ 3970849 h 6201624"/>
              <a:gd name="connsiteX13" fmla="*/ 453579 w 7035472"/>
              <a:gd name="connsiteY13" fmla="*/ 2793899 h 6201624"/>
              <a:gd name="connsiteX14" fmla="*/ 109547 w 7035472"/>
              <a:gd name="connsiteY14" fmla="*/ 1653163 h 6201624"/>
              <a:gd name="connsiteX15" fmla="*/ 0 w 7035472"/>
              <a:gd name="connsiteY15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5052739 w 7035472"/>
              <a:gd name="connsiteY8" fmla="*/ 4749448 h 6201624"/>
              <a:gd name="connsiteX9" fmla="*/ 3992578 w 7035472"/>
              <a:gd name="connsiteY9" fmla="*/ 6201624 h 6201624"/>
              <a:gd name="connsiteX10" fmla="*/ 2879907 w 7035472"/>
              <a:gd name="connsiteY10" fmla="*/ 4133812 h 6201624"/>
              <a:gd name="connsiteX11" fmla="*/ 2898014 w 7035472"/>
              <a:gd name="connsiteY11" fmla="*/ 3219412 h 6201624"/>
              <a:gd name="connsiteX12" fmla="*/ 2282378 w 7035472"/>
              <a:gd name="connsiteY12" fmla="*/ 3970849 h 6201624"/>
              <a:gd name="connsiteX13" fmla="*/ 453579 w 7035472"/>
              <a:gd name="connsiteY13" fmla="*/ 2793899 h 6201624"/>
              <a:gd name="connsiteX14" fmla="*/ 109547 w 7035472"/>
              <a:gd name="connsiteY14" fmla="*/ 1653163 h 6201624"/>
              <a:gd name="connsiteX15" fmla="*/ 0 w 7035472"/>
              <a:gd name="connsiteY15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11171 w 7035472"/>
              <a:gd name="connsiteY7" fmla="*/ 3454802 h 6201624"/>
              <a:gd name="connsiteX8" fmla="*/ 4898830 w 7035472"/>
              <a:gd name="connsiteY8" fmla="*/ 3300893 h 6201624"/>
              <a:gd name="connsiteX9" fmla="*/ 5052739 w 7035472"/>
              <a:gd name="connsiteY9" fmla="*/ 4749448 h 6201624"/>
              <a:gd name="connsiteX10" fmla="*/ 3992578 w 7035472"/>
              <a:gd name="connsiteY10" fmla="*/ 6201624 h 6201624"/>
              <a:gd name="connsiteX11" fmla="*/ 2879907 w 7035472"/>
              <a:gd name="connsiteY11" fmla="*/ 4133812 h 6201624"/>
              <a:gd name="connsiteX12" fmla="*/ 2898014 w 7035472"/>
              <a:gd name="connsiteY12" fmla="*/ 3219412 h 6201624"/>
              <a:gd name="connsiteX13" fmla="*/ 2282378 w 7035472"/>
              <a:gd name="connsiteY13" fmla="*/ 3970849 h 6201624"/>
              <a:gd name="connsiteX14" fmla="*/ 453579 w 7035472"/>
              <a:gd name="connsiteY14" fmla="*/ 2793899 h 6201624"/>
              <a:gd name="connsiteX15" fmla="*/ 109547 w 7035472"/>
              <a:gd name="connsiteY15" fmla="*/ 1653163 h 6201624"/>
              <a:gd name="connsiteX16" fmla="*/ 0 w 7035472"/>
              <a:gd name="connsiteY16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4898830 w 7035472"/>
              <a:gd name="connsiteY8" fmla="*/ 3300893 h 6201624"/>
              <a:gd name="connsiteX9" fmla="*/ 5052739 w 7035472"/>
              <a:gd name="connsiteY9" fmla="*/ 4749448 h 6201624"/>
              <a:gd name="connsiteX10" fmla="*/ 3992578 w 7035472"/>
              <a:gd name="connsiteY10" fmla="*/ 6201624 h 6201624"/>
              <a:gd name="connsiteX11" fmla="*/ 2879907 w 7035472"/>
              <a:gd name="connsiteY11" fmla="*/ 4133812 h 6201624"/>
              <a:gd name="connsiteX12" fmla="*/ 2898014 w 7035472"/>
              <a:gd name="connsiteY12" fmla="*/ 3219412 h 6201624"/>
              <a:gd name="connsiteX13" fmla="*/ 2282378 w 7035472"/>
              <a:gd name="connsiteY13" fmla="*/ 3970849 h 6201624"/>
              <a:gd name="connsiteX14" fmla="*/ 453579 w 7035472"/>
              <a:gd name="connsiteY14" fmla="*/ 2793899 h 6201624"/>
              <a:gd name="connsiteX15" fmla="*/ 109547 w 7035472"/>
              <a:gd name="connsiteY15" fmla="*/ 1653163 h 6201624"/>
              <a:gd name="connsiteX16" fmla="*/ 0 w 7035472"/>
              <a:gd name="connsiteY16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4898830 w 7035472"/>
              <a:gd name="connsiteY8" fmla="*/ 3300893 h 6201624"/>
              <a:gd name="connsiteX9" fmla="*/ 5052739 w 7035472"/>
              <a:gd name="connsiteY9" fmla="*/ 4749448 h 6201624"/>
              <a:gd name="connsiteX10" fmla="*/ 4772082 w 7035472"/>
              <a:gd name="connsiteY10" fmla="*/ 5156854 h 6201624"/>
              <a:gd name="connsiteX11" fmla="*/ 3992578 w 7035472"/>
              <a:gd name="connsiteY11" fmla="*/ 6201624 h 6201624"/>
              <a:gd name="connsiteX12" fmla="*/ 2879907 w 7035472"/>
              <a:gd name="connsiteY12" fmla="*/ 4133812 h 6201624"/>
              <a:gd name="connsiteX13" fmla="*/ 2898014 w 7035472"/>
              <a:gd name="connsiteY13" fmla="*/ 3219412 h 6201624"/>
              <a:gd name="connsiteX14" fmla="*/ 2282378 w 7035472"/>
              <a:gd name="connsiteY14" fmla="*/ 3970849 h 6201624"/>
              <a:gd name="connsiteX15" fmla="*/ 453579 w 7035472"/>
              <a:gd name="connsiteY15" fmla="*/ 2793899 h 6201624"/>
              <a:gd name="connsiteX16" fmla="*/ 109547 w 7035472"/>
              <a:gd name="connsiteY16" fmla="*/ 1653163 h 6201624"/>
              <a:gd name="connsiteX17" fmla="*/ 0 w 7035472"/>
              <a:gd name="connsiteY17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4898830 w 7035472"/>
              <a:gd name="connsiteY8" fmla="*/ 3300893 h 6201624"/>
              <a:gd name="connsiteX9" fmla="*/ 5052739 w 7035472"/>
              <a:gd name="connsiteY9" fmla="*/ 4749448 h 6201624"/>
              <a:gd name="connsiteX10" fmla="*/ 4210767 w 7035472"/>
              <a:gd name="connsiteY10" fmla="*/ 4613646 h 6201624"/>
              <a:gd name="connsiteX11" fmla="*/ 3992578 w 7035472"/>
              <a:gd name="connsiteY11" fmla="*/ 6201624 h 6201624"/>
              <a:gd name="connsiteX12" fmla="*/ 2879907 w 7035472"/>
              <a:gd name="connsiteY12" fmla="*/ 4133812 h 6201624"/>
              <a:gd name="connsiteX13" fmla="*/ 2898014 w 7035472"/>
              <a:gd name="connsiteY13" fmla="*/ 3219412 h 6201624"/>
              <a:gd name="connsiteX14" fmla="*/ 2282378 w 7035472"/>
              <a:gd name="connsiteY14" fmla="*/ 3970849 h 6201624"/>
              <a:gd name="connsiteX15" fmla="*/ 453579 w 7035472"/>
              <a:gd name="connsiteY15" fmla="*/ 2793899 h 6201624"/>
              <a:gd name="connsiteX16" fmla="*/ 109547 w 7035472"/>
              <a:gd name="connsiteY16" fmla="*/ 1653163 h 6201624"/>
              <a:gd name="connsiteX17" fmla="*/ 0 w 7035472"/>
              <a:gd name="connsiteY17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867551 w 7035472"/>
              <a:gd name="connsiteY8" fmla="*/ 3608711 h 6201624"/>
              <a:gd name="connsiteX9" fmla="*/ 4898830 w 7035472"/>
              <a:gd name="connsiteY9" fmla="*/ 3300893 h 6201624"/>
              <a:gd name="connsiteX10" fmla="*/ 5052739 w 7035472"/>
              <a:gd name="connsiteY10" fmla="*/ 4749448 h 6201624"/>
              <a:gd name="connsiteX11" fmla="*/ 4210767 w 7035472"/>
              <a:gd name="connsiteY11" fmla="*/ 4613646 h 6201624"/>
              <a:gd name="connsiteX12" fmla="*/ 3992578 w 7035472"/>
              <a:gd name="connsiteY12" fmla="*/ 6201624 h 6201624"/>
              <a:gd name="connsiteX13" fmla="*/ 2879907 w 7035472"/>
              <a:gd name="connsiteY13" fmla="*/ 4133812 h 6201624"/>
              <a:gd name="connsiteX14" fmla="*/ 2898014 w 7035472"/>
              <a:gd name="connsiteY14" fmla="*/ 3219412 h 6201624"/>
              <a:gd name="connsiteX15" fmla="*/ 2282378 w 7035472"/>
              <a:gd name="connsiteY15" fmla="*/ 3970849 h 6201624"/>
              <a:gd name="connsiteX16" fmla="*/ 453579 w 7035472"/>
              <a:gd name="connsiteY16" fmla="*/ 2793899 h 6201624"/>
              <a:gd name="connsiteX17" fmla="*/ 109547 w 7035472"/>
              <a:gd name="connsiteY17" fmla="*/ 1653163 h 6201624"/>
              <a:gd name="connsiteX18" fmla="*/ 0 w 7035472"/>
              <a:gd name="connsiteY18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4898830 w 7035472"/>
              <a:gd name="connsiteY9" fmla="*/ 3300893 h 6201624"/>
              <a:gd name="connsiteX10" fmla="*/ 5052739 w 7035472"/>
              <a:gd name="connsiteY10" fmla="*/ 4749448 h 6201624"/>
              <a:gd name="connsiteX11" fmla="*/ 4210767 w 7035472"/>
              <a:gd name="connsiteY11" fmla="*/ 4613646 h 6201624"/>
              <a:gd name="connsiteX12" fmla="*/ 3992578 w 7035472"/>
              <a:gd name="connsiteY12" fmla="*/ 6201624 h 6201624"/>
              <a:gd name="connsiteX13" fmla="*/ 2879907 w 7035472"/>
              <a:gd name="connsiteY13" fmla="*/ 4133812 h 6201624"/>
              <a:gd name="connsiteX14" fmla="*/ 2898014 w 7035472"/>
              <a:gd name="connsiteY14" fmla="*/ 3219412 h 6201624"/>
              <a:gd name="connsiteX15" fmla="*/ 2282378 w 7035472"/>
              <a:gd name="connsiteY15" fmla="*/ 3970849 h 6201624"/>
              <a:gd name="connsiteX16" fmla="*/ 453579 w 7035472"/>
              <a:gd name="connsiteY16" fmla="*/ 2793899 h 6201624"/>
              <a:gd name="connsiteX17" fmla="*/ 109547 w 7035472"/>
              <a:gd name="connsiteY17" fmla="*/ 1653163 h 6201624"/>
              <a:gd name="connsiteX18" fmla="*/ 0 w 7035472"/>
              <a:gd name="connsiteY18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4898830 w 7035472"/>
              <a:gd name="connsiteY9" fmla="*/ 3300893 h 6201624"/>
              <a:gd name="connsiteX10" fmla="*/ 5052739 w 7035472"/>
              <a:gd name="connsiteY10" fmla="*/ 4749448 h 6201624"/>
              <a:gd name="connsiteX11" fmla="*/ 4210767 w 7035472"/>
              <a:gd name="connsiteY11" fmla="*/ 4613646 h 6201624"/>
              <a:gd name="connsiteX12" fmla="*/ 4147392 w 7035472"/>
              <a:gd name="connsiteY12" fmla="*/ 5066319 h 6201624"/>
              <a:gd name="connsiteX13" fmla="*/ 3992578 w 7035472"/>
              <a:gd name="connsiteY13" fmla="*/ 6201624 h 6201624"/>
              <a:gd name="connsiteX14" fmla="*/ 2879907 w 7035472"/>
              <a:gd name="connsiteY14" fmla="*/ 4133812 h 6201624"/>
              <a:gd name="connsiteX15" fmla="*/ 2898014 w 7035472"/>
              <a:gd name="connsiteY15" fmla="*/ 3219412 h 6201624"/>
              <a:gd name="connsiteX16" fmla="*/ 2282378 w 7035472"/>
              <a:gd name="connsiteY16" fmla="*/ 3970849 h 6201624"/>
              <a:gd name="connsiteX17" fmla="*/ 453579 w 7035472"/>
              <a:gd name="connsiteY17" fmla="*/ 2793899 h 6201624"/>
              <a:gd name="connsiteX18" fmla="*/ 109547 w 7035472"/>
              <a:gd name="connsiteY18" fmla="*/ 1653163 h 6201624"/>
              <a:gd name="connsiteX19" fmla="*/ 0 w 7035472"/>
              <a:gd name="connsiteY19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4898830 w 7035472"/>
              <a:gd name="connsiteY9" fmla="*/ 3300893 h 6201624"/>
              <a:gd name="connsiteX10" fmla="*/ 5052739 w 7035472"/>
              <a:gd name="connsiteY10" fmla="*/ 4749448 h 6201624"/>
              <a:gd name="connsiteX11" fmla="*/ 4210767 w 7035472"/>
              <a:gd name="connsiteY11" fmla="*/ 4613646 h 6201624"/>
              <a:gd name="connsiteX12" fmla="*/ 4400889 w 7035472"/>
              <a:gd name="connsiteY12" fmla="*/ 5147800 h 6201624"/>
              <a:gd name="connsiteX13" fmla="*/ 3992578 w 7035472"/>
              <a:gd name="connsiteY13" fmla="*/ 6201624 h 6201624"/>
              <a:gd name="connsiteX14" fmla="*/ 2879907 w 7035472"/>
              <a:gd name="connsiteY14" fmla="*/ 4133812 h 6201624"/>
              <a:gd name="connsiteX15" fmla="*/ 2898014 w 7035472"/>
              <a:gd name="connsiteY15" fmla="*/ 3219412 h 6201624"/>
              <a:gd name="connsiteX16" fmla="*/ 2282378 w 7035472"/>
              <a:gd name="connsiteY16" fmla="*/ 3970849 h 6201624"/>
              <a:gd name="connsiteX17" fmla="*/ 453579 w 7035472"/>
              <a:gd name="connsiteY17" fmla="*/ 2793899 h 6201624"/>
              <a:gd name="connsiteX18" fmla="*/ 109547 w 7035472"/>
              <a:gd name="connsiteY18" fmla="*/ 1653163 h 6201624"/>
              <a:gd name="connsiteX19" fmla="*/ 0 w 7035472"/>
              <a:gd name="connsiteY19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5523519 w 7035472"/>
              <a:gd name="connsiteY9" fmla="*/ 3319000 h 6201624"/>
              <a:gd name="connsiteX10" fmla="*/ 4898830 w 7035472"/>
              <a:gd name="connsiteY10" fmla="*/ 3300893 h 6201624"/>
              <a:gd name="connsiteX11" fmla="*/ 5052739 w 7035472"/>
              <a:gd name="connsiteY11" fmla="*/ 4749448 h 6201624"/>
              <a:gd name="connsiteX12" fmla="*/ 4210767 w 7035472"/>
              <a:gd name="connsiteY12" fmla="*/ 4613646 h 6201624"/>
              <a:gd name="connsiteX13" fmla="*/ 4400889 w 7035472"/>
              <a:gd name="connsiteY13" fmla="*/ 5147800 h 6201624"/>
              <a:gd name="connsiteX14" fmla="*/ 3992578 w 7035472"/>
              <a:gd name="connsiteY14" fmla="*/ 6201624 h 6201624"/>
              <a:gd name="connsiteX15" fmla="*/ 2879907 w 7035472"/>
              <a:gd name="connsiteY15" fmla="*/ 4133812 h 6201624"/>
              <a:gd name="connsiteX16" fmla="*/ 2898014 w 7035472"/>
              <a:gd name="connsiteY16" fmla="*/ 3219412 h 6201624"/>
              <a:gd name="connsiteX17" fmla="*/ 2282378 w 7035472"/>
              <a:gd name="connsiteY17" fmla="*/ 3970849 h 6201624"/>
              <a:gd name="connsiteX18" fmla="*/ 453579 w 7035472"/>
              <a:gd name="connsiteY18" fmla="*/ 2793899 h 6201624"/>
              <a:gd name="connsiteX19" fmla="*/ 109547 w 7035472"/>
              <a:gd name="connsiteY19" fmla="*/ 1653163 h 6201624"/>
              <a:gd name="connsiteX20" fmla="*/ 0 w 7035472"/>
              <a:gd name="connsiteY20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5550680 w 7035472"/>
              <a:gd name="connsiteY9" fmla="*/ 3500069 h 6201624"/>
              <a:gd name="connsiteX10" fmla="*/ 4898830 w 7035472"/>
              <a:gd name="connsiteY10" fmla="*/ 3300893 h 6201624"/>
              <a:gd name="connsiteX11" fmla="*/ 5052739 w 7035472"/>
              <a:gd name="connsiteY11" fmla="*/ 4749448 h 6201624"/>
              <a:gd name="connsiteX12" fmla="*/ 4210767 w 7035472"/>
              <a:gd name="connsiteY12" fmla="*/ 4613646 h 6201624"/>
              <a:gd name="connsiteX13" fmla="*/ 4400889 w 7035472"/>
              <a:gd name="connsiteY13" fmla="*/ 5147800 h 6201624"/>
              <a:gd name="connsiteX14" fmla="*/ 3992578 w 7035472"/>
              <a:gd name="connsiteY14" fmla="*/ 6201624 h 6201624"/>
              <a:gd name="connsiteX15" fmla="*/ 2879907 w 7035472"/>
              <a:gd name="connsiteY15" fmla="*/ 4133812 h 6201624"/>
              <a:gd name="connsiteX16" fmla="*/ 2898014 w 7035472"/>
              <a:gd name="connsiteY16" fmla="*/ 3219412 h 6201624"/>
              <a:gd name="connsiteX17" fmla="*/ 2282378 w 7035472"/>
              <a:gd name="connsiteY17" fmla="*/ 3970849 h 6201624"/>
              <a:gd name="connsiteX18" fmla="*/ 453579 w 7035472"/>
              <a:gd name="connsiteY18" fmla="*/ 2793899 h 6201624"/>
              <a:gd name="connsiteX19" fmla="*/ 109547 w 7035472"/>
              <a:gd name="connsiteY19" fmla="*/ 1653163 h 6201624"/>
              <a:gd name="connsiteX20" fmla="*/ 0 w 7035472"/>
              <a:gd name="connsiteY20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5550680 w 7035472"/>
              <a:gd name="connsiteY9" fmla="*/ 3500069 h 6201624"/>
              <a:gd name="connsiteX10" fmla="*/ 4898830 w 7035472"/>
              <a:gd name="connsiteY10" fmla="*/ 3300893 h 6201624"/>
              <a:gd name="connsiteX11" fmla="*/ 5052739 w 7035472"/>
              <a:gd name="connsiteY11" fmla="*/ 4749448 h 6201624"/>
              <a:gd name="connsiteX12" fmla="*/ 4210767 w 7035472"/>
              <a:gd name="connsiteY12" fmla="*/ 4613646 h 6201624"/>
              <a:gd name="connsiteX13" fmla="*/ 4400889 w 7035472"/>
              <a:gd name="connsiteY13" fmla="*/ 5147800 h 6201624"/>
              <a:gd name="connsiteX14" fmla="*/ 3992578 w 7035472"/>
              <a:gd name="connsiteY14" fmla="*/ 6201624 h 6201624"/>
              <a:gd name="connsiteX15" fmla="*/ 3332581 w 7035472"/>
              <a:gd name="connsiteY15" fmla="*/ 5002945 h 6201624"/>
              <a:gd name="connsiteX16" fmla="*/ 2879907 w 7035472"/>
              <a:gd name="connsiteY16" fmla="*/ 4133812 h 6201624"/>
              <a:gd name="connsiteX17" fmla="*/ 2898014 w 7035472"/>
              <a:gd name="connsiteY17" fmla="*/ 3219412 h 6201624"/>
              <a:gd name="connsiteX18" fmla="*/ 2282378 w 7035472"/>
              <a:gd name="connsiteY18" fmla="*/ 3970849 h 6201624"/>
              <a:gd name="connsiteX19" fmla="*/ 453579 w 7035472"/>
              <a:gd name="connsiteY19" fmla="*/ 2793899 h 6201624"/>
              <a:gd name="connsiteX20" fmla="*/ 109547 w 7035472"/>
              <a:gd name="connsiteY20" fmla="*/ 1653163 h 6201624"/>
              <a:gd name="connsiteX21" fmla="*/ 0 w 7035472"/>
              <a:gd name="connsiteY21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5550680 w 7035472"/>
              <a:gd name="connsiteY9" fmla="*/ 3500069 h 6201624"/>
              <a:gd name="connsiteX10" fmla="*/ 4898830 w 7035472"/>
              <a:gd name="connsiteY10" fmla="*/ 3300893 h 6201624"/>
              <a:gd name="connsiteX11" fmla="*/ 5052739 w 7035472"/>
              <a:gd name="connsiteY11" fmla="*/ 4749448 h 6201624"/>
              <a:gd name="connsiteX12" fmla="*/ 4210767 w 7035472"/>
              <a:gd name="connsiteY12" fmla="*/ 4613646 h 6201624"/>
              <a:gd name="connsiteX13" fmla="*/ 4400889 w 7035472"/>
              <a:gd name="connsiteY13" fmla="*/ 5147800 h 6201624"/>
              <a:gd name="connsiteX14" fmla="*/ 3992578 w 7035472"/>
              <a:gd name="connsiteY14" fmla="*/ 6201624 h 6201624"/>
              <a:gd name="connsiteX15" fmla="*/ 3269206 w 7035472"/>
              <a:gd name="connsiteY15" fmla="*/ 5066320 h 6201624"/>
              <a:gd name="connsiteX16" fmla="*/ 2879907 w 7035472"/>
              <a:gd name="connsiteY16" fmla="*/ 4133812 h 6201624"/>
              <a:gd name="connsiteX17" fmla="*/ 2898014 w 7035472"/>
              <a:gd name="connsiteY17" fmla="*/ 3219412 h 6201624"/>
              <a:gd name="connsiteX18" fmla="*/ 2282378 w 7035472"/>
              <a:gd name="connsiteY18" fmla="*/ 3970849 h 6201624"/>
              <a:gd name="connsiteX19" fmla="*/ 453579 w 7035472"/>
              <a:gd name="connsiteY19" fmla="*/ 2793899 h 6201624"/>
              <a:gd name="connsiteX20" fmla="*/ 109547 w 7035472"/>
              <a:gd name="connsiteY20" fmla="*/ 1653163 h 6201624"/>
              <a:gd name="connsiteX21" fmla="*/ 0 w 7035472"/>
              <a:gd name="connsiteY21" fmla="*/ 0 h 6201624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91004 w 7035472"/>
              <a:gd name="connsiteY6" fmla="*/ 3491017 h 6056768"/>
              <a:gd name="connsiteX7" fmla="*/ 6347384 w 7035472"/>
              <a:gd name="connsiteY7" fmla="*/ 3762620 h 6056768"/>
              <a:gd name="connsiteX8" fmla="*/ 5903765 w 7035472"/>
              <a:gd name="connsiteY8" fmla="*/ 3319000 h 6056768"/>
              <a:gd name="connsiteX9" fmla="*/ 5550680 w 7035472"/>
              <a:gd name="connsiteY9" fmla="*/ 3500069 h 6056768"/>
              <a:gd name="connsiteX10" fmla="*/ 4898830 w 7035472"/>
              <a:gd name="connsiteY10" fmla="*/ 3300893 h 6056768"/>
              <a:gd name="connsiteX11" fmla="*/ 5052739 w 7035472"/>
              <a:gd name="connsiteY11" fmla="*/ 4749448 h 6056768"/>
              <a:gd name="connsiteX12" fmla="*/ 4210767 w 7035472"/>
              <a:gd name="connsiteY12" fmla="*/ 4613646 h 6056768"/>
              <a:gd name="connsiteX13" fmla="*/ 4400889 w 7035472"/>
              <a:gd name="connsiteY13" fmla="*/ 5147800 h 6056768"/>
              <a:gd name="connsiteX14" fmla="*/ 3938257 w 7035472"/>
              <a:gd name="connsiteY14" fmla="*/ 6056768 h 6056768"/>
              <a:gd name="connsiteX15" fmla="*/ 3269206 w 7035472"/>
              <a:gd name="connsiteY15" fmla="*/ 5066320 h 6056768"/>
              <a:gd name="connsiteX16" fmla="*/ 2879907 w 7035472"/>
              <a:gd name="connsiteY16" fmla="*/ 4133812 h 6056768"/>
              <a:gd name="connsiteX17" fmla="*/ 2898014 w 7035472"/>
              <a:gd name="connsiteY17" fmla="*/ 3219412 h 6056768"/>
              <a:gd name="connsiteX18" fmla="*/ 2282378 w 7035472"/>
              <a:gd name="connsiteY18" fmla="*/ 3970849 h 6056768"/>
              <a:gd name="connsiteX19" fmla="*/ 453579 w 7035472"/>
              <a:gd name="connsiteY19" fmla="*/ 2793899 h 6056768"/>
              <a:gd name="connsiteX20" fmla="*/ 109547 w 7035472"/>
              <a:gd name="connsiteY20" fmla="*/ 1653163 h 6056768"/>
              <a:gd name="connsiteX21" fmla="*/ 0 w 7035472"/>
              <a:gd name="connsiteY21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91004 w 7035472"/>
              <a:gd name="connsiteY6" fmla="*/ 3491017 h 6056768"/>
              <a:gd name="connsiteX7" fmla="*/ 6347384 w 7035472"/>
              <a:gd name="connsiteY7" fmla="*/ 3762620 h 6056768"/>
              <a:gd name="connsiteX8" fmla="*/ 5903765 w 7035472"/>
              <a:gd name="connsiteY8" fmla="*/ 3319000 h 6056768"/>
              <a:gd name="connsiteX9" fmla="*/ 5550680 w 7035472"/>
              <a:gd name="connsiteY9" fmla="*/ 3500069 h 6056768"/>
              <a:gd name="connsiteX10" fmla="*/ 4898830 w 7035472"/>
              <a:gd name="connsiteY10" fmla="*/ 3300893 h 6056768"/>
              <a:gd name="connsiteX11" fmla="*/ 4998418 w 7035472"/>
              <a:gd name="connsiteY11" fmla="*/ 4215293 h 6056768"/>
              <a:gd name="connsiteX12" fmla="*/ 5052739 w 7035472"/>
              <a:gd name="connsiteY12" fmla="*/ 4749448 h 6056768"/>
              <a:gd name="connsiteX13" fmla="*/ 4210767 w 7035472"/>
              <a:gd name="connsiteY13" fmla="*/ 4613646 h 6056768"/>
              <a:gd name="connsiteX14" fmla="*/ 4400889 w 7035472"/>
              <a:gd name="connsiteY14" fmla="*/ 5147800 h 6056768"/>
              <a:gd name="connsiteX15" fmla="*/ 3938257 w 7035472"/>
              <a:gd name="connsiteY15" fmla="*/ 6056768 h 6056768"/>
              <a:gd name="connsiteX16" fmla="*/ 3269206 w 7035472"/>
              <a:gd name="connsiteY16" fmla="*/ 5066320 h 6056768"/>
              <a:gd name="connsiteX17" fmla="*/ 2879907 w 7035472"/>
              <a:gd name="connsiteY17" fmla="*/ 4133812 h 6056768"/>
              <a:gd name="connsiteX18" fmla="*/ 2898014 w 7035472"/>
              <a:gd name="connsiteY18" fmla="*/ 3219412 h 6056768"/>
              <a:gd name="connsiteX19" fmla="*/ 2282378 w 7035472"/>
              <a:gd name="connsiteY19" fmla="*/ 3970849 h 6056768"/>
              <a:gd name="connsiteX20" fmla="*/ 453579 w 7035472"/>
              <a:gd name="connsiteY20" fmla="*/ 2793899 h 6056768"/>
              <a:gd name="connsiteX21" fmla="*/ 109547 w 7035472"/>
              <a:gd name="connsiteY21" fmla="*/ 1653163 h 6056768"/>
              <a:gd name="connsiteX22" fmla="*/ 0 w 7035472"/>
              <a:gd name="connsiteY22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91004 w 7035472"/>
              <a:gd name="connsiteY6" fmla="*/ 3491017 h 6056768"/>
              <a:gd name="connsiteX7" fmla="*/ 6347384 w 7035472"/>
              <a:gd name="connsiteY7" fmla="*/ 3762620 h 6056768"/>
              <a:gd name="connsiteX8" fmla="*/ 5903765 w 7035472"/>
              <a:gd name="connsiteY8" fmla="*/ 3319000 h 6056768"/>
              <a:gd name="connsiteX9" fmla="*/ 5550680 w 7035472"/>
              <a:gd name="connsiteY9" fmla="*/ 3500069 h 6056768"/>
              <a:gd name="connsiteX10" fmla="*/ 4898830 w 7035472"/>
              <a:gd name="connsiteY10" fmla="*/ 3300893 h 6056768"/>
              <a:gd name="connsiteX11" fmla="*/ 4889776 w 7035472"/>
              <a:gd name="connsiteY11" fmla="*/ 4215293 h 6056768"/>
              <a:gd name="connsiteX12" fmla="*/ 5052739 w 7035472"/>
              <a:gd name="connsiteY12" fmla="*/ 4749448 h 6056768"/>
              <a:gd name="connsiteX13" fmla="*/ 4210767 w 7035472"/>
              <a:gd name="connsiteY13" fmla="*/ 4613646 h 6056768"/>
              <a:gd name="connsiteX14" fmla="*/ 4400889 w 7035472"/>
              <a:gd name="connsiteY14" fmla="*/ 5147800 h 6056768"/>
              <a:gd name="connsiteX15" fmla="*/ 3938257 w 7035472"/>
              <a:gd name="connsiteY15" fmla="*/ 6056768 h 6056768"/>
              <a:gd name="connsiteX16" fmla="*/ 3269206 w 7035472"/>
              <a:gd name="connsiteY16" fmla="*/ 5066320 h 6056768"/>
              <a:gd name="connsiteX17" fmla="*/ 2879907 w 7035472"/>
              <a:gd name="connsiteY17" fmla="*/ 4133812 h 6056768"/>
              <a:gd name="connsiteX18" fmla="*/ 2898014 w 7035472"/>
              <a:gd name="connsiteY18" fmla="*/ 3219412 h 6056768"/>
              <a:gd name="connsiteX19" fmla="*/ 2282378 w 7035472"/>
              <a:gd name="connsiteY19" fmla="*/ 3970849 h 6056768"/>
              <a:gd name="connsiteX20" fmla="*/ 453579 w 7035472"/>
              <a:gd name="connsiteY20" fmla="*/ 2793899 h 6056768"/>
              <a:gd name="connsiteX21" fmla="*/ 109547 w 7035472"/>
              <a:gd name="connsiteY21" fmla="*/ 1653163 h 6056768"/>
              <a:gd name="connsiteX22" fmla="*/ 0 w 7035472"/>
              <a:gd name="connsiteY22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91004 w 7035472"/>
              <a:gd name="connsiteY6" fmla="*/ 3491017 h 6056768"/>
              <a:gd name="connsiteX7" fmla="*/ 6347384 w 7035472"/>
              <a:gd name="connsiteY7" fmla="*/ 3762620 h 6056768"/>
              <a:gd name="connsiteX8" fmla="*/ 5903765 w 7035472"/>
              <a:gd name="connsiteY8" fmla="*/ 3319000 h 6056768"/>
              <a:gd name="connsiteX9" fmla="*/ 5550680 w 7035472"/>
              <a:gd name="connsiteY9" fmla="*/ 3500069 h 6056768"/>
              <a:gd name="connsiteX10" fmla="*/ 4898830 w 7035472"/>
              <a:gd name="connsiteY10" fmla="*/ 3300893 h 6056768"/>
              <a:gd name="connsiteX11" fmla="*/ 4889776 w 7035472"/>
              <a:gd name="connsiteY11" fmla="*/ 4215293 h 6056768"/>
              <a:gd name="connsiteX12" fmla="*/ 5052739 w 7035472"/>
              <a:gd name="connsiteY12" fmla="*/ 4749448 h 6056768"/>
              <a:gd name="connsiteX13" fmla="*/ 4210767 w 7035472"/>
              <a:gd name="connsiteY13" fmla="*/ 4613646 h 6056768"/>
              <a:gd name="connsiteX14" fmla="*/ 4400889 w 7035472"/>
              <a:gd name="connsiteY14" fmla="*/ 5147800 h 6056768"/>
              <a:gd name="connsiteX15" fmla="*/ 4111179 w 7035472"/>
              <a:gd name="connsiteY15" fmla="*/ 5736276 h 6056768"/>
              <a:gd name="connsiteX16" fmla="*/ 3938257 w 7035472"/>
              <a:gd name="connsiteY16" fmla="*/ 6056768 h 6056768"/>
              <a:gd name="connsiteX17" fmla="*/ 3269206 w 7035472"/>
              <a:gd name="connsiteY17" fmla="*/ 5066320 h 6056768"/>
              <a:gd name="connsiteX18" fmla="*/ 2879907 w 7035472"/>
              <a:gd name="connsiteY18" fmla="*/ 4133812 h 6056768"/>
              <a:gd name="connsiteX19" fmla="*/ 2898014 w 7035472"/>
              <a:gd name="connsiteY19" fmla="*/ 3219412 h 6056768"/>
              <a:gd name="connsiteX20" fmla="*/ 2282378 w 7035472"/>
              <a:gd name="connsiteY20" fmla="*/ 3970849 h 6056768"/>
              <a:gd name="connsiteX21" fmla="*/ 453579 w 7035472"/>
              <a:gd name="connsiteY21" fmla="*/ 2793899 h 6056768"/>
              <a:gd name="connsiteX22" fmla="*/ 109547 w 7035472"/>
              <a:gd name="connsiteY22" fmla="*/ 1653163 h 6056768"/>
              <a:gd name="connsiteX23" fmla="*/ 0 w 7035472"/>
              <a:gd name="connsiteY23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91004 w 7035472"/>
              <a:gd name="connsiteY6" fmla="*/ 3491017 h 6056768"/>
              <a:gd name="connsiteX7" fmla="*/ 6347384 w 7035472"/>
              <a:gd name="connsiteY7" fmla="*/ 3762620 h 6056768"/>
              <a:gd name="connsiteX8" fmla="*/ 5903765 w 7035472"/>
              <a:gd name="connsiteY8" fmla="*/ 3319000 h 6056768"/>
              <a:gd name="connsiteX9" fmla="*/ 5550680 w 7035472"/>
              <a:gd name="connsiteY9" fmla="*/ 3500069 h 6056768"/>
              <a:gd name="connsiteX10" fmla="*/ 4898830 w 7035472"/>
              <a:gd name="connsiteY10" fmla="*/ 3300893 h 6056768"/>
              <a:gd name="connsiteX11" fmla="*/ 4889776 w 7035472"/>
              <a:gd name="connsiteY11" fmla="*/ 4215293 h 6056768"/>
              <a:gd name="connsiteX12" fmla="*/ 5052739 w 7035472"/>
              <a:gd name="connsiteY12" fmla="*/ 4749448 h 6056768"/>
              <a:gd name="connsiteX13" fmla="*/ 4210767 w 7035472"/>
              <a:gd name="connsiteY13" fmla="*/ 4613646 h 6056768"/>
              <a:gd name="connsiteX14" fmla="*/ 4400889 w 7035472"/>
              <a:gd name="connsiteY14" fmla="*/ 5147800 h 6056768"/>
              <a:gd name="connsiteX15" fmla="*/ 4364676 w 7035472"/>
              <a:gd name="connsiteY15" fmla="*/ 5989773 h 6056768"/>
              <a:gd name="connsiteX16" fmla="*/ 3938257 w 7035472"/>
              <a:gd name="connsiteY16" fmla="*/ 6056768 h 6056768"/>
              <a:gd name="connsiteX17" fmla="*/ 3269206 w 7035472"/>
              <a:gd name="connsiteY17" fmla="*/ 5066320 h 6056768"/>
              <a:gd name="connsiteX18" fmla="*/ 2879907 w 7035472"/>
              <a:gd name="connsiteY18" fmla="*/ 4133812 h 6056768"/>
              <a:gd name="connsiteX19" fmla="*/ 2898014 w 7035472"/>
              <a:gd name="connsiteY19" fmla="*/ 3219412 h 6056768"/>
              <a:gd name="connsiteX20" fmla="*/ 2282378 w 7035472"/>
              <a:gd name="connsiteY20" fmla="*/ 3970849 h 6056768"/>
              <a:gd name="connsiteX21" fmla="*/ 453579 w 7035472"/>
              <a:gd name="connsiteY21" fmla="*/ 2793899 h 6056768"/>
              <a:gd name="connsiteX22" fmla="*/ 109547 w 7035472"/>
              <a:gd name="connsiteY22" fmla="*/ 1653163 h 6056768"/>
              <a:gd name="connsiteX23" fmla="*/ 0 w 7035472"/>
              <a:gd name="connsiteY23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972074 w 7035472"/>
              <a:gd name="connsiteY6" fmla="*/ 2721472 h 6056768"/>
              <a:gd name="connsiteX7" fmla="*/ 6791004 w 7035472"/>
              <a:gd name="connsiteY7" fmla="*/ 3491017 h 6056768"/>
              <a:gd name="connsiteX8" fmla="*/ 6347384 w 7035472"/>
              <a:gd name="connsiteY8" fmla="*/ 3762620 h 6056768"/>
              <a:gd name="connsiteX9" fmla="*/ 5903765 w 7035472"/>
              <a:gd name="connsiteY9" fmla="*/ 3319000 h 6056768"/>
              <a:gd name="connsiteX10" fmla="*/ 5550680 w 7035472"/>
              <a:gd name="connsiteY10" fmla="*/ 3500069 h 6056768"/>
              <a:gd name="connsiteX11" fmla="*/ 4898830 w 7035472"/>
              <a:gd name="connsiteY11" fmla="*/ 3300893 h 6056768"/>
              <a:gd name="connsiteX12" fmla="*/ 4889776 w 7035472"/>
              <a:gd name="connsiteY12" fmla="*/ 4215293 h 6056768"/>
              <a:gd name="connsiteX13" fmla="*/ 5052739 w 7035472"/>
              <a:gd name="connsiteY13" fmla="*/ 4749448 h 6056768"/>
              <a:gd name="connsiteX14" fmla="*/ 4210767 w 7035472"/>
              <a:gd name="connsiteY14" fmla="*/ 4613646 h 6056768"/>
              <a:gd name="connsiteX15" fmla="*/ 4400889 w 7035472"/>
              <a:gd name="connsiteY15" fmla="*/ 5147800 h 6056768"/>
              <a:gd name="connsiteX16" fmla="*/ 4364676 w 7035472"/>
              <a:gd name="connsiteY16" fmla="*/ 5989773 h 6056768"/>
              <a:gd name="connsiteX17" fmla="*/ 3938257 w 7035472"/>
              <a:gd name="connsiteY17" fmla="*/ 6056768 h 6056768"/>
              <a:gd name="connsiteX18" fmla="*/ 3269206 w 7035472"/>
              <a:gd name="connsiteY18" fmla="*/ 5066320 h 6056768"/>
              <a:gd name="connsiteX19" fmla="*/ 2879907 w 7035472"/>
              <a:gd name="connsiteY19" fmla="*/ 4133812 h 6056768"/>
              <a:gd name="connsiteX20" fmla="*/ 2898014 w 7035472"/>
              <a:gd name="connsiteY20" fmla="*/ 3219412 h 6056768"/>
              <a:gd name="connsiteX21" fmla="*/ 2282378 w 7035472"/>
              <a:gd name="connsiteY21" fmla="*/ 3970849 h 6056768"/>
              <a:gd name="connsiteX22" fmla="*/ 453579 w 7035472"/>
              <a:gd name="connsiteY22" fmla="*/ 2793899 h 6056768"/>
              <a:gd name="connsiteX23" fmla="*/ 109547 w 7035472"/>
              <a:gd name="connsiteY23" fmla="*/ 1653163 h 6056768"/>
              <a:gd name="connsiteX24" fmla="*/ 0 w 7035472"/>
              <a:gd name="connsiteY24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36684 w 7035472"/>
              <a:gd name="connsiteY6" fmla="*/ 2748633 h 6056768"/>
              <a:gd name="connsiteX7" fmla="*/ 6791004 w 7035472"/>
              <a:gd name="connsiteY7" fmla="*/ 3491017 h 6056768"/>
              <a:gd name="connsiteX8" fmla="*/ 6347384 w 7035472"/>
              <a:gd name="connsiteY8" fmla="*/ 3762620 h 6056768"/>
              <a:gd name="connsiteX9" fmla="*/ 5903765 w 7035472"/>
              <a:gd name="connsiteY9" fmla="*/ 3319000 h 6056768"/>
              <a:gd name="connsiteX10" fmla="*/ 5550680 w 7035472"/>
              <a:gd name="connsiteY10" fmla="*/ 3500069 h 6056768"/>
              <a:gd name="connsiteX11" fmla="*/ 4898830 w 7035472"/>
              <a:gd name="connsiteY11" fmla="*/ 3300893 h 6056768"/>
              <a:gd name="connsiteX12" fmla="*/ 4889776 w 7035472"/>
              <a:gd name="connsiteY12" fmla="*/ 4215293 h 6056768"/>
              <a:gd name="connsiteX13" fmla="*/ 5052739 w 7035472"/>
              <a:gd name="connsiteY13" fmla="*/ 4749448 h 6056768"/>
              <a:gd name="connsiteX14" fmla="*/ 4210767 w 7035472"/>
              <a:gd name="connsiteY14" fmla="*/ 4613646 h 6056768"/>
              <a:gd name="connsiteX15" fmla="*/ 4400889 w 7035472"/>
              <a:gd name="connsiteY15" fmla="*/ 5147800 h 6056768"/>
              <a:gd name="connsiteX16" fmla="*/ 4364676 w 7035472"/>
              <a:gd name="connsiteY16" fmla="*/ 5989773 h 6056768"/>
              <a:gd name="connsiteX17" fmla="*/ 3938257 w 7035472"/>
              <a:gd name="connsiteY17" fmla="*/ 6056768 h 6056768"/>
              <a:gd name="connsiteX18" fmla="*/ 3269206 w 7035472"/>
              <a:gd name="connsiteY18" fmla="*/ 5066320 h 6056768"/>
              <a:gd name="connsiteX19" fmla="*/ 2879907 w 7035472"/>
              <a:gd name="connsiteY19" fmla="*/ 4133812 h 6056768"/>
              <a:gd name="connsiteX20" fmla="*/ 2898014 w 7035472"/>
              <a:gd name="connsiteY20" fmla="*/ 3219412 h 6056768"/>
              <a:gd name="connsiteX21" fmla="*/ 2282378 w 7035472"/>
              <a:gd name="connsiteY21" fmla="*/ 3970849 h 6056768"/>
              <a:gd name="connsiteX22" fmla="*/ 453579 w 7035472"/>
              <a:gd name="connsiteY22" fmla="*/ 2793899 h 6056768"/>
              <a:gd name="connsiteX23" fmla="*/ 109547 w 7035472"/>
              <a:gd name="connsiteY23" fmla="*/ 1653163 h 6056768"/>
              <a:gd name="connsiteX24" fmla="*/ 0 w 7035472"/>
              <a:gd name="connsiteY24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36684 w 7035472"/>
              <a:gd name="connsiteY6" fmla="*/ 2748633 h 6056768"/>
              <a:gd name="connsiteX7" fmla="*/ 6791004 w 7035472"/>
              <a:gd name="connsiteY7" fmla="*/ 3491017 h 6056768"/>
              <a:gd name="connsiteX8" fmla="*/ 6347384 w 7035472"/>
              <a:gd name="connsiteY8" fmla="*/ 3762620 h 6056768"/>
              <a:gd name="connsiteX9" fmla="*/ 5903765 w 7035472"/>
              <a:gd name="connsiteY9" fmla="*/ 3319000 h 6056768"/>
              <a:gd name="connsiteX10" fmla="*/ 5550680 w 7035472"/>
              <a:gd name="connsiteY10" fmla="*/ 3500069 h 6056768"/>
              <a:gd name="connsiteX11" fmla="*/ 4898830 w 7035472"/>
              <a:gd name="connsiteY11" fmla="*/ 3300893 h 6056768"/>
              <a:gd name="connsiteX12" fmla="*/ 4889776 w 7035472"/>
              <a:gd name="connsiteY12" fmla="*/ 4215293 h 6056768"/>
              <a:gd name="connsiteX13" fmla="*/ 5052739 w 7035472"/>
              <a:gd name="connsiteY13" fmla="*/ 4749448 h 6056768"/>
              <a:gd name="connsiteX14" fmla="*/ 4210767 w 7035472"/>
              <a:gd name="connsiteY14" fmla="*/ 4613646 h 6056768"/>
              <a:gd name="connsiteX15" fmla="*/ 4400889 w 7035472"/>
              <a:gd name="connsiteY15" fmla="*/ 5147800 h 6056768"/>
              <a:gd name="connsiteX16" fmla="*/ 4355622 w 7035472"/>
              <a:gd name="connsiteY16" fmla="*/ 5754383 h 6056768"/>
              <a:gd name="connsiteX17" fmla="*/ 4364676 w 7035472"/>
              <a:gd name="connsiteY17" fmla="*/ 5989773 h 6056768"/>
              <a:gd name="connsiteX18" fmla="*/ 3938257 w 7035472"/>
              <a:gd name="connsiteY18" fmla="*/ 6056768 h 6056768"/>
              <a:gd name="connsiteX19" fmla="*/ 3269206 w 7035472"/>
              <a:gd name="connsiteY19" fmla="*/ 5066320 h 6056768"/>
              <a:gd name="connsiteX20" fmla="*/ 2879907 w 7035472"/>
              <a:gd name="connsiteY20" fmla="*/ 4133812 h 6056768"/>
              <a:gd name="connsiteX21" fmla="*/ 2898014 w 7035472"/>
              <a:gd name="connsiteY21" fmla="*/ 3219412 h 6056768"/>
              <a:gd name="connsiteX22" fmla="*/ 2282378 w 7035472"/>
              <a:gd name="connsiteY22" fmla="*/ 3970849 h 6056768"/>
              <a:gd name="connsiteX23" fmla="*/ 453579 w 7035472"/>
              <a:gd name="connsiteY23" fmla="*/ 2793899 h 6056768"/>
              <a:gd name="connsiteX24" fmla="*/ 109547 w 7035472"/>
              <a:gd name="connsiteY24" fmla="*/ 1653163 h 6056768"/>
              <a:gd name="connsiteX25" fmla="*/ 0 w 7035472"/>
              <a:gd name="connsiteY25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36684 w 7035472"/>
              <a:gd name="connsiteY6" fmla="*/ 2748633 h 6056768"/>
              <a:gd name="connsiteX7" fmla="*/ 6791004 w 7035472"/>
              <a:gd name="connsiteY7" fmla="*/ 3491017 h 6056768"/>
              <a:gd name="connsiteX8" fmla="*/ 6347384 w 7035472"/>
              <a:gd name="connsiteY8" fmla="*/ 3762620 h 6056768"/>
              <a:gd name="connsiteX9" fmla="*/ 5903765 w 7035472"/>
              <a:gd name="connsiteY9" fmla="*/ 3319000 h 6056768"/>
              <a:gd name="connsiteX10" fmla="*/ 5550680 w 7035472"/>
              <a:gd name="connsiteY10" fmla="*/ 3500069 h 6056768"/>
              <a:gd name="connsiteX11" fmla="*/ 4898830 w 7035472"/>
              <a:gd name="connsiteY11" fmla="*/ 3300893 h 6056768"/>
              <a:gd name="connsiteX12" fmla="*/ 4889776 w 7035472"/>
              <a:gd name="connsiteY12" fmla="*/ 4215293 h 6056768"/>
              <a:gd name="connsiteX13" fmla="*/ 5052739 w 7035472"/>
              <a:gd name="connsiteY13" fmla="*/ 4749448 h 6056768"/>
              <a:gd name="connsiteX14" fmla="*/ 4210767 w 7035472"/>
              <a:gd name="connsiteY14" fmla="*/ 4613646 h 6056768"/>
              <a:gd name="connsiteX15" fmla="*/ 4400889 w 7035472"/>
              <a:gd name="connsiteY15" fmla="*/ 5147800 h 6056768"/>
              <a:gd name="connsiteX16" fmla="*/ 4455210 w 7035472"/>
              <a:gd name="connsiteY16" fmla="*/ 5763437 h 6056768"/>
              <a:gd name="connsiteX17" fmla="*/ 4364676 w 7035472"/>
              <a:gd name="connsiteY17" fmla="*/ 5989773 h 6056768"/>
              <a:gd name="connsiteX18" fmla="*/ 3938257 w 7035472"/>
              <a:gd name="connsiteY18" fmla="*/ 6056768 h 6056768"/>
              <a:gd name="connsiteX19" fmla="*/ 3269206 w 7035472"/>
              <a:gd name="connsiteY19" fmla="*/ 5066320 h 6056768"/>
              <a:gd name="connsiteX20" fmla="*/ 2879907 w 7035472"/>
              <a:gd name="connsiteY20" fmla="*/ 4133812 h 6056768"/>
              <a:gd name="connsiteX21" fmla="*/ 2898014 w 7035472"/>
              <a:gd name="connsiteY21" fmla="*/ 3219412 h 6056768"/>
              <a:gd name="connsiteX22" fmla="*/ 2282378 w 7035472"/>
              <a:gd name="connsiteY22" fmla="*/ 3970849 h 6056768"/>
              <a:gd name="connsiteX23" fmla="*/ 453579 w 7035472"/>
              <a:gd name="connsiteY23" fmla="*/ 2793899 h 6056768"/>
              <a:gd name="connsiteX24" fmla="*/ 109547 w 7035472"/>
              <a:gd name="connsiteY24" fmla="*/ 1653163 h 6056768"/>
              <a:gd name="connsiteX25" fmla="*/ 0 w 7035472"/>
              <a:gd name="connsiteY25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36684 w 7035472"/>
              <a:gd name="connsiteY6" fmla="*/ 2748633 h 6056768"/>
              <a:gd name="connsiteX7" fmla="*/ 6772897 w 7035472"/>
              <a:gd name="connsiteY7" fmla="*/ 3192252 h 6056768"/>
              <a:gd name="connsiteX8" fmla="*/ 6791004 w 7035472"/>
              <a:gd name="connsiteY8" fmla="*/ 3491017 h 6056768"/>
              <a:gd name="connsiteX9" fmla="*/ 6347384 w 7035472"/>
              <a:gd name="connsiteY9" fmla="*/ 3762620 h 6056768"/>
              <a:gd name="connsiteX10" fmla="*/ 5903765 w 7035472"/>
              <a:gd name="connsiteY10" fmla="*/ 3319000 h 6056768"/>
              <a:gd name="connsiteX11" fmla="*/ 5550680 w 7035472"/>
              <a:gd name="connsiteY11" fmla="*/ 3500069 h 6056768"/>
              <a:gd name="connsiteX12" fmla="*/ 4898830 w 7035472"/>
              <a:gd name="connsiteY12" fmla="*/ 3300893 h 6056768"/>
              <a:gd name="connsiteX13" fmla="*/ 4889776 w 7035472"/>
              <a:gd name="connsiteY13" fmla="*/ 4215293 h 6056768"/>
              <a:gd name="connsiteX14" fmla="*/ 5052739 w 7035472"/>
              <a:gd name="connsiteY14" fmla="*/ 4749448 h 6056768"/>
              <a:gd name="connsiteX15" fmla="*/ 4210767 w 7035472"/>
              <a:gd name="connsiteY15" fmla="*/ 4613646 h 6056768"/>
              <a:gd name="connsiteX16" fmla="*/ 4400889 w 7035472"/>
              <a:gd name="connsiteY16" fmla="*/ 5147800 h 6056768"/>
              <a:gd name="connsiteX17" fmla="*/ 4455210 w 7035472"/>
              <a:gd name="connsiteY17" fmla="*/ 5763437 h 6056768"/>
              <a:gd name="connsiteX18" fmla="*/ 4364676 w 7035472"/>
              <a:gd name="connsiteY18" fmla="*/ 5989773 h 6056768"/>
              <a:gd name="connsiteX19" fmla="*/ 3938257 w 7035472"/>
              <a:gd name="connsiteY19" fmla="*/ 6056768 h 6056768"/>
              <a:gd name="connsiteX20" fmla="*/ 3269206 w 7035472"/>
              <a:gd name="connsiteY20" fmla="*/ 5066320 h 6056768"/>
              <a:gd name="connsiteX21" fmla="*/ 2879907 w 7035472"/>
              <a:gd name="connsiteY21" fmla="*/ 4133812 h 6056768"/>
              <a:gd name="connsiteX22" fmla="*/ 2898014 w 7035472"/>
              <a:gd name="connsiteY22" fmla="*/ 3219412 h 6056768"/>
              <a:gd name="connsiteX23" fmla="*/ 2282378 w 7035472"/>
              <a:gd name="connsiteY23" fmla="*/ 3970849 h 6056768"/>
              <a:gd name="connsiteX24" fmla="*/ 453579 w 7035472"/>
              <a:gd name="connsiteY24" fmla="*/ 2793899 h 6056768"/>
              <a:gd name="connsiteX25" fmla="*/ 109547 w 7035472"/>
              <a:gd name="connsiteY25" fmla="*/ 1653163 h 6056768"/>
              <a:gd name="connsiteX26" fmla="*/ 0 w 7035472"/>
              <a:gd name="connsiteY26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36684 w 7035472"/>
              <a:gd name="connsiteY6" fmla="*/ 2748633 h 6056768"/>
              <a:gd name="connsiteX7" fmla="*/ 6908699 w 7035472"/>
              <a:gd name="connsiteY7" fmla="*/ 3210359 h 6056768"/>
              <a:gd name="connsiteX8" fmla="*/ 6791004 w 7035472"/>
              <a:gd name="connsiteY8" fmla="*/ 3491017 h 6056768"/>
              <a:gd name="connsiteX9" fmla="*/ 6347384 w 7035472"/>
              <a:gd name="connsiteY9" fmla="*/ 3762620 h 6056768"/>
              <a:gd name="connsiteX10" fmla="*/ 5903765 w 7035472"/>
              <a:gd name="connsiteY10" fmla="*/ 3319000 h 6056768"/>
              <a:gd name="connsiteX11" fmla="*/ 5550680 w 7035472"/>
              <a:gd name="connsiteY11" fmla="*/ 3500069 h 6056768"/>
              <a:gd name="connsiteX12" fmla="*/ 4898830 w 7035472"/>
              <a:gd name="connsiteY12" fmla="*/ 3300893 h 6056768"/>
              <a:gd name="connsiteX13" fmla="*/ 4889776 w 7035472"/>
              <a:gd name="connsiteY13" fmla="*/ 4215293 h 6056768"/>
              <a:gd name="connsiteX14" fmla="*/ 5052739 w 7035472"/>
              <a:gd name="connsiteY14" fmla="*/ 4749448 h 6056768"/>
              <a:gd name="connsiteX15" fmla="*/ 4210767 w 7035472"/>
              <a:gd name="connsiteY15" fmla="*/ 4613646 h 6056768"/>
              <a:gd name="connsiteX16" fmla="*/ 4400889 w 7035472"/>
              <a:gd name="connsiteY16" fmla="*/ 5147800 h 6056768"/>
              <a:gd name="connsiteX17" fmla="*/ 4455210 w 7035472"/>
              <a:gd name="connsiteY17" fmla="*/ 5763437 h 6056768"/>
              <a:gd name="connsiteX18" fmla="*/ 4364676 w 7035472"/>
              <a:gd name="connsiteY18" fmla="*/ 5989773 h 6056768"/>
              <a:gd name="connsiteX19" fmla="*/ 3938257 w 7035472"/>
              <a:gd name="connsiteY19" fmla="*/ 6056768 h 6056768"/>
              <a:gd name="connsiteX20" fmla="*/ 3269206 w 7035472"/>
              <a:gd name="connsiteY20" fmla="*/ 5066320 h 6056768"/>
              <a:gd name="connsiteX21" fmla="*/ 2879907 w 7035472"/>
              <a:gd name="connsiteY21" fmla="*/ 4133812 h 6056768"/>
              <a:gd name="connsiteX22" fmla="*/ 2898014 w 7035472"/>
              <a:gd name="connsiteY22" fmla="*/ 3219412 h 6056768"/>
              <a:gd name="connsiteX23" fmla="*/ 2282378 w 7035472"/>
              <a:gd name="connsiteY23" fmla="*/ 3970849 h 6056768"/>
              <a:gd name="connsiteX24" fmla="*/ 453579 w 7035472"/>
              <a:gd name="connsiteY24" fmla="*/ 2793899 h 6056768"/>
              <a:gd name="connsiteX25" fmla="*/ 109547 w 7035472"/>
              <a:gd name="connsiteY25" fmla="*/ 1653163 h 6056768"/>
              <a:gd name="connsiteX26" fmla="*/ 0 w 7035472"/>
              <a:gd name="connsiteY26" fmla="*/ 0 h 6056768"/>
              <a:gd name="connsiteX0" fmla="*/ 0 w 7037397"/>
              <a:gd name="connsiteY0" fmla="*/ 0 h 6056768"/>
              <a:gd name="connsiteX1" fmla="*/ 2056042 w 7037397"/>
              <a:gd name="connsiteY1" fmla="*/ 648228 h 6056768"/>
              <a:gd name="connsiteX2" fmla="*/ 4102125 w 7037397"/>
              <a:gd name="connsiteY2" fmla="*/ 376625 h 6056768"/>
              <a:gd name="connsiteX3" fmla="*/ 5577840 w 7037397"/>
              <a:gd name="connsiteY3" fmla="*/ 584854 h 6056768"/>
              <a:gd name="connsiteX4" fmla="*/ 6817259 w 7037397"/>
              <a:gd name="connsiteY4" fmla="*/ 1113577 h 6056768"/>
              <a:gd name="connsiteX5" fmla="*/ 6863432 w 7037397"/>
              <a:gd name="connsiteY5" fmla="*/ 1444933 h 6056768"/>
              <a:gd name="connsiteX6" fmla="*/ 7035448 w 7037397"/>
              <a:gd name="connsiteY6" fmla="*/ 2368387 h 6056768"/>
              <a:gd name="connsiteX7" fmla="*/ 6736684 w 7037397"/>
              <a:gd name="connsiteY7" fmla="*/ 2748633 h 6056768"/>
              <a:gd name="connsiteX8" fmla="*/ 6908699 w 7037397"/>
              <a:gd name="connsiteY8" fmla="*/ 3210359 h 6056768"/>
              <a:gd name="connsiteX9" fmla="*/ 6791004 w 7037397"/>
              <a:gd name="connsiteY9" fmla="*/ 3491017 h 6056768"/>
              <a:gd name="connsiteX10" fmla="*/ 6347384 w 7037397"/>
              <a:gd name="connsiteY10" fmla="*/ 3762620 h 6056768"/>
              <a:gd name="connsiteX11" fmla="*/ 5903765 w 7037397"/>
              <a:gd name="connsiteY11" fmla="*/ 3319000 h 6056768"/>
              <a:gd name="connsiteX12" fmla="*/ 5550680 w 7037397"/>
              <a:gd name="connsiteY12" fmla="*/ 3500069 h 6056768"/>
              <a:gd name="connsiteX13" fmla="*/ 4898830 w 7037397"/>
              <a:gd name="connsiteY13" fmla="*/ 3300893 h 6056768"/>
              <a:gd name="connsiteX14" fmla="*/ 4889776 w 7037397"/>
              <a:gd name="connsiteY14" fmla="*/ 4215293 h 6056768"/>
              <a:gd name="connsiteX15" fmla="*/ 5052739 w 7037397"/>
              <a:gd name="connsiteY15" fmla="*/ 4749448 h 6056768"/>
              <a:gd name="connsiteX16" fmla="*/ 4210767 w 7037397"/>
              <a:gd name="connsiteY16" fmla="*/ 4613646 h 6056768"/>
              <a:gd name="connsiteX17" fmla="*/ 4400889 w 7037397"/>
              <a:gd name="connsiteY17" fmla="*/ 5147800 h 6056768"/>
              <a:gd name="connsiteX18" fmla="*/ 4455210 w 7037397"/>
              <a:gd name="connsiteY18" fmla="*/ 5763437 h 6056768"/>
              <a:gd name="connsiteX19" fmla="*/ 4364676 w 7037397"/>
              <a:gd name="connsiteY19" fmla="*/ 5989773 h 6056768"/>
              <a:gd name="connsiteX20" fmla="*/ 3938257 w 7037397"/>
              <a:gd name="connsiteY20" fmla="*/ 6056768 h 6056768"/>
              <a:gd name="connsiteX21" fmla="*/ 3269206 w 7037397"/>
              <a:gd name="connsiteY21" fmla="*/ 5066320 h 6056768"/>
              <a:gd name="connsiteX22" fmla="*/ 2879907 w 7037397"/>
              <a:gd name="connsiteY22" fmla="*/ 4133812 h 6056768"/>
              <a:gd name="connsiteX23" fmla="*/ 2898014 w 7037397"/>
              <a:gd name="connsiteY23" fmla="*/ 3219412 h 6056768"/>
              <a:gd name="connsiteX24" fmla="*/ 2282378 w 7037397"/>
              <a:gd name="connsiteY24" fmla="*/ 3970849 h 6056768"/>
              <a:gd name="connsiteX25" fmla="*/ 453579 w 7037397"/>
              <a:gd name="connsiteY25" fmla="*/ 2793899 h 6056768"/>
              <a:gd name="connsiteX26" fmla="*/ 109547 w 7037397"/>
              <a:gd name="connsiteY26" fmla="*/ 1653163 h 6056768"/>
              <a:gd name="connsiteX27" fmla="*/ 0 w 7037397"/>
              <a:gd name="connsiteY27" fmla="*/ 0 h 6056768"/>
              <a:gd name="connsiteX0" fmla="*/ 0 w 7039121"/>
              <a:gd name="connsiteY0" fmla="*/ 0 h 6056768"/>
              <a:gd name="connsiteX1" fmla="*/ 2056042 w 7039121"/>
              <a:gd name="connsiteY1" fmla="*/ 648228 h 6056768"/>
              <a:gd name="connsiteX2" fmla="*/ 4102125 w 7039121"/>
              <a:gd name="connsiteY2" fmla="*/ 376625 h 6056768"/>
              <a:gd name="connsiteX3" fmla="*/ 5577840 w 7039121"/>
              <a:gd name="connsiteY3" fmla="*/ 584854 h 6056768"/>
              <a:gd name="connsiteX4" fmla="*/ 6817259 w 7039121"/>
              <a:gd name="connsiteY4" fmla="*/ 1113577 h 6056768"/>
              <a:gd name="connsiteX5" fmla="*/ 6944913 w 7039121"/>
              <a:gd name="connsiteY5" fmla="*/ 1481147 h 6056768"/>
              <a:gd name="connsiteX6" fmla="*/ 7035448 w 7039121"/>
              <a:gd name="connsiteY6" fmla="*/ 2368387 h 6056768"/>
              <a:gd name="connsiteX7" fmla="*/ 6736684 w 7039121"/>
              <a:gd name="connsiteY7" fmla="*/ 2748633 h 6056768"/>
              <a:gd name="connsiteX8" fmla="*/ 6908699 w 7039121"/>
              <a:gd name="connsiteY8" fmla="*/ 3210359 h 6056768"/>
              <a:gd name="connsiteX9" fmla="*/ 6791004 w 7039121"/>
              <a:gd name="connsiteY9" fmla="*/ 3491017 h 6056768"/>
              <a:gd name="connsiteX10" fmla="*/ 6347384 w 7039121"/>
              <a:gd name="connsiteY10" fmla="*/ 3762620 h 6056768"/>
              <a:gd name="connsiteX11" fmla="*/ 5903765 w 7039121"/>
              <a:gd name="connsiteY11" fmla="*/ 3319000 h 6056768"/>
              <a:gd name="connsiteX12" fmla="*/ 5550680 w 7039121"/>
              <a:gd name="connsiteY12" fmla="*/ 3500069 h 6056768"/>
              <a:gd name="connsiteX13" fmla="*/ 4898830 w 7039121"/>
              <a:gd name="connsiteY13" fmla="*/ 3300893 h 6056768"/>
              <a:gd name="connsiteX14" fmla="*/ 4889776 w 7039121"/>
              <a:gd name="connsiteY14" fmla="*/ 4215293 h 6056768"/>
              <a:gd name="connsiteX15" fmla="*/ 5052739 w 7039121"/>
              <a:gd name="connsiteY15" fmla="*/ 4749448 h 6056768"/>
              <a:gd name="connsiteX16" fmla="*/ 4210767 w 7039121"/>
              <a:gd name="connsiteY16" fmla="*/ 4613646 h 6056768"/>
              <a:gd name="connsiteX17" fmla="*/ 4400889 w 7039121"/>
              <a:gd name="connsiteY17" fmla="*/ 5147800 h 6056768"/>
              <a:gd name="connsiteX18" fmla="*/ 4455210 w 7039121"/>
              <a:gd name="connsiteY18" fmla="*/ 5763437 h 6056768"/>
              <a:gd name="connsiteX19" fmla="*/ 4364676 w 7039121"/>
              <a:gd name="connsiteY19" fmla="*/ 5989773 h 6056768"/>
              <a:gd name="connsiteX20" fmla="*/ 3938257 w 7039121"/>
              <a:gd name="connsiteY20" fmla="*/ 6056768 h 6056768"/>
              <a:gd name="connsiteX21" fmla="*/ 3269206 w 7039121"/>
              <a:gd name="connsiteY21" fmla="*/ 5066320 h 6056768"/>
              <a:gd name="connsiteX22" fmla="*/ 2879907 w 7039121"/>
              <a:gd name="connsiteY22" fmla="*/ 4133812 h 6056768"/>
              <a:gd name="connsiteX23" fmla="*/ 2898014 w 7039121"/>
              <a:gd name="connsiteY23" fmla="*/ 3219412 h 6056768"/>
              <a:gd name="connsiteX24" fmla="*/ 2282378 w 7039121"/>
              <a:gd name="connsiteY24" fmla="*/ 3970849 h 6056768"/>
              <a:gd name="connsiteX25" fmla="*/ 453579 w 7039121"/>
              <a:gd name="connsiteY25" fmla="*/ 2793899 h 6056768"/>
              <a:gd name="connsiteX26" fmla="*/ 109547 w 7039121"/>
              <a:gd name="connsiteY26" fmla="*/ 1653163 h 6056768"/>
              <a:gd name="connsiteX27" fmla="*/ 0 w 7039121"/>
              <a:gd name="connsiteY27" fmla="*/ 0 h 6056768"/>
              <a:gd name="connsiteX0" fmla="*/ 0 w 7039121"/>
              <a:gd name="connsiteY0" fmla="*/ 0 h 6056768"/>
              <a:gd name="connsiteX1" fmla="*/ 2056042 w 7039121"/>
              <a:gd name="connsiteY1" fmla="*/ 648228 h 6056768"/>
              <a:gd name="connsiteX2" fmla="*/ 4102125 w 7039121"/>
              <a:gd name="connsiteY2" fmla="*/ 376625 h 6056768"/>
              <a:gd name="connsiteX3" fmla="*/ 5577840 w 7039121"/>
              <a:gd name="connsiteY3" fmla="*/ 584854 h 6056768"/>
              <a:gd name="connsiteX4" fmla="*/ 6817259 w 7039121"/>
              <a:gd name="connsiteY4" fmla="*/ 1113577 h 6056768"/>
              <a:gd name="connsiteX5" fmla="*/ 6944913 w 7039121"/>
              <a:gd name="connsiteY5" fmla="*/ 1481147 h 6056768"/>
              <a:gd name="connsiteX6" fmla="*/ 7035448 w 7039121"/>
              <a:gd name="connsiteY6" fmla="*/ 2368387 h 6056768"/>
              <a:gd name="connsiteX7" fmla="*/ 6736684 w 7039121"/>
              <a:gd name="connsiteY7" fmla="*/ 2748633 h 6056768"/>
              <a:gd name="connsiteX8" fmla="*/ 6908699 w 7039121"/>
              <a:gd name="connsiteY8" fmla="*/ 3210359 h 6056768"/>
              <a:gd name="connsiteX9" fmla="*/ 6791004 w 7039121"/>
              <a:gd name="connsiteY9" fmla="*/ 3491017 h 6056768"/>
              <a:gd name="connsiteX10" fmla="*/ 6347384 w 7039121"/>
              <a:gd name="connsiteY10" fmla="*/ 3762620 h 6056768"/>
              <a:gd name="connsiteX11" fmla="*/ 5903765 w 7039121"/>
              <a:gd name="connsiteY11" fmla="*/ 3319000 h 6056768"/>
              <a:gd name="connsiteX12" fmla="*/ 5550680 w 7039121"/>
              <a:gd name="connsiteY12" fmla="*/ 3500069 h 6056768"/>
              <a:gd name="connsiteX13" fmla="*/ 4898830 w 7039121"/>
              <a:gd name="connsiteY13" fmla="*/ 3300893 h 6056768"/>
              <a:gd name="connsiteX14" fmla="*/ 4889777 w 7039121"/>
              <a:gd name="connsiteY14" fmla="*/ 3844101 h 6056768"/>
              <a:gd name="connsiteX15" fmla="*/ 4889776 w 7039121"/>
              <a:gd name="connsiteY15" fmla="*/ 4215293 h 6056768"/>
              <a:gd name="connsiteX16" fmla="*/ 5052739 w 7039121"/>
              <a:gd name="connsiteY16" fmla="*/ 4749448 h 6056768"/>
              <a:gd name="connsiteX17" fmla="*/ 4210767 w 7039121"/>
              <a:gd name="connsiteY17" fmla="*/ 4613646 h 6056768"/>
              <a:gd name="connsiteX18" fmla="*/ 4400889 w 7039121"/>
              <a:gd name="connsiteY18" fmla="*/ 5147800 h 6056768"/>
              <a:gd name="connsiteX19" fmla="*/ 4455210 w 7039121"/>
              <a:gd name="connsiteY19" fmla="*/ 5763437 h 6056768"/>
              <a:gd name="connsiteX20" fmla="*/ 4364676 w 7039121"/>
              <a:gd name="connsiteY20" fmla="*/ 5989773 h 6056768"/>
              <a:gd name="connsiteX21" fmla="*/ 3938257 w 7039121"/>
              <a:gd name="connsiteY21" fmla="*/ 6056768 h 6056768"/>
              <a:gd name="connsiteX22" fmla="*/ 3269206 w 7039121"/>
              <a:gd name="connsiteY22" fmla="*/ 5066320 h 6056768"/>
              <a:gd name="connsiteX23" fmla="*/ 2879907 w 7039121"/>
              <a:gd name="connsiteY23" fmla="*/ 4133812 h 6056768"/>
              <a:gd name="connsiteX24" fmla="*/ 2898014 w 7039121"/>
              <a:gd name="connsiteY24" fmla="*/ 3219412 h 6056768"/>
              <a:gd name="connsiteX25" fmla="*/ 2282378 w 7039121"/>
              <a:gd name="connsiteY25" fmla="*/ 3970849 h 6056768"/>
              <a:gd name="connsiteX26" fmla="*/ 453579 w 7039121"/>
              <a:gd name="connsiteY26" fmla="*/ 2793899 h 6056768"/>
              <a:gd name="connsiteX27" fmla="*/ 109547 w 7039121"/>
              <a:gd name="connsiteY27" fmla="*/ 1653163 h 6056768"/>
              <a:gd name="connsiteX28" fmla="*/ 0 w 7039121"/>
              <a:gd name="connsiteY28" fmla="*/ 0 h 6056768"/>
              <a:gd name="connsiteX0" fmla="*/ 0 w 7039121"/>
              <a:gd name="connsiteY0" fmla="*/ 0 h 6056768"/>
              <a:gd name="connsiteX1" fmla="*/ 2056042 w 7039121"/>
              <a:gd name="connsiteY1" fmla="*/ 648228 h 6056768"/>
              <a:gd name="connsiteX2" fmla="*/ 4102125 w 7039121"/>
              <a:gd name="connsiteY2" fmla="*/ 376625 h 6056768"/>
              <a:gd name="connsiteX3" fmla="*/ 5577840 w 7039121"/>
              <a:gd name="connsiteY3" fmla="*/ 584854 h 6056768"/>
              <a:gd name="connsiteX4" fmla="*/ 6817259 w 7039121"/>
              <a:gd name="connsiteY4" fmla="*/ 1113577 h 6056768"/>
              <a:gd name="connsiteX5" fmla="*/ 6944913 w 7039121"/>
              <a:gd name="connsiteY5" fmla="*/ 1481147 h 6056768"/>
              <a:gd name="connsiteX6" fmla="*/ 7035448 w 7039121"/>
              <a:gd name="connsiteY6" fmla="*/ 2368387 h 6056768"/>
              <a:gd name="connsiteX7" fmla="*/ 6736684 w 7039121"/>
              <a:gd name="connsiteY7" fmla="*/ 2748633 h 6056768"/>
              <a:gd name="connsiteX8" fmla="*/ 6908699 w 7039121"/>
              <a:gd name="connsiteY8" fmla="*/ 3210359 h 6056768"/>
              <a:gd name="connsiteX9" fmla="*/ 6791004 w 7039121"/>
              <a:gd name="connsiteY9" fmla="*/ 3491017 h 6056768"/>
              <a:gd name="connsiteX10" fmla="*/ 6347384 w 7039121"/>
              <a:gd name="connsiteY10" fmla="*/ 3762620 h 6056768"/>
              <a:gd name="connsiteX11" fmla="*/ 5903765 w 7039121"/>
              <a:gd name="connsiteY11" fmla="*/ 3319000 h 6056768"/>
              <a:gd name="connsiteX12" fmla="*/ 5550680 w 7039121"/>
              <a:gd name="connsiteY12" fmla="*/ 3500069 h 6056768"/>
              <a:gd name="connsiteX13" fmla="*/ 4898830 w 7039121"/>
              <a:gd name="connsiteY13" fmla="*/ 3300893 h 6056768"/>
              <a:gd name="connsiteX14" fmla="*/ 4971258 w 7039121"/>
              <a:gd name="connsiteY14" fmla="*/ 3853155 h 6056768"/>
              <a:gd name="connsiteX15" fmla="*/ 4889776 w 7039121"/>
              <a:gd name="connsiteY15" fmla="*/ 4215293 h 6056768"/>
              <a:gd name="connsiteX16" fmla="*/ 5052739 w 7039121"/>
              <a:gd name="connsiteY16" fmla="*/ 4749448 h 6056768"/>
              <a:gd name="connsiteX17" fmla="*/ 4210767 w 7039121"/>
              <a:gd name="connsiteY17" fmla="*/ 4613646 h 6056768"/>
              <a:gd name="connsiteX18" fmla="*/ 4400889 w 7039121"/>
              <a:gd name="connsiteY18" fmla="*/ 5147800 h 6056768"/>
              <a:gd name="connsiteX19" fmla="*/ 4455210 w 7039121"/>
              <a:gd name="connsiteY19" fmla="*/ 5763437 h 6056768"/>
              <a:gd name="connsiteX20" fmla="*/ 4364676 w 7039121"/>
              <a:gd name="connsiteY20" fmla="*/ 5989773 h 6056768"/>
              <a:gd name="connsiteX21" fmla="*/ 3938257 w 7039121"/>
              <a:gd name="connsiteY21" fmla="*/ 6056768 h 6056768"/>
              <a:gd name="connsiteX22" fmla="*/ 3269206 w 7039121"/>
              <a:gd name="connsiteY22" fmla="*/ 5066320 h 6056768"/>
              <a:gd name="connsiteX23" fmla="*/ 2879907 w 7039121"/>
              <a:gd name="connsiteY23" fmla="*/ 4133812 h 6056768"/>
              <a:gd name="connsiteX24" fmla="*/ 2898014 w 7039121"/>
              <a:gd name="connsiteY24" fmla="*/ 3219412 h 6056768"/>
              <a:gd name="connsiteX25" fmla="*/ 2282378 w 7039121"/>
              <a:gd name="connsiteY25" fmla="*/ 3970849 h 6056768"/>
              <a:gd name="connsiteX26" fmla="*/ 453579 w 7039121"/>
              <a:gd name="connsiteY26" fmla="*/ 2793899 h 6056768"/>
              <a:gd name="connsiteX27" fmla="*/ 109547 w 7039121"/>
              <a:gd name="connsiteY27" fmla="*/ 1653163 h 6056768"/>
              <a:gd name="connsiteX28" fmla="*/ 0 w 7039121"/>
              <a:gd name="connsiteY28" fmla="*/ 0 h 6056768"/>
              <a:gd name="connsiteX0" fmla="*/ 0 w 7039121"/>
              <a:gd name="connsiteY0" fmla="*/ 0 h 6056768"/>
              <a:gd name="connsiteX1" fmla="*/ 2056042 w 7039121"/>
              <a:gd name="connsiteY1" fmla="*/ 648228 h 6056768"/>
              <a:gd name="connsiteX2" fmla="*/ 4102125 w 7039121"/>
              <a:gd name="connsiteY2" fmla="*/ 376625 h 6056768"/>
              <a:gd name="connsiteX3" fmla="*/ 5577840 w 7039121"/>
              <a:gd name="connsiteY3" fmla="*/ 584854 h 6056768"/>
              <a:gd name="connsiteX4" fmla="*/ 6817259 w 7039121"/>
              <a:gd name="connsiteY4" fmla="*/ 1113577 h 6056768"/>
              <a:gd name="connsiteX5" fmla="*/ 6944913 w 7039121"/>
              <a:gd name="connsiteY5" fmla="*/ 1481147 h 6056768"/>
              <a:gd name="connsiteX6" fmla="*/ 7035448 w 7039121"/>
              <a:gd name="connsiteY6" fmla="*/ 2368387 h 6056768"/>
              <a:gd name="connsiteX7" fmla="*/ 6736684 w 7039121"/>
              <a:gd name="connsiteY7" fmla="*/ 2748633 h 6056768"/>
              <a:gd name="connsiteX8" fmla="*/ 6908699 w 7039121"/>
              <a:gd name="connsiteY8" fmla="*/ 3210359 h 6056768"/>
              <a:gd name="connsiteX9" fmla="*/ 6791004 w 7039121"/>
              <a:gd name="connsiteY9" fmla="*/ 3491017 h 6056768"/>
              <a:gd name="connsiteX10" fmla="*/ 6347384 w 7039121"/>
              <a:gd name="connsiteY10" fmla="*/ 3762620 h 6056768"/>
              <a:gd name="connsiteX11" fmla="*/ 5903765 w 7039121"/>
              <a:gd name="connsiteY11" fmla="*/ 3319000 h 6056768"/>
              <a:gd name="connsiteX12" fmla="*/ 5550680 w 7039121"/>
              <a:gd name="connsiteY12" fmla="*/ 3500069 h 6056768"/>
              <a:gd name="connsiteX13" fmla="*/ 4898830 w 7039121"/>
              <a:gd name="connsiteY13" fmla="*/ 3300893 h 6056768"/>
              <a:gd name="connsiteX14" fmla="*/ 4971258 w 7039121"/>
              <a:gd name="connsiteY14" fmla="*/ 3853155 h 6056768"/>
              <a:gd name="connsiteX15" fmla="*/ 4889776 w 7039121"/>
              <a:gd name="connsiteY15" fmla="*/ 4215293 h 6056768"/>
              <a:gd name="connsiteX16" fmla="*/ 5052739 w 7039121"/>
              <a:gd name="connsiteY16" fmla="*/ 4749448 h 6056768"/>
              <a:gd name="connsiteX17" fmla="*/ 4210767 w 7039121"/>
              <a:gd name="connsiteY17" fmla="*/ 4613646 h 6056768"/>
              <a:gd name="connsiteX18" fmla="*/ 4400889 w 7039121"/>
              <a:gd name="connsiteY18" fmla="*/ 5147800 h 6056768"/>
              <a:gd name="connsiteX19" fmla="*/ 4437103 w 7039121"/>
              <a:gd name="connsiteY19" fmla="*/ 5446565 h 6056768"/>
              <a:gd name="connsiteX20" fmla="*/ 4455210 w 7039121"/>
              <a:gd name="connsiteY20" fmla="*/ 5763437 h 6056768"/>
              <a:gd name="connsiteX21" fmla="*/ 4364676 w 7039121"/>
              <a:gd name="connsiteY21" fmla="*/ 5989773 h 6056768"/>
              <a:gd name="connsiteX22" fmla="*/ 3938257 w 7039121"/>
              <a:gd name="connsiteY22" fmla="*/ 6056768 h 6056768"/>
              <a:gd name="connsiteX23" fmla="*/ 3269206 w 7039121"/>
              <a:gd name="connsiteY23" fmla="*/ 5066320 h 6056768"/>
              <a:gd name="connsiteX24" fmla="*/ 2879907 w 7039121"/>
              <a:gd name="connsiteY24" fmla="*/ 4133812 h 6056768"/>
              <a:gd name="connsiteX25" fmla="*/ 2898014 w 7039121"/>
              <a:gd name="connsiteY25" fmla="*/ 3219412 h 6056768"/>
              <a:gd name="connsiteX26" fmla="*/ 2282378 w 7039121"/>
              <a:gd name="connsiteY26" fmla="*/ 3970849 h 6056768"/>
              <a:gd name="connsiteX27" fmla="*/ 453579 w 7039121"/>
              <a:gd name="connsiteY27" fmla="*/ 2793899 h 6056768"/>
              <a:gd name="connsiteX28" fmla="*/ 109547 w 7039121"/>
              <a:gd name="connsiteY28" fmla="*/ 1653163 h 6056768"/>
              <a:gd name="connsiteX29" fmla="*/ 0 w 7039121"/>
              <a:gd name="connsiteY29" fmla="*/ 0 h 6056768"/>
              <a:gd name="connsiteX0" fmla="*/ 0 w 7039121"/>
              <a:gd name="connsiteY0" fmla="*/ 0 h 6056768"/>
              <a:gd name="connsiteX1" fmla="*/ 2056042 w 7039121"/>
              <a:gd name="connsiteY1" fmla="*/ 648228 h 6056768"/>
              <a:gd name="connsiteX2" fmla="*/ 4102125 w 7039121"/>
              <a:gd name="connsiteY2" fmla="*/ 376625 h 6056768"/>
              <a:gd name="connsiteX3" fmla="*/ 5577840 w 7039121"/>
              <a:gd name="connsiteY3" fmla="*/ 584854 h 6056768"/>
              <a:gd name="connsiteX4" fmla="*/ 6817259 w 7039121"/>
              <a:gd name="connsiteY4" fmla="*/ 1113577 h 6056768"/>
              <a:gd name="connsiteX5" fmla="*/ 6944913 w 7039121"/>
              <a:gd name="connsiteY5" fmla="*/ 1481147 h 6056768"/>
              <a:gd name="connsiteX6" fmla="*/ 7035448 w 7039121"/>
              <a:gd name="connsiteY6" fmla="*/ 2368387 h 6056768"/>
              <a:gd name="connsiteX7" fmla="*/ 6736684 w 7039121"/>
              <a:gd name="connsiteY7" fmla="*/ 2748633 h 6056768"/>
              <a:gd name="connsiteX8" fmla="*/ 6908699 w 7039121"/>
              <a:gd name="connsiteY8" fmla="*/ 3210359 h 6056768"/>
              <a:gd name="connsiteX9" fmla="*/ 6791004 w 7039121"/>
              <a:gd name="connsiteY9" fmla="*/ 3491017 h 6056768"/>
              <a:gd name="connsiteX10" fmla="*/ 6347384 w 7039121"/>
              <a:gd name="connsiteY10" fmla="*/ 3762620 h 6056768"/>
              <a:gd name="connsiteX11" fmla="*/ 5903765 w 7039121"/>
              <a:gd name="connsiteY11" fmla="*/ 3319000 h 6056768"/>
              <a:gd name="connsiteX12" fmla="*/ 5550680 w 7039121"/>
              <a:gd name="connsiteY12" fmla="*/ 3500069 h 6056768"/>
              <a:gd name="connsiteX13" fmla="*/ 4898830 w 7039121"/>
              <a:gd name="connsiteY13" fmla="*/ 3300893 h 6056768"/>
              <a:gd name="connsiteX14" fmla="*/ 4971258 w 7039121"/>
              <a:gd name="connsiteY14" fmla="*/ 3853155 h 6056768"/>
              <a:gd name="connsiteX15" fmla="*/ 4889776 w 7039121"/>
              <a:gd name="connsiteY15" fmla="*/ 4215293 h 6056768"/>
              <a:gd name="connsiteX16" fmla="*/ 5052739 w 7039121"/>
              <a:gd name="connsiteY16" fmla="*/ 4749448 h 6056768"/>
              <a:gd name="connsiteX17" fmla="*/ 4210767 w 7039121"/>
              <a:gd name="connsiteY17" fmla="*/ 4613646 h 6056768"/>
              <a:gd name="connsiteX18" fmla="*/ 4400889 w 7039121"/>
              <a:gd name="connsiteY18" fmla="*/ 5147800 h 6056768"/>
              <a:gd name="connsiteX19" fmla="*/ 4093071 w 7039121"/>
              <a:gd name="connsiteY19" fmla="*/ 5383191 h 6056768"/>
              <a:gd name="connsiteX20" fmla="*/ 4455210 w 7039121"/>
              <a:gd name="connsiteY20" fmla="*/ 5763437 h 6056768"/>
              <a:gd name="connsiteX21" fmla="*/ 4364676 w 7039121"/>
              <a:gd name="connsiteY21" fmla="*/ 5989773 h 6056768"/>
              <a:gd name="connsiteX22" fmla="*/ 3938257 w 7039121"/>
              <a:gd name="connsiteY22" fmla="*/ 6056768 h 6056768"/>
              <a:gd name="connsiteX23" fmla="*/ 3269206 w 7039121"/>
              <a:gd name="connsiteY23" fmla="*/ 5066320 h 6056768"/>
              <a:gd name="connsiteX24" fmla="*/ 2879907 w 7039121"/>
              <a:gd name="connsiteY24" fmla="*/ 4133812 h 6056768"/>
              <a:gd name="connsiteX25" fmla="*/ 2898014 w 7039121"/>
              <a:gd name="connsiteY25" fmla="*/ 3219412 h 6056768"/>
              <a:gd name="connsiteX26" fmla="*/ 2282378 w 7039121"/>
              <a:gd name="connsiteY26" fmla="*/ 3970849 h 6056768"/>
              <a:gd name="connsiteX27" fmla="*/ 453579 w 7039121"/>
              <a:gd name="connsiteY27" fmla="*/ 2793899 h 6056768"/>
              <a:gd name="connsiteX28" fmla="*/ 109547 w 7039121"/>
              <a:gd name="connsiteY28" fmla="*/ 1653163 h 6056768"/>
              <a:gd name="connsiteX29" fmla="*/ 0 w 7039121"/>
              <a:gd name="connsiteY29" fmla="*/ 0 h 6056768"/>
              <a:gd name="connsiteX0" fmla="*/ 0 w 7048513"/>
              <a:gd name="connsiteY0" fmla="*/ 0 h 6056768"/>
              <a:gd name="connsiteX1" fmla="*/ 2056042 w 7048513"/>
              <a:gd name="connsiteY1" fmla="*/ 648228 h 6056768"/>
              <a:gd name="connsiteX2" fmla="*/ 4102125 w 7048513"/>
              <a:gd name="connsiteY2" fmla="*/ 376625 h 6056768"/>
              <a:gd name="connsiteX3" fmla="*/ 5577840 w 7048513"/>
              <a:gd name="connsiteY3" fmla="*/ 584854 h 6056768"/>
              <a:gd name="connsiteX4" fmla="*/ 6817259 w 7048513"/>
              <a:gd name="connsiteY4" fmla="*/ 1113577 h 6056768"/>
              <a:gd name="connsiteX5" fmla="*/ 6944913 w 7048513"/>
              <a:gd name="connsiteY5" fmla="*/ 1481147 h 6056768"/>
              <a:gd name="connsiteX6" fmla="*/ 6990181 w 7048513"/>
              <a:gd name="connsiteY6" fmla="*/ 1816125 h 6056768"/>
              <a:gd name="connsiteX7" fmla="*/ 7035448 w 7048513"/>
              <a:gd name="connsiteY7" fmla="*/ 2368387 h 6056768"/>
              <a:gd name="connsiteX8" fmla="*/ 6736684 w 7048513"/>
              <a:gd name="connsiteY8" fmla="*/ 2748633 h 6056768"/>
              <a:gd name="connsiteX9" fmla="*/ 6908699 w 7048513"/>
              <a:gd name="connsiteY9" fmla="*/ 3210359 h 6056768"/>
              <a:gd name="connsiteX10" fmla="*/ 6791004 w 7048513"/>
              <a:gd name="connsiteY10" fmla="*/ 3491017 h 6056768"/>
              <a:gd name="connsiteX11" fmla="*/ 6347384 w 7048513"/>
              <a:gd name="connsiteY11" fmla="*/ 3762620 h 6056768"/>
              <a:gd name="connsiteX12" fmla="*/ 5903765 w 7048513"/>
              <a:gd name="connsiteY12" fmla="*/ 3319000 h 6056768"/>
              <a:gd name="connsiteX13" fmla="*/ 5550680 w 7048513"/>
              <a:gd name="connsiteY13" fmla="*/ 3500069 h 6056768"/>
              <a:gd name="connsiteX14" fmla="*/ 4898830 w 7048513"/>
              <a:gd name="connsiteY14" fmla="*/ 3300893 h 6056768"/>
              <a:gd name="connsiteX15" fmla="*/ 4971258 w 7048513"/>
              <a:gd name="connsiteY15" fmla="*/ 3853155 h 6056768"/>
              <a:gd name="connsiteX16" fmla="*/ 4889776 w 7048513"/>
              <a:gd name="connsiteY16" fmla="*/ 4215293 h 6056768"/>
              <a:gd name="connsiteX17" fmla="*/ 5052739 w 7048513"/>
              <a:gd name="connsiteY17" fmla="*/ 4749448 h 6056768"/>
              <a:gd name="connsiteX18" fmla="*/ 4210767 w 7048513"/>
              <a:gd name="connsiteY18" fmla="*/ 4613646 h 6056768"/>
              <a:gd name="connsiteX19" fmla="*/ 4400889 w 7048513"/>
              <a:gd name="connsiteY19" fmla="*/ 5147800 h 6056768"/>
              <a:gd name="connsiteX20" fmla="*/ 4093071 w 7048513"/>
              <a:gd name="connsiteY20" fmla="*/ 5383191 h 6056768"/>
              <a:gd name="connsiteX21" fmla="*/ 4455210 w 7048513"/>
              <a:gd name="connsiteY21" fmla="*/ 5763437 h 6056768"/>
              <a:gd name="connsiteX22" fmla="*/ 4364676 w 7048513"/>
              <a:gd name="connsiteY22" fmla="*/ 5989773 h 6056768"/>
              <a:gd name="connsiteX23" fmla="*/ 3938257 w 7048513"/>
              <a:gd name="connsiteY23" fmla="*/ 6056768 h 6056768"/>
              <a:gd name="connsiteX24" fmla="*/ 3269206 w 7048513"/>
              <a:gd name="connsiteY24" fmla="*/ 5066320 h 6056768"/>
              <a:gd name="connsiteX25" fmla="*/ 2879907 w 7048513"/>
              <a:gd name="connsiteY25" fmla="*/ 4133812 h 6056768"/>
              <a:gd name="connsiteX26" fmla="*/ 2898014 w 7048513"/>
              <a:gd name="connsiteY26" fmla="*/ 3219412 h 6056768"/>
              <a:gd name="connsiteX27" fmla="*/ 2282378 w 7048513"/>
              <a:gd name="connsiteY27" fmla="*/ 3970849 h 6056768"/>
              <a:gd name="connsiteX28" fmla="*/ 453579 w 7048513"/>
              <a:gd name="connsiteY28" fmla="*/ 2793899 h 6056768"/>
              <a:gd name="connsiteX29" fmla="*/ 109547 w 7048513"/>
              <a:gd name="connsiteY29" fmla="*/ 1653163 h 6056768"/>
              <a:gd name="connsiteX30" fmla="*/ 0 w 7048513"/>
              <a:gd name="connsiteY30" fmla="*/ 0 h 6056768"/>
              <a:gd name="connsiteX0" fmla="*/ 0 w 7039322"/>
              <a:gd name="connsiteY0" fmla="*/ 0 h 6056768"/>
              <a:gd name="connsiteX1" fmla="*/ 2056042 w 7039322"/>
              <a:gd name="connsiteY1" fmla="*/ 648228 h 6056768"/>
              <a:gd name="connsiteX2" fmla="*/ 4102125 w 7039322"/>
              <a:gd name="connsiteY2" fmla="*/ 376625 h 6056768"/>
              <a:gd name="connsiteX3" fmla="*/ 5577840 w 7039322"/>
              <a:gd name="connsiteY3" fmla="*/ 584854 h 6056768"/>
              <a:gd name="connsiteX4" fmla="*/ 6817259 w 7039322"/>
              <a:gd name="connsiteY4" fmla="*/ 1113577 h 6056768"/>
              <a:gd name="connsiteX5" fmla="*/ 6944913 w 7039322"/>
              <a:gd name="connsiteY5" fmla="*/ 1481147 h 6056768"/>
              <a:gd name="connsiteX6" fmla="*/ 6745738 w 7039322"/>
              <a:gd name="connsiteY6" fmla="*/ 1834232 h 6056768"/>
              <a:gd name="connsiteX7" fmla="*/ 7035448 w 7039322"/>
              <a:gd name="connsiteY7" fmla="*/ 2368387 h 6056768"/>
              <a:gd name="connsiteX8" fmla="*/ 6736684 w 7039322"/>
              <a:gd name="connsiteY8" fmla="*/ 2748633 h 6056768"/>
              <a:gd name="connsiteX9" fmla="*/ 6908699 w 7039322"/>
              <a:gd name="connsiteY9" fmla="*/ 3210359 h 6056768"/>
              <a:gd name="connsiteX10" fmla="*/ 6791004 w 7039322"/>
              <a:gd name="connsiteY10" fmla="*/ 3491017 h 6056768"/>
              <a:gd name="connsiteX11" fmla="*/ 6347384 w 7039322"/>
              <a:gd name="connsiteY11" fmla="*/ 3762620 h 6056768"/>
              <a:gd name="connsiteX12" fmla="*/ 5903765 w 7039322"/>
              <a:gd name="connsiteY12" fmla="*/ 3319000 h 6056768"/>
              <a:gd name="connsiteX13" fmla="*/ 5550680 w 7039322"/>
              <a:gd name="connsiteY13" fmla="*/ 3500069 h 6056768"/>
              <a:gd name="connsiteX14" fmla="*/ 4898830 w 7039322"/>
              <a:gd name="connsiteY14" fmla="*/ 3300893 h 6056768"/>
              <a:gd name="connsiteX15" fmla="*/ 4971258 w 7039322"/>
              <a:gd name="connsiteY15" fmla="*/ 3853155 h 6056768"/>
              <a:gd name="connsiteX16" fmla="*/ 4889776 w 7039322"/>
              <a:gd name="connsiteY16" fmla="*/ 4215293 h 6056768"/>
              <a:gd name="connsiteX17" fmla="*/ 5052739 w 7039322"/>
              <a:gd name="connsiteY17" fmla="*/ 4749448 h 6056768"/>
              <a:gd name="connsiteX18" fmla="*/ 4210767 w 7039322"/>
              <a:gd name="connsiteY18" fmla="*/ 4613646 h 6056768"/>
              <a:gd name="connsiteX19" fmla="*/ 4400889 w 7039322"/>
              <a:gd name="connsiteY19" fmla="*/ 5147800 h 6056768"/>
              <a:gd name="connsiteX20" fmla="*/ 4093071 w 7039322"/>
              <a:gd name="connsiteY20" fmla="*/ 5383191 h 6056768"/>
              <a:gd name="connsiteX21" fmla="*/ 4455210 w 7039322"/>
              <a:gd name="connsiteY21" fmla="*/ 5763437 h 6056768"/>
              <a:gd name="connsiteX22" fmla="*/ 4364676 w 7039322"/>
              <a:gd name="connsiteY22" fmla="*/ 5989773 h 6056768"/>
              <a:gd name="connsiteX23" fmla="*/ 3938257 w 7039322"/>
              <a:gd name="connsiteY23" fmla="*/ 6056768 h 6056768"/>
              <a:gd name="connsiteX24" fmla="*/ 3269206 w 7039322"/>
              <a:gd name="connsiteY24" fmla="*/ 5066320 h 6056768"/>
              <a:gd name="connsiteX25" fmla="*/ 2879907 w 7039322"/>
              <a:gd name="connsiteY25" fmla="*/ 4133812 h 6056768"/>
              <a:gd name="connsiteX26" fmla="*/ 2898014 w 7039322"/>
              <a:gd name="connsiteY26" fmla="*/ 3219412 h 6056768"/>
              <a:gd name="connsiteX27" fmla="*/ 2282378 w 7039322"/>
              <a:gd name="connsiteY27" fmla="*/ 3970849 h 6056768"/>
              <a:gd name="connsiteX28" fmla="*/ 453579 w 7039322"/>
              <a:gd name="connsiteY28" fmla="*/ 2793899 h 6056768"/>
              <a:gd name="connsiteX29" fmla="*/ 109547 w 7039322"/>
              <a:gd name="connsiteY29" fmla="*/ 1653163 h 6056768"/>
              <a:gd name="connsiteX30" fmla="*/ 0 w 7039322"/>
              <a:gd name="connsiteY30" fmla="*/ 0 h 605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39322" h="6056768">
                <a:moveTo>
                  <a:pt x="0" y="0"/>
                </a:moveTo>
                <a:lnTo>
                  <a:pt x="2056042" y="648228"/>
                </a:lnTo>
                <a:lnTo>
                  <a:pt x="4102125" y="376625"/>
                </a:lnTo>
                <a:lnTo>
                  <a:pt x="5577840" y="584854"/>
                </a:lnTo>
                <a:lnTo>
                  <a:pt x="6817259" y="1113577"/>
                </a:lnTo>
                <a:cubicBezTo>
                  <a:pt x="7031524" y="1256924"/>
                  <a:pt x="6908548" y="1272012"/>
                  <a:pt x="6944913" y="1481147"/>
                </a:cubicBezTo>
                <a:cubicBezTo>
                  <a:pt x="6973733" y="1598238"/>
                  <a:pt x="6730649" y="1686359"/>
                  <a:pt x="6745738" y="1834232"/>
                </a:cubicBezTo>
                <a:cubicBezTo>
                  <a:pt x="6760827" y="1982105"/>
                  <a:pt x="7077698" y="2212969"/>
                  <a:pt x="7035448" y="2368387"/>
                </a:cubicBezTo>
                <a:lnTo>
                  <a:pt x="6736684" y="2748633"/>
                </a:lnTo>
                <a:lnTo>
                  <a:pt x="6908699" y="3210359"/>
                </a:lnTo>
                <a:lnTo>
                  <a:pt x="6791004" y="3491017"/>
                </a:lnTo>
                <a:lnTo>
                  <a:pt x="6347384" y="3762620"/>
                </a:lnTo>
                <a:lnTo>
                  <a:pt x="5903765" y="3319000"/>
                </a:lnTo>
                <a:lnTo>
                  <a:pt x="5550680" y="3500069"/>
                </a:lnTo>
                <a:lnTo>
                  <a:pt x="4898830" y="3300893"/>
                </a:lnTo>
                <a:lnTo>
                  <a:pt x="4971258" y="3853155"/>
                </a:lnTo>
                <a:cubicBezTo>
                  <a:pt x="4971258" y="3976886"/>
                  <a:pt x="4889776" y="4091562"/>
                  <a:pt x="4889776" y="4215293"/>
                </a:cubicBezTo>
                <a:lnTo>
                  <a:pt x="5052739" y="4749448"/>
                </a:lnTo>
                <a:lnTo>
                  <a:pt x="4210767" y="4613646"/>
                </a:lnTo>
                <a:lnTo>
                  <a:pt x="4400889" y="5147800"/>
                </a:lnTo>
                <a:lnTo>
                  <a:pt x="4093071" y="5383191"/>
                </a:lnTo>
                <a:lnTo>
                  <a:pt x="4455210" y="5763437"/>
                </a:lnTo>
                <a:lnTo>
                  <a:pt x="4364676" y="5989773"/>
                </a:lnTo>
                <a:lnTo>
                  <a:pt x="3938257" y="6056768"/>
                </a:lnTo>
                <a:lnTo>
                  <a:pt x="3269206" y="5066320"/>
                </a:lnTo>
                <a:lnTo>
                  <a:pt x="2879907" y="4133812"/>
                </a:lnTo>
                <a:lnTo>
                  <a:pt x="2898014" y="3219412"/>
                </a:lnTo>
                <a:lnTo>
                  <a:pt x="2282378" y="3970849"/>
                </a:lnTo>
                <a:lnTo>
                  <a:pt x="453579" y="2793899"/>
                </a:lnTo>
                <a:lnTo>
                  <a:pt x="109547" y="1653163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li250" hidden="1">
            <a:extLst>
              <a:ext uri="{FF2B5EF4-FFF2-40B4-BE49-F238E27FC236}">
                <a16:creationId xmlns:a16="http://schemas.microsoft.com/office/drawing/2014/main" id="{DE2960D7-8541-69EF-5DC3-913CB584F16D}"/>
              </a:ext>
            </a:extLst>
          </p:cNvPr>
          <p:cNvSpPr>
            <a:spLocks noChangeAspect="1"/>
          </p:cNvSpPr>
          <p:nvPr/>
        </p:nvSpPr>
        <p:spPr>
          <a:xfrm>
            <a:off x="2641107" y="321596"/>
            <a:ext cx="7050792" cy="6081881"/>
          </a:xfrm>
          <a:custGeom>
            <a:avLst/>
            <a:gdLst>
              <a:gd name="connsiteX0" fmla="*/ 0 w 7242772"/>
              <a:gd name="connsiteY0" fmla="*/ 0 h 6201624"/>
              <a:gd name="connsiteX1" fmla="*/ 7242772 w 7242772"/>
              <a:gd name="connsiteY1" fmla="*/ 1158844 h 6201624"/>
              <a:gd name="connsiteX2" fmla="*/ 3992578 w 7242772"/>
              <a:gd name="connsiteY2" fmla="*/ 6201624 h 6201624"/>
              <a:gd name="connsiteX3" fmla="*/ 0 w 7242772"/>
              <a:gd name="connsiteY3" fmla="*/ 0 h 6201624"/>
              <a:gd name="connsiteX0" fmla="*/ 0 w 7242772"/>
              <a:gd name="connsiteY0" fmla="*/ 0 h 6201624"/>
              <a:gd name="connsiteX1" fmla="*/ 4138339 w 7242772"/>
              <a:gd name="connsiteY1" fmla="*/ 657282 h 6201624"/>
              <a:gd name="connsiteX2" fmla="*/ 7242772 w 7242772"/>
              <a:gd name="connsiteY2" fmla="*/ 1158844 h 6201624"/>
              <a:gd name="connsiteX3" fmla="*/ 3992578 w 7242772"/>
              <a:gd name="connsiteY3" fmla="*/ 6201624 h 6201624"/>
              <a:gd name="connsiteX4" fmla="*/ 0 w 7242772"/>
              <a:gd name="connsiteY4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3992578 w 7242772"/>
              <a:gd name="connsiteY3" fmla="*/ 6201624 h 6201624"/>
              <a:gd name="connsiteX4" fmla="*/ 0 w 7242772"/>
              <a:gd name="connsiteY4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202529 w 7242772"/>
              <a:gd name="connsiteY3" fmla="*/ 2802953 h 6201624"/>
              <a:gd name="connsiteX4" fmla="*/ 3992578 w 7242772"/>
              <a:gd name="connsiteY4" fmla="*/ 6201624 h 6201624"/>
              <a:gd name="connsiteX5" fmla="*/ 0 w 7242772"/>
              <a:gd name="connsiteY5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791004 w 7242772"/>
              <a:gd name="connsiteY3" fmla="*/ 3491017 h 6201624"/>
              <a:gd name="connsiteX4" fmla="*/ 3992578 w 7242772"/>
              <a:gd name="connsiteY4" fmla="*/ 6201624 h 6201624"/>
              <a:gd name="connsiteX5" fmla="*/ 0 w 7242772"/>
              <a:gd name="connsiteY5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791004 w 7242772"/>
              <a:gd name="connsiteY3" fmla="*/ 3491017 h 6201624"/>
              <a:gd name="connsiteX4" fmla="*/ 3992578 w 7242772"/>
              <a:gd name="connsiteY4" fmla="*/ 6201624 h 6201624"/>
              <a:gd name="connsiteX5" fmla="*/ 1340818 w 7242772"/>
              <a:gd name="connsiteY5" fmla="*/ 2105836 h 6201624"/>
              <a:gd name="connsiteX6" fmla="*/ 0 w 7242772"/>
              <a:gd name="connsiteY6" fmla="*/ 0 h 6201624"/>
              <a:gd name="connsiteX0" fmla="*/ 0 w 7242772"/>
              <a:gd name="connsiteY0" fmla="*/ 0 h 6201624"/>
              <a:gd name="connsiteX1" fmla="*/ 4102125 w 7242772"/>
              <a:gd name="connsiteY1" fmla="*/ 376625 h 6201624"/>
              <a:gd name="connsiteX2" fmla="*/ 7242772 w 7242772"/>
              <a:gd name="connsiteY2" fmla="*/ 1158844 h 6201624"/>
              <a:gd name="connsiteX3" fmla="*/ 6791004 w 7242772"/>
              <a:gd name="connsiteY3" fmla="*/ 3491017 h 6201624"/>
              <a:gd name="connsiteX4" fmla="*/ 3992578 w 7242772"/>
              <a:gd name="connsiteY4" fmla="*/ 6201624 h 6201624"/>
              <a:gd name="connsiteX5" fmla="*/ 453579 w 7242772"/>
              <a:gd name="connsiteY5" fmla="*/ 2793899 h 6201624"/>
              <a:gd name="connsiteX6" fmla="*/ 0 w 7242772"/>
              <a:gd name="connsiteY6" fmla="*/ 0 h 6201624"/>
              <a:gd name="connsiteX0" fmla="*/ 0 w 7242772"/>
              <a:gd name="connsiteY0" fmla="*/ 0 h 6201624"/>
              <a:gd name="connsiteX1" fmla="*/ 2065095 w 7242772"/>
              <a:gd name="connsiteY1" fmla="*/ 204608 h 6201624"/>
              <a:gd name="connsiteX2" fmla="*/ 4102125 w 7242772"/>
              <a:gd name="connsiteY2" fmla="*/ 376625 h 6201624"/>
              <a:gd name="connsiteX3" fmla="*/ 7242772 w 7242772"/>
              <a:gd name="connsiteY3" fmla="*/ 1158844 h 6201624"/>
              <a:gd name="connsiteX4" fmla="*/ 6791004 w 7242772"/>
              <a:gd name="connsiteY4" fmla="*/ 3491017 h 6201624"/>
              <a:gd name="connsiteX5" fmla="*/ 3992578 w 7242772"/>
              <a:gd name="connsiteY5" fmla="*/ 6201624 h 6201624"/>
              <a:gd name="connsiteX6" fmla="*/ 453579 w 7242772"/>
              <a:gd name="connsiteY6" fmla="*/ 2793899 h 6201624"/>
              <a:gd name="connsiteX7" fmla="*/ 0 w 7242772"/>
              <a:gd name="connsiteY7" fmla="*/ 0 h 6201624"/>
              <a:gd name="connsiteX0" fmla="*/ 0 w 7242772"/>
              <a:gd name="connsiteY0" fmla="*/ 0 h 6201624"/>
              <a:gd name="connsiteX1" fmla="*/ 2056042 w 7242772"/>
              <a:gd name="connsiteY1" fmla="*/ 648228 h 6201624"/>
              <a:gd name="connsiteX2" fmla="*/ 4102125 w 7242772"/>
              <a:gd name="connsiteY2" fmla="*/ 376625 h 6201624"/>
              <a:gd name="connsiteX3" fmla="*/ 7242772 w 7242772"/>
              <a:gd name="connsiteY3" fmla="*/ 1158844 h 6201624"/>
              <a:gd name="connsiteX4" fmla="*/ 6791004 w 7242772"/>
              <a:gd name="connsiteY4" fmla="*/ 3491017 h 6201624"/>
              <a:gd name="connsiteX5" fmla="*/ 3992578 w 7242772"/>
              <a:gd name="connsiteY5" fmla="*/ 6201624 h 6201624"/>
              <a:gd name="connsiteX6" fmla="*/ 453579 w 7242772"/>
              <a:gd name="connsiteY6" fmla="*/ 2793899 h 6201624"/>
              <a:gd name="connsiteX7" fmla="*/ 0 w 7242772"/>
              <a:gd name="connsiteY7" fmla="*/ 0 h 6201624"/>
              <a:gd name="connsiteX0" fmla="*/ 0 w 7242772"/>
              <a:gd name="connsiteY0" fmla="*/ 0 h 6201624"/>
              <a:gd name="connsiteX1" fmla="*/ 2056042 w 7242772"/>
              <a:gd name="connsiteY1" fmla="*/ 648228 h 6201624"/>
              <a:gd name="connsiteX2" fmla="*/ 4102125 w 7242772"/>
              <a:gd name="connsiteY2" fmla="*/ 376625 h 6201624"/>
              <a:gd name="connsiteX3" fmla="*/ 5586893 w 7242772"/>
              <a:gd name="connsiteY3" fmla="*/ 738763 h 6201624"/>
              <a:gd name="connsiteX4" fmla="*/ 7242772 w 7242772"/>
              <a:gd name="connsiteY4" fmla="*/ 1158844 h 6201624"/>
              <a:gd name="connsiteX5" fmla="*/ 6791004 w 7242772"/>
              <a:gd name="connsiteY5" fmla="*/ 3491017 h 6201624"/>
              <a:gd name="connsiteX6" fmla="*/ 3992578 w 7242772"/>
              <a:gd name="connsiteY6" fmla="*/ 6201624 h 6201624"/>
              <a:gd name="connsiteX7" fmla="*/ 453579 w 7242772"/>
              <a:gd name="connsiteY7" fmla="*/ 2793899 h 6201624"/>
              <a:gd name="connsiteX8" fmla="*/ 0 w 7242772"/>
              <a:gd name="connsiteY8" fmla="*/ 0 h 6201624"/>
              <a:gd name="connsiteX0" fmla="*/ 0 w 7242772"/>
              <a:gd name="connsiteY0" fmla="*/ 0 h 6201624"/>
              <a:gd name="connsiteX1" fmla="*/ 2056042 w 7242772"/>
              <a:gd name="connsiteY1" fmla="*/ 648228 h 6201624"/>
              <a:gd name="connsiteX2" fmla="*/ 4102125 w 7242772"/>
              <a:gd name="connsiteY2" fmla="*/ 376625 h 6201624"/>
              <a:gd name="connsiteX3" fmla="*/ 5577840 w 7242772"/>
              <a:gd name="connsiteY3" fmla="*/ 584854 h 6201624"/>
              <a:gd name="connsiteX4" fmla="*/ 7242772 w 7242772"/>
              <a:gd name="connsiteY4" fmla="*/ 1158844 h 6201624"/>
              <a:gd name="connsiteX5" fmla="*/ 6791004 w 7242772"/>
              <a:gd name="connsiteY5" fmla="*/ 3491017 h 6201624"/>
              <a:gd name="connsiteX6" fmla="*/ 3992578 w 7242772"/>
              <a:gd name="connsiteY6" fmla="*/ 6201624 h 6201624"/>
              <a:gd name="connsiteX7" fmla="*/ 453579 w 7242772"/>
              <a:gd name="connsiteY7" fmla="*/ 2793899 h 6201624"/>
              <a:gd name="connsiteX8" fmla="*/ 0 w 7242772"/>
              <a:gd name="connsiteY8" fmla="*/ 0 h 6201624"/>
              <a:gd name="connsiteX0" fmla="*/ 0 w 6934954"/>
              <a:gd name="connsiteY0" fmla="*/ 0 h 6201624"/>
              <a:gd name="connsiteX1" fmla="*/ 2056042 w 6934954"/>
              <a:gd name="connsiteY1" fmla="*/ 648228 h 6201624"/>
              <a:gd name="connsiteX2" fmla="*/ 4102125 w 6934954"/>
              <a:gd name="connsiteY2" fmla="*/ 376625 h 6201624"/>
              <a:gd name="connsiteX3" fmla="*/ 5577840 w 6934954"/>
              <a:gd name="connsiteY3" fmla="*/ 584854 h 6201624"/>
              <a:gd name="connsiteX4" fmla="*/ 6934954 w 6934954"/>
              <a:gd name="connsiteY4" fmla="*/ 1475715 h 6201624"/>
              <a:gd name="connsiteX5" fmla="*/ 6791004 w 6934954"/>
              <a:gd name="connsiteY5" fmla="*/ 3491017 h 6201624"/>
              <a:gd name="connsiteX6" fmla="*/ 3992578 w 6934954"/>
              <a:gd name="connsiteY6" fmla="*/ 6201624 h 6201624"/>
              <a:gd name="connsiteX7" fmla="*/ 453579 w 6934954"/>
              <a:gd name="connsiteY7" fmla="*/ 2793899 h 6201624"/>
              <a:gd name="connsiteX8" fmla="*/ 0 w 6934954"/>
              <a:gd name="connsiteY8" fmla="*/ 0 h 6201624"/>
              <a:gd name="connsiteX0" fmla="*/ 0 w 6817259"/>
              <a:gd name="connsiteY0" fmla="*/ 0 h 6201624"/>
              <a:gd name="connsiteX1" fmla="*/ 2056042 w 6817259"/>
              <a:gd name="connsiteY1" fmla="*/ 648228 h 6201624"/>
              <a:gd name="connsiteX2" fmla="*/ 4102125 w 6817259"/>
              <a:gd name="connsiteY2" fmla="*/ 376625 h 6201624"/>
              <a:gd name="connsiteX3" fmla="*/ 5577840 w 6817259"/>
              <a:gd name="connsiteY3" fmla="*/ 584854 h 6201624"/>
              <a:gd name="connsiteX4" fmla="*/ 6817259 w 6817259"/>
              <a:gd name="connsiteY4" fmla="*/ 1113577 h 6201624"/>
              <a:gd name="connsiteX5" fmla="*/ 6791004 w 6817259"/>
              <a:gd name="connsiteY5" fmla="*/ 3491017 h 6201624"/>
              <a:gd name="connsiteX6" fmla="*/ 3992578 w 6817259"/>
              <a:gd name="connsiteY6" fmla="*/ 6201624 h 6201624"/>
              <a:gd name="connsiteX7" fmla="*/ 453579 w 6817259"/>
              <a:gd name="connsiteY7" fmla="*/ 2793899 h 6201624"/>
              <a:gd name="connsiteX8" fmla="*/ 0 w 6817259"/>
              <a:gd name="connsiteY8" fmla="*/ 0 h 6201624"/>
              <a:gd name="connsiteX0" fmla="*/ 0 w 6817259"/>
              <a:gd name="connsiteY0" fmla="*/ 0 h 6201624"/>
              <a:gd name="connsiteX1" fmla="*/ 2056042 w 6817259"/>
              <a:gd name="connsiteY1" fmla="*/ 648228 h 6201624"/>
              <a:gd name="connsiteX2" fmla="*/ 4102125 w 6817259"/>
              <a:gd name="connsiteY2" fmla="*/ 376625 h 6201624"/>
              <a:gd name="connsiteX3" fmla="*/ 5577840 w 6817259"/>
              <a:gd name="connsiteY3" fmla="*/ 584854 h 6201624"/>
              <a:gd name="connsiteX4" fmla="*/ 6817259 w 6817259"/>
              <a:gd name="connsiteY4" fmla="*/ 1113577 h 6201624"/>
              <a:gd name="connsiteX5" fmla="*/ 6809112 w 6817259"/>
              <a:gd name="connsiteY5" fmla="*/ 2368387 h 6201624"/>
              <a:gd name="connsiteX6" fmla="*/ 6791004 w 6817259"/>
              <a:gd name="connsiteY6" fmla="*/ 3491017 h 6201624"/>
              <a:gd name="connsiteX7" fmla="*/ 3992578 w 6817259"/>
              <a:gd name="connsiteY7" fmla="*/ 6201624 h 6201624"/>
              <a:gd name="connsiteX8" fmla="*/ 453579 w 6817259"/>
              <a:gd name="connsiteY8" fmla="*/ 2793899 h 6201624"/>
              <a:gd name="connsiteX9" fmla="*/ 0 w 6817259"/>
              <a:gd name="connsiteY9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3992578 w 7035472"/>
              <a:gd name="connsiteY7" fmla="*/ 6201624 h 6201624"/>
              <a:gd name="connsiteX8" fmla="*/ 453579 w 7035472"/>
              <a:gd name="connsiteY8" fmla="*/ 2793899 h 6201624"/>
              <a:gd name="connsiteX9" fmla="*/ 0 w 7035472"/>
              <a:gd name="connsiteY9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5894711 w 7035472"/>
              <a:gd name="connsiteY7" fmla="*/ 4369202 h 6201624"/>
              <a:gd name="connsiteX8" fmla="*/ 3992578 w 7035472"/>
              <a:gd name="connsiteY8" fmla="*/ 6201624 h 6201624"/>
              <a:gd name="connsiteX9" fmla="*/ 453579 w 7035472"/>
              <a:gd name="connsiteY9" fmla="*/ 2793899 h 6201624"/>
              <a:gd name="connsiteX10" fmla="*/ 0 w 7035472"/>
              <a:gd name="connsiteY10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453579 w 7035472"/>
              <a:gd name="connsiteY9" fmla="*/ 2793899 h 6201624"/>
              <a:gd name="connsiteX10" fmla="*/ 0 w 7035472"/>
              <a:gd name="connsiteY10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101309 w 7035472"/>
              <a:gd name="connsiteY9" fmla="*/ 4405416 h 6201624"/>
              <a:gd name="connsiteX10" fmla="*/ 453579 w 7035472"/>
              <a:gd name="connsiteY10" fmla="*/ 2793899 h 6201624"/>
              <a:gd name="connsiteX11" fmla="*/ 0 w 7035472"/>
              <a:gd name="connsiteY11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98014 w 7035472"/>
              <a:gd name="connsiteY9" fmla="*/ 3219412 h 6201624"/>
              <a:gd name="connsiteX10" fmla="*/ 453579 w 7035472"/>
              <a:gd name="connsiteY10" fmla="*/ 2793899 h 6201624"/>
              <a:gd name="connsiteX11" fmla="*/ 0 w 7035472"/>
              <a:gd name="connsiteY11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98014 w 7035472"/>
              <a:gd name="connsiteY9" fmla="*/ 3219412 h 6201624"/>
              <a:gd name="connsiteX10" fmla="*/ 453579 w 7035472"/>
              <a:gd name="connsiteY10" fmla="*/ 2793899 h 6201624"/>
              <a:gd name="connsiteX11" fmla="*/ 218189 w 7035472"/>
              <a:gd name="connsiteY11" fmla="*/ 1426826 h 6201624"/>
              <a:gd name="connsiteX12" fmla="*/ 0 w 7035472"/>
              <a:gd name="connsiteY12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98014 w 7035472"/>
              <a:gd name="connsiteY9" fmla="*/ 3219412 h 6201624"/>
              <a:gd name="connsiteX10" fmla="*/ 453579 w 7035472"/>
              <a:gd name="connsiteY10" fmla="*/ 2793899 h 6201624"/>
              <a:gd name="connsiteX11" fmla="*/ 109547 w 7035472"/>
              <a:gd name="connsiteY11" fmla="*/ 1653163 h 6201624"/>
              <a:gd name="connsiteX12" fmla="*/ 0 w 7035472"/>
              <a:gd name="connsiteY12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98014 w 7035472"/>
              <a:gd name="connsiteY9" fmla="*/ 3219412 h 6201624"/>
              <a:gd name="connsiteX10" fmla="*/ 2354806 w 7035472"/>
              <a:gd name="connsiteY10" fmla="*/ 3119824 h 6201624"/>
              <a:gd name="connsiteX11" fmla="*/ 453579 w 7035472"/>
              <a:gd name="connsiteY11" fmla="*/ 2793899 h 6201624"/>
              <a:gd name="connsiteX12" fmla="*/ 109547 w 7035472"/>
              <a:gd name="connsiteY12" fmla="*/ 1653163 h 6201624"/>
              <a:gd name="connsiteX13" fmla="*/ 0 w 7035472"/>
              <a:gd name="connsiteY13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98014 w 7035472"/>
              <a:gd name="connsiteY9" fmla="*/ 3219412 h 6201624"/>
              <a:gd name="connsiteX10" fmla="*/ 2282378 w 7035472"/>
              <a:gd name="connsiteY10" fmla="*/ 3970849 h 6201624"/>
              <a:gd name="connsiteX11" fmla="*/ 453579 w 7035472"/>
              <a:gd name="connsiteY11" fmla="*/ 2793899 h 6201624"/>
              <a:gd name="connsiteX12" fmla="*/ 109547 w 7035472"/>
              <a:gd name="connsiteY12" fmla="*/ 1653163 h 6201624"/>
              <a:gd name="connsiteX13" fmla="*/ 0 w 7035472"/>
              <a:gd name="connsiteY13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3169618 w 7035472"/>
              <a:gd name="connsiteY9" fmla="*/ 3943690 h 6201624"/>
              <a:gd name="connsiteX10" fmla="*/ 2898014 w 7035472"/>
              <a:gd name="connsiteY10" fmla="*/ 3219412 h 6201624"/>
              <a:gd name="connsiteX11" fmla="*/ 2282378 w 7035472"/>
              <a:gd name="connsiteY11" fmla="*/ 3970849 h 6201624"/>
              <a:gd name="connsiteX12" fmla="*/ 453579 w 7035472"/>
              <a:gd name="connsiteY12" fmla="*/ 2793899 h 6201624"/>
              <a:gd name="connsiteX13" fmla="*/ 109547 w 7035472"/>
              <a:gd name="connsiteY13" fmla="*/ 1653163 h 6201624"/>
              <a:gd name="connsiteX14" fmla="*/ 0 w 7035472"/>
              <a:gd name="connsiteY14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3992578 w 7035472"/>
              <a:gd name="connsiteY8" fmla="*/ 6201624 h 6201624"/>
              <a:gd name="connsiteX9" fmla="*/ 2879907 w 7035472"/>
              <a:gd name="connsiteY9" fmla="*/ 4133812 h 6201624"/>
              <a:gd name="connsiteX10" fmla="*/ 2898014 w 7035472"/>
              <a:gd name="connsiteY10" fmla="*/ 3219412 h 6201624"/>
              <a:gd name="connsiteX11" fmla="*/ 2282378 w 7035472"/>
              <a:gd name="connsiteY11" fmla="*/ 3970849 h 6201624"/>
              <a:gd name="connsiteX12" fmla="*/ 453579 w 7035472"/>
              <a:gd name="connsiteY12" fmla="*/ 2793899 h 6201624"/>
              <a:gd name="connsiteX13" fmla="*/ 109547 w 7035472"/>
              <a:gd name="connsiteY13" fmla="*/ 1653163 h 6201624"/>
              <a:gd name="connsiteX14" fmla="*/ 0 w 7035472"/>
              <a:gd name="connsiteY14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4563852 w 7035472"/>
              <a:gd name="connsiteY8" fmla="*/ 4332989 h 6201624"/>
              <a:gd name="connsiteX9" fmla="*/ 3992578 w 7035472"/>
              <a:gd name="connsiteY9" fmla="*/ 6201624 h 6201624"/>
              <a:gd name="connsiteX10" fmla="*/ 2879907 w 7035472"/>
              <a:gd name="connsiteY10" fmla="*/ 4133812 h 6201624"/>
              <a:gd name="connsiteX11" fmla="*/ 2898014 w 7035472"/>
              <a:gd name="connsiteY11" fmla="*/ 3219412 h 6201624"/>
              <a:gd name="connsiteX12" fmla="*/ 2282378 w 7035472"/>
              <a:gd name="connsiteY12" fmla="*/ 3970849 h 6201624"/>
              <a:gd name="connsiteX13" fmla="*/ 453579 w 7035472"/>
              <a:gd name="connsiteY13" fmla="*/ 2793899 h 6201624"/>
              <a:gd name="connsiteX14" fmla="*/ 109547 w 7035472"/>
              <a:gd name="connsiteY14" fmla="*/ 1653163 h 6201624"/>
              <a:gd name="connsiteX15" fmla="*/ 0 w 7035472"/>
              <a:gd name="connsiteY15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4898830 w 7035472"/>
              <a:gd name="connsiteY7" fmla="*/ 3300893 h 6201624"/>
              <a:gd name="connsiteX8" fmla="*/ 5052739 w 7035472"/>
              <a:gd name="connsiteY8" fmla="*/ 4749448 h 6201624"/>
              <a:gd name="connsiteX9" fmla="*/ 3992578 w 7035472"/>
              <a:gd name="connsiteY9" fmla="*/ 6201624 h 6201624"/>
              <a:gd name="connsiteX10" fmla="*/ 2879907 w 7035472"/>
              <a:gd name="connsiteY10" fmla="*/ 4133812 h 6201624"/>
              <a:gd name="connsiteX11" fmla="*/ 2898014 w 7035472"/>
              <a:gd name="connsiteY11" fmla="*/ 3219412 h 6201624"/>
              <a:gd name="connsiteX12" fmla="*/ 2282378 w 7035472"/>
              <a:gd name="connsiteY12" fmla="*/ 3970849 h 6201624"/>
              <a:gd name="connsiteX13" fmla="*/ 453579 w 7035472"/>
              <a:gd name="connsiteY13" fmla="*/ 2793899 h 6201624"/>
              <a:gd name="connsiteX14" fmla="*/ 109547 w 7035472"/>
              <a:gd name="connsiteY14" fmla="*/ 1653163 h 6201624"/>
              <a:gd name="connsiteX15" fmla="*/ 0 w 7035472"/>
              <a:gd name="connsiteY15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11171 w 7035472"/>
              <a:gd name="connsiteY7" fmla="*/ 3454802 h 6201624"/>
              <a:gd name="connsiteX8" fmla="*/ 4898830 w 7035472"/>
              <a:gd name="connsiteY8" fmla="*/ 3300893 h 6201624"/>
              <a:gd name="connsiteX9" fmla="*/ 5052739 w 7035472"/>
              <a:gd name="connsiteY9" fmla="*/ 4749448 h 6201624"/>
              <a:gd name="connsiteX10" fmla="*/ 3992578 w 7035472"/>
              <a:gd name="connsiteY10" fmla="*/ 6201624 h 6201624"/>
              <a:gd name="connsiteX11" fmla="*/ 2879907 w 7035472"/>
              <a:gd name="connsiteY11" fmla="*/ 4133812 h 6201624"/>
              <a:gd name="connsiteX12" fmla="*/ 2898014 w 7035472"/>
              <a:gd name="connsiteY12" fmla="*/ 3219412 h 6201624"/>
              <a:gd name="connsiteX13" fmla="*/ 2282378 w 7035472"/>
              <a:gd name="connsiteY13" fmla="*/ 3970849 h 6201624"/>
              <a:gd name="connsiteX14" fmla="*/ 453579 w 7035472"/>
              <a:gd name="connsiteY14" fmla="*/ 2793899 h 6201624"/>
              <a:gd name="connsiteX15" fmla="*/ 109547 w 7035472"/>
              <a:gd name="connsiteY15" fmla="*/ 1653163 h 6201624"/>
              <a:gd name="connsiteX16" fmla="*/ 0 w 7035472"/>
              <a:gd name="connsiteY16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4898830 w 7035472"/>
              <a:gd name="connsiteY8" fmla="*/ 3300893 h 6201624"/>
              <a:gd name="connsiteX9" fmla="*/ 5052739 w 7035472"/>
              <a:gd name="connsiteY9" fmla="*/ 4749448 h 6201624"/>
              <a:gd name="connsiteX10" fmla="*/ 3992578 w 7035472"/>
              <a:gd name="connsiteY10" fmla="*/ 6201624 h 6201624"/>
              <a:gd name="connsiteX11" fmla="*/ 2879907 w 7035472"/>
              <a:gd name="connsiteY11" fmla="*/ 4133812 h 6201624"/>
              <a:gd name="connsiteX12" fmla="*/ 2898014 w 7035472"/>
              <a:gd name="connsiteY12" fmla="*/ 3219412 h 6201624"/>
              <a:gd name="connsiteX13" fmla="*/ 2282378 w 7035472"/>
              <a:gd name="connsiteY13" fmla="*/ 3970849 h 6201624"/>
              <a:gd name="connsiteX14" fmla="*/ 453579 w 7035472"/>
              <a:gd name="connsiteY14" fmla="*/ 2793899 h 6201624"/>
              <a:gd name="connsiteX15" fmla="*/ 109547 w 7035472"/>
              <a:gd name="connsiteY15" fmla="*/ 1653163 h 6201624"/>
              <a:gd name="connsiteX16" fmla="*/ 0 w 7035472"/>
              <a:gd name="connsiteY16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4898830 w 7035472"/>
              <a:gd name="connsiteY8" fmla="*/ 3300893 h 6201624"/>
              <a:gd name="connsiteX9" fmla="*/ 5052739 w 7035472"/>
              <a:gd name="connsiteY9" fmla="*/ 4749448 h 6201624"/>
              <a:gd name="connsiteX10" fmla="*/ 4772082 w 7035472"/>
              <a:gd name="connsiteY10" fmla="*/ 5156854 h 6201624"/>
              <a:gd name="connsiteX11" fmla="*/ 3992578 w 7035472"/>
              <a:gd name="connsiteY11" fmla="*/ 6201624 h 6201624"/>
              <a:gd name="connsiteX12" fmla="*/ 2879907 w 7035472"/>
              <a:gd name="connsiteY12" fmla="*/ 4133812 h 6201624"/>
              <a:gd name="connsiteX13" fmla="*/ 2898014 w 7035472"/>
              <a:gd name="connsiteY13" fmla="*/ 3219412 h 6201624"/>
              <a:gd name="connsiteX14" fmla="*/ 2282378 w 7035472"/>
              <a:gd name="connsiteY14" fmla="*/ 3970849 h 6201624"/>
              <a:gd name="connsiteX15" fmla="*/ 453579 w 7035472"/>
              <a:gd name="connsiteY15" fmla="*/ 2793899 h 6201624"/>
              <a:gd name="connsiteX16" fmla="*/ 109547 w 7035472"/>
              <a:gd name="connsiteY16" fmla="*/ 1653163 h 6201624"/>
              <a:gd name="connsiteX17" fmla="*/ 0 w 7035472"/>
              <a:gd name="connsiteY17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4898830 w 7035472"/>
              <a:gd name="connsiteY8" fmla="*/ 3300893 h 6201624"/>
              <a:gd name="connsiteX9" fmla="*/ 5052739 w 7035472"/>
              <a:gd name="connsiteY9" fmla="*/ 4749448 h 6201624"/>
              <a:gd name="connsiteX10" fmla="*/ 4210767 w 7035472"/>
              <a:gd name="connsiteY10" fmla="*/ 4613646 h 6201624"/>
              <a:gd name="connsiteX11" fmla="*/ 3992578 w 7035472"/>
              <a:gd name="connsiteY11" fmla="*/ 6201624 h 6201624"/>
              <a:gd name="connsiteX12" fmla="*/ 2879907 w 7035472"/>
              <a:gd name="connsiteY12" fmla="*/ 4133812 h 6201624"/>
              <a:gd name="connsiteX13" fmla="*/ 2898014 w 7035472"/>
              <a:gd name="connsiteY13" fmla="*/ 3219412 h 6201624"/>
              <a:gd name="connsiteX14" fmla="*/ 2282378 w 7035472"/>
              <a:gd name="connsiteY14" fmla="*/ 3970849 h 6201624"/>
              <a:gd name="connsiteX15" fmla="*/ 453579 w 7035472"/>
              <a:gd name="connsiteY15" fmla="*/ 2793899 h 6201624"/>
              <a:gd name="connsiteX16" fmla="*/ 109547 w 7035472"/>
              <a:gd name="connsiteY16" fmla="*/ 1653163 h 6201624"/>
              <a:gd name="connsiteX17" fmla="*/ 0 w 7035472"/>
              <a:gd name="connsiteY17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867551 w 7035472"/>
              <a:gd name="connsiteY8" fmla="*/ 3608711 h 6201624"/>
              <a:gd name="connsiteX9" fmla="*/ 4898830 w 7035472"/>
              <a:gd name="connsiteY9" fmla="*/ 3300893 h 6201624"/>
              <a:gd name="connsiteX10" fmla="*/ 5052739 w 7035472"/>
              <a:gd name="connsiteY10" fmla="*/ 4749448 h 6201624"/>
              <a:gd name="connsiteX11" fmla="*/ 4210767 w 7035472"/>
              <a:gd name="connsiteY11" fmla="*/ 4613646 h 6201624"/>
              <a:gd name="connsiteX12" fmla="*/ 3992578 w 7035472"/>
              <a:gd name="connsiteY12" fmla="*/ 6201624 h 6201624"/>
              <a:gd name="connsiteX13" fmla="*/ 2879907 w 7035472"/>
              <a:gd name="connsiteY13" fmla="*/ 4133812 h 6201624"/>
              <a:gd name="connsiteX14" fmla="*/ 2898014 w 7035472"/>
              <a:gd name="connsiteY14" fmla="*/ 3219412 h 6201624"/>
              <a:gd name="connsiteX15" fmla="*/ 2282378 w 7035472"/>
              <a:gd name="connsiteY15" fmla="*/ 3970849 h 6201624"/>
              <a:gd name="connsiteX16" fmla="*/ 453579 w 7035472"/>
              <a:gd name="connsiteY16" fmla="*/ 2793899 h 6201624"/>
              <a:gd name="connsiteX17" fmla="*/ 109547 w 7035472"/>
              <a:gd name="connsiteY17" fmla="*/ 1653163 h 6201624"/>
              <a:gd name="connsiteX18" fmla="*/ 0 w 7035472"/>
              <a:gd name="connsiteY18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4898830 w 7035472"/>
              <a:gd name="connsiteY9" fmla="*/ 3300893 h 6201624"/>
              <a:gd name="connsiteX10" fmla="*/ 5052739 w 7035472"/>
              <a:gd name="connsiteY10" fmla="*/ 4749448 h 6201624"/>
              <a:gd name="connsiteX11" fmla="*/ 4210767 w 7035472"/>
              <a:gd name="connsiteY11" fmla="*/ 4613646 h 6201624"/>
              <a:gd name="connsiteX12" fmla="*/ 3992578 w 7035472"/>
              <a:gd name="connsiteY12" fmla="*/ 6201624 h 6201624"/>
              <a:gd name="connsiteX13" fmla="*/ 2879907 w 7035472"/>
              <a:gd name="connsiteY13" fmla="*/ 4133812 h 6201624"/>
              <a:gd name="connsiteX14" fmla="*/ 2898014 w 7035472"/>
              <a:gd name="connsiteY14" fmla="*/ 3219412 h 6201624"/>
              <a:gd name="connsiteX15" fmla="*/ 2282378 w 7035472"/>
              <a:gd name="connsiteY15" fmla="*/ 3970849 h 6201624"/>
              <a:gd name="connsiteX16" fmla="*/ 453579 w 7035472"/>
              <a:gd name="connsiteY16" fmla="*/ 2793899 h 6201624"/>
              <a:gd name="connsiteX17" fmla="*/ 109547 w 7035472"/>
              <a:gd name="connsiteY17" fmla="*/ 1653163 h 6201624"/>
              <a:gd name="connsiteX18" fmla="*/ 0 w 7035472"/>
              <a:gd name="connsiteY18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4898830 w 7035472"/>
              <a:gd name="connsiteY9" fmla="*/ 3300893 h 6201624"/>
              <a:gd name="connsiteX10" fmla="*/ 5052739 w 7035472"/>
              <a:gd name="connsiteY10" fmla="*/ 4749448 h 6201624"/>
              <a:gd name="connsiteX11" fmla="*/ 4210767 w 7035472"/>
              <a:gd name="connsiteY11" fmla="*/ 4613646 h 6201624"/>
              <a:gd name="connsiteX12" fmla="*/ 4147392 w 7035472"/>
              <a:gd name="connsiteY12" fmla="*/ 5066319 h 6201624"/>
              <a:gd name="connsiteX13" fmla="*/ 3992578 w 7035472"/>
              <a:gd name="connsiteY13" fmla="*/ 6201624 h 6201624"/>
              <a:gd name="connsiteX14" fmla="*/ 2879907 w 7035472"/>
              <a:gd name="connsiteY14" fmla="*/ 4133812 h 6201624"/>
              <a:gd name="connsiteX15" fmla="*/ 2898014 w 7035472"/>
              <a:gd name="connsiteY15" fmla="*/ 3219412 h 6201624"/>
              <a:gd name="connsiteX16" fmla="*/ 2282378 w 7035472"/>
              <a:gd name="connsiteY16" fmla="*/ 3970849 h 6201624"/>
              <a:gd name="connsiteX17" fmla="*/ 453579 w 7035472"/>
              <a:gd name="connsiteY17" fmla="*/ 2793899 h 6201624"/>
              <a:gd name="connsiteX18" fmla="*/ 109547 w 7035472"/>
              <a:gd name="connsiteY18" fmla="*/ 1653163 h 6201624"/>
              <a:gd name="connsiteX19" fmla="*/ 0 w 7035472"/>
              <a:gd name="connsiteY19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4898830 w 7035472"/>
              <a:gd name="connsiteY9" fmla="*/ 3300893 h 6201624"/>
              <a:gd name="connsiteX10" fmla="*/ 5052739 w 7035472"/>
              <a:gd name="connsiteY10" fmla="*/ 4749448 h 6201624"/>
              <a:gd name="connsiteX11" fmla="*/ 4210767 w 7035472"/>
              <a:gd name="connsiteY11" fmla="*/ 4613646 h 6201624"/>
              <a:gd name="connsiteX12" fmla="*/ 4400889 w 7035472"/>
              <a:gd name="connsiteY12" fmla="*/ 5147800 h 6201624"/>
              <a:gd name="connsiteX13" fmla="*/ 3992578 w 7035472"/>
              <a:gd name="connsiteY13" fmla="*/ 6201624 h 6201624"/>
              <a:gd name="connsiteX14" fmla="*/ 2879907 w 7035472"/>
              <a:gd name="connsiteY14" fmla="*/ 4133812 h 6201624"/>
              <a:gd name="connsiteX15" fmla="*/ 2898014 w 7035472"/>
              <a:gd name="connsiteY15" fmla="*/ 3219412 h 6201624"/>
              <a:gd name="connsiteX16" fmla="*/ 2282378 w 7035472"/>
              <a:gd name="connsiteY16" fmla="*/ 3970849 h 6201624"/>
              <a:gd name="connsiteX17" fmla="*/ 453579 w 7035472"/>
              <a:gd name="connsiteY17" fmla="*/ 2793899 h 6201624"/>
              <a:gd name="connsiteX18" fmla="*/ 109547 w 7035472"/>
              <a:gd name="connsiteY18" fmla="*/ 1653163 h 6201624"/>
              <a:gd name="connsiteX19" fmla="*/ 0 w 7035472"/>
              <a:gd name="connsiteY19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5523519 w 7035472"/>
              <a:gd name="connsiteY9" fmla="*/ 3319000 h 6201624"/>
              <a:gd name="connsiteX10" fmla="*/ 4898830 w 7035472"/>
              <a:gd name="connsiteY10" fmla="*/ 3300893 h 6201624"/>
              <a:gd name="connsiteX11" fmla="*/ 5052739 w 7035472"/>
              <a:gd name="connsiteY11" fmla="*/ 4749448 h 6201624"/>
              <a:gd name="connsiteX12" fmla="*/ 4210767 w 7035472"/>
              <a:gd name="connsiteY12" fmla="*/ 4613646 h 6201624"/>
              <a:gd name="connsiteX13" fmla="*/ 4400889 w 7035472"/>
              <a:gd name="connsiteY13" fmla="*/ 5147800 h 6201624"/>
              <a:gd name="connsiteX14" fmla="*/ 3992578 w 7035472"/>
              <a:gd name="connsiteY14" fmla="*/ 6201624 h 6201624"/>
              <a:gd name="connsiteX15" fmla="*/ 2879907 w 7035472"/>
              <a:gd name="connsiteY15" fmla="*/ 4133812 h 6201624"/>
              <a:gd name="connsiteX16" fmla="*/ 2898014 w 7035472"/>
              <a:gd name="connsiteY16" fmla="*/ 3219412 h 6201624"/>
              <a:gd name="connsiteX17" fmla="*/ 2282378 w 7035472"/>
              <a:gd name="connsiteY17" fmla="*/ 3970849 h 6201624"/>
              <a:gd name="connsiteX18" fmla="*/ 453579 w 7035472"/>
              <a:gd name="connsiteY18" fmla="*/ 2793899 h 6201624"/>
              <a:gd name="connsiteX19" fmla="*/ 109547 w 7035472"/>
              <a:gd name="connsiteY19" fmla="*/ 1653163 h 6201624"/>
              <a:gd name="connsiteX20" fmla="*/ 0 w 7035472"/>
              <a:gd name="connsiteY20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5550680 w 7035472"/>
              <a:gd name="connsiteY9" fmla="*/ 3500069 h 6201624"/>
              <a:gd name="connsiteX10" fmla="*/ 4898830 w 7035472"/>
              <a:gd name="connsiteY10" fmla="*/ 3300893 h 6201624"/>
              <a:gd name="connsiteX11" fmla="*/ 5052739 w 7035472"/>
              <a:gd name="connsiteY11" fmla="*/ 4749448 h 6201624"/>
              <a:gd name="connsiteX12" fmla="*/ 4210767 w 7035472"/>
              <a:gd name="connsiteY12" fmla="*/ 4613646 h 6201624"/>
              <a:gd name="connsiteX13" fmla="*/ 4400889 w 7035472"/>
              <a:gd name="connsiteY13" fmla="*/ 5147800 h 6201624"/>
              <a:gd name="connsiteX14" fmla="*/ 3992578 w 7035472"/>
              <a:gd name="connsiteY14" fmla="*/ 6201624 h 6201624"/>
              <a:gd name="connsiteX15" fmla="*/ 2879907 w 7035472"/>
              <a:gd name="connsiteY15" fmla="*/ 4133812 h 6201624"/>
              <a:gd name="connsiteX16" fmla="*/ 2898014 w 7035472"/>
              <a:gd name="connsiteY16" fmla="*/ 3219412 h 6201624"/>
              <a:gd name="connsiteX17" fmla="*/ 2282378 w 7035472"/>
              <a:gd name="connsiteY17" fmla="*/ 3970849 h 6201624"/>
              <a:gd name="connsiteX18" fmla="*/ 453579 w 7035472"/>
              <a:gd name="connsiteY18" fmla="*/ 2793899 h 6201624"/>
              <a:gd name="connsiteX19" fmla="*/ 109547 w 7035472"/>
              <a:gd name="connsiteY19" fmla="*/ 1653163 h 6201624"/>
              <a:gd name="connsiteX20" fmla="*/ 0 w 7035472"/>
              <a:gd name="connsiteY20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5550680 w 7035472"/>
              <a:gd name="connsiteY9" fmla="*/ 3500069 h 6201624"/>
              <a:gd name="connsiteX10" fmla="*/ 4898830 w 7035472"/>
              <a:gd name="connsiteY10" fmla="*/ 3300893 h 6201624"/>
              <a:gd name="connsiteX11" fmla="*/ 5052739 w 7035472"/>
              <a:gd name="connsiteY11" fmla="*/ 4749448 h 6201624"/>
              <a:gd name="connsiteX12" fmla="*/ 4210767 w 7035472"/>
              <a:gd name="connsiteY12" fmla="*/ 4613646 h 6201624"/>
              <a:gd name="connsiteX13" fmla="*/ 4400889 w 7035472"/>
              <a:gd name="connsiteY13" fmla="*/ 5147800 h 6201624"/>
              <a:gd name="connsiteX14" fmla="*/ 3992578 w 7035472"/>
              <a:gd name="connsiteY14" fmla="*/ 6201624 h 6201624"/>
              <a:gd name="connsiteX15" fmla="*/ 3332581 w 7035472"/>
              <a:gd name="connsiteY15" fmla="*/ 5002945 h 6201624"/>
              <a:gd name="connsiteX16" fmla="*/ 2879907 w 7035472"/>
              <a:gd name="connsiteY16" fmla="*/ 4133812 h 6201624"/>
              <a:gd name="connsiteX17" fmla="*/ 2898014 w 7035472"/>
              <a:gd name="connsiteY17" fmla="*/ 3219412 h 6201624"/>
              <a:gd name="connsiteX18" fmla="*/ 2282378 w 7035472"/>
              <a:gd name="connsiteY18" fmla="*/ 3970849 h 6201624"/>
              <a:gd name="connsiteX19" fmla="*/ 453579 w 7035472"/>
              <a:gd name="connsiteY19" fmla="*/ 2793899 h 6201624"/>
              <a:gd name="connsiteX20" fmla="*/ 109547 w 7035472"/>
              <a:gd name="connsiteY20" fmla="*/ 1653163 h 6201624"/>
              <a:gd name="connsiteX21" fmla="*/ 0 w 7035472"/>
              <a:gd name="connsiteY21" fmla="*/ 0 h 6201624"/>
              <a:gd name="connsiteX0" fmla="*/ 0 w 7035472"/>
              <a:gd name="connsiteY0" fmla="*/ 0 h 6201624"/>
              <a:gd name="connsiteX1" fmla="*/ 2056042 w 7035472"/>
              <a:gd name="connsiteY1" fmla="*/ 648228 h 6201624"/>
              <a:gd name="connsiteX2" fmla="*/ 4102125 w 7035472"/>
              <a:gd name="connsiteY2" fmla="*/ 376625 h 6201624"/>
              <a:gd name="connsiteX3" fmla="*/ 5577840 w 7035472"/>
              <a:gd name="connsiteY3" fmla="*/ 584854 h 6201624"/>
              <a:gd name="connsiteX4" fmla="*/ 6817259 w 7035472"/>
              <a:gd name="connsiteY4" fmla="*/ 1113577 h 6201624"/>
              <a:gd name="connsiteX5" fmla="*/ 7035448 w 7035472"/>
              <a:gd name="connsiteY5" fmla="*/ 2368387 h 6201624"/>
              <a:gd name="connsiteX6" fmla="*/ 6791004 w 7035472"/>
              <a:gd name="connsiteY6" fmla="*/ 3491017 h 6201624"/>
              <a:gd name="connsiteX7" fmla="*/ 6347384 w 7035472"/>
              <a:gd name="connsiteY7" fmla="*/ 3762620 h 6201624"/>
              <a:gd name="connsiteX8" fmla="*/ 5903765 w 7035472"/>
              <a:gd name="connsiteY8" fmla="*/ 3319000 h 6201624"/>
              <a:gd name="connsiteX9" fmla="*/ 5550680 w 7035472"/>
              <a:gd name="connsiteY9" fmla="*/ 3500069 h 6201624"/>
              <a:gd name="connsiteX10" fmla="*/ 4898830 w 7035472"/>
              <a:gd name="connsiteY10" fmla="*/ 3300893 h 6201624"/>
              <a:gd name="connsiteX11" fmla="*/ 5052739 w 7035472"/>
              <a:gd name="connsiteY11" fmla="*/ 4749448 h 6201624"/>
              <a:gd name="connsiteX12" fmla="*/ 4210767 w 7035472"/>
              <a:gd name="connsiteY12" fmla="*/ 4613646 h 6201624"/>
              <a:gd name="connsiteX13" fmla="*/ 4400889 w 7035472"/>
              <a:gd name="connsiteY13" fmla="*/ 5147800 h 6201624"/>
              <a:gd name="connsiteX14" fmla="*/ 3992578 w 7035472"/>
              <a:gd name="connsiteY14" fmla="*/ 6201624 h 6201624"/>
              <a:gd name="connsiteX15" fmla="*/ 3269206 w 7035472"/>
              <a:gd name="connsiteY15" fmla="*/ 5066320 h 6201624"/>
              <a:gd name="connsiteX16" fmla="*/ 2879907 w 7035472"/>
              <a:gd name="connsiteY16" fmla="*/ 4133812 h 6201624"/>
              <a:gd name="connsiteX17" fmla="*/ 2898014 w 7035472"/>
              <a:gd name="connsiteY17" fmla="*/ 3219412 h 6201624"/>
              <a:gd name="connsiteX18" fmla="*/ 2282378 w 7035472"/>
              <a:gd name="connsiteY18" fmla="*/ 3970849 h 6201624"/>
              <a:gd name="connsiteX19" fmla="*/ 453579 w 7035472"/>
              <a:gd name="connsiteY19" fmla="*/ 2793899 h 6201624"/>
              <a:gd name="connsiteX20" fmla="*/ 109547 w 7035472"/>
              <a:gd name="connsiteY20" fmla="*/ 1653163 h 6201624"/>
              <a:gd name="connsiteX21" fmla="*/ 0 w 7035472"/>
              <a:gd name="connsiteY21" fmla="*/ 0 h 6201624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91004 w 7035472"/>
              <a:gd name="connsiteY6" fmla="*/ 3491017 h 6056768"/>
              <a:gd name="connsiteX7" fmla="*/ 6347384 w 7035472"/>
              <a:gd name="connsiteY7" fmla="*/ 3762620 h 6056768"/>
              <a:gd name="connsiteX8" fmla="*/ 5903765 w 7035472"/>
              <a:gd name="connsiteY8" fmla="*/ 3319000 h 6056768"/>
              <a:gd name="connsiteX9" fmla="*/ 5550680 w 7035472"/>
              <a:gd name="connsiteY9" fmla="*/ 3500069 h 6056768"/>
              <a:gd name="connsiteX10" fmla="*/ 4898830 w 7035472"/>
              <a:gd name="connsiteY10" fmla="*/ 3300893 h 6056768"/>
              <a:gd name="connsiteX11" fmla="*/ 5052739 w 7035472"/>
              <a:gd name="connsiteY11" fmla="*/ 4749448 h 6056768"/>
              <a:gd name="connsiteX12" fmla="*/ 4210767 w 7035472"/>
              <a:gd name="connsiteY12" fmla="*/ 4613646 h 6056768"/>
              <a:gd name="connsiteX13" fmla="*/ 4400889 w 7035472"/>
              <a:gd name="connsiteY13" fmla="*/ 5147800 h 6056768"/>
              <a:gd name="connsiteX14" fmla="*/ 3938257 w 7035472"/>
              <a:gd name="connsiteY14" fmla="*/ 6056768 h 6056768"/>
              <a:gd name="connsiteX15" fmla="*/ 3269206 w 7035472"/>
              <a:gd name="connsiteY15" fmla="*/ 5066320 h 6056768"/>
              <a:gd name="connsiteX16" fmla="*/ 2879907 w 7035472"/>
              <a:gd name="connsiteY16" fmla="*/ 4133812 h 6056768"/>
              <a:gd name="connsiteX17" fmla="*/ 2898014 w 7035472"/>
              <a:gd name="connsiteY17" fmla="*/ 3219412 h 6056768"/>
              <a:gd name="connsiteX18" fmla="*/ 2282378 w 7035472"/>
              <a:gd name="connsiteY18" fmla="*/ 3970849 h 6056768"/>
              <a:gd name="connsiteX19" fmla="*/ 453579 w 7035472"/>
              <a:gd name="connsiteY19" fmla="*/ 2793899 h 6056768"/>
              <a:gd name="connsiteX20" fmla="*/ 109547 w 7035472"/>
              <a:gd name="connsiteY20" fmla="*/ 1653163 h 6056768"/>
              <a:gd name="connsiteX21" fmla="*/ 0 w 7035472"/>
              <a:gd name="connsiteY21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91004 w 7035472"/>
              <a:gd name="connsiteY6" fmla="*/ 3491017 h 6056768"/>
              <a:gd name="connsiteX7" fmla="*/ 6347384 w 7035472"/>
              <a:gd name="connsiteY7" fmla="*/ 3762620 h 6056768"/>
              <a:gd name="connsiteX8" fmla="*/ 5903765 w 7035472"/>
              <a:gd name="connsiteY8" fmla="*/ 3319000 h 6056768"/>
              <a:gd name="connsiteX9" fmla="*/ 5550680 w 7035472"/>
              <a:gd name="connsiteY9" fmla="*/ 3500069 h 6056768"/>
              <a:gd name="connsiteX10" fmla="*/ 4898830 w 7035472"/>
              <a:gd name="connsiteY10" fmla="*/ 3300893 h 6056768"/>
              <a:gd name="connsiteX11" fmla="*/ 4998418 w 7035472"/>
              <a:gd name="connsiteY11" fmla="*/ 4215293 h 6056768"/>
              <a:gd name="connsiteX12" fmla="*/ 5052739 w 7035472"/>
              <a:gd name="connsiteY12" fmla="*/ 4749448 h 6056768"/>
              <a:gd name="connsiteX13" fmla="*/ 4210767 w 7035472"/>
              <a:gd name="connsiteY13" fmla="*/ 4613646 h 6056768"/>
              <a:gd name="connsiteX14" fmla="*/ 4400889 w 7035472"/>
              <a:gd name="connsiteY14" fmla="*/ 5147800 h 6056768"/>
              <a:gd name="connsiteX15" fmla="*/ 3938257 w 7035472"/>
              <a:gd name="connsiteY15" fmla="*/ 6056768 h 6056768"/>
              <a:gd name="connsiteX16" fmla="*/ 3269206 w 7035472"/>
              <a:gd name="connsiteY16" fmla="*/ 5066320 h 6056768"/>
              <a:gd name="connsiteX17" fmla="*/ 2879907 w 7035472"/>
              <a:gd name="connsiteY17" fmla="*/ 4133812 h 6056768"/>
              <a:gd name="connsiteX18" fmla="*/ 2898014 w 7035472"/>
              <a:gd name="connsiteY18" fmla="*/ 3219412 h 6056768"/>
              <a:gd name="connsiteX19" fmla="*/ 2282378 w 7035472"/>
              <a:gd name="connsiteY19" fmla="*/ 3970849 h 6056768"/>
              <a:gd name="connsiteX20" fmla="*/ 453579 w 7035472"/>
              <a:gd name="connsiteY20" fmla="*/ 2793899 h 6056768"/>
              <a:gd name="connsiteX21" fmla="*/ 109547 w 7035472"/>
              <a:gd name="connsiteY21" fmla="*/ 1653163 h 6056768"/>
              <a:gd name="connsiteX22" fmla="*/ 0 w 7035472"/>
              <a:gd name="connsiteY22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91004 w 7035472"/>
              <a:gd name="connsiteY6" fmla="*/ 3491017 h 6056768"/>
              <a:gd name="connsiteX7" fmla="*/ 6347384 w 7035472"/>
              <a:gd name="connsiteY7" fmla="*/ 3762620 h 6056768"/>
              <a:gd name="connsiteX8" fmla="*/ 5903765 w 7035472"/>
              <a:gd name="connsiteY8" fmla="*/ 3319000 h 6056768"/>
              <a:gd name="connsiteX9" fmla="*/ 5550680 w 7035472"/>
              <a:gd name="connsiteY9" fmla="*/ 3500069 h 6056768"/>
              <a:gd name="connsiteX10" fmla="*/ 4898830 w 7035472"/>
              <a:gd name="connsiteY10" fmla="*/ 3300893 h 6056768"/>
              <a:gd name="connsiteX11" fmla="*/ 4889776 w 7035472"/>
              <a:gd name="connsiteY11" fmla="*/ 4215293 h 6056768"/>
              <a:gd name="connsiteX12" fmla="*/ 5052739 w 7035472"/>
              <a:gd name="connsiteY12" fmla="*/ 4749448 h 6056768"/>
              <a:gd name="connsiteX13" fmla="*/ 4210767 w 7035472"/>
              <a:gd name="connsiteY13" fmla="*/ 4613646 h 6056768"/>
              <a:gd name="connsiteX14" fmla="*/ 4400889 w 7035472"/>
              <a:gd name="connsiteY14" fmla="*/ 5147800 h 6056768"/>
              <a:gd name="connsiteX15" fmla="*/ 3938257 w 7035472"/>
              <a:gd name="connsiteY15" fmla="*/ 6056768 h 6056768"/>
              <a:gd name="connsiteX16" fmla="*/ 3269206 w 7035472"/>
              <a:gd name="connsiteY16" fmla="*/ 5066320 h 6056768"/>
              <a:gd name="connsiteX17" fmla="*/ 2879907 w 7035472"/>
              <a:gd name="connsiteY17" fmla="*/ 4133812 h 6056768"/>
              <a:gd name="connsiteX18" fmla="*/ 2898014 w 7035472"/>
              <a:gd name="connsiteY18" fmla="*/ 3219412 h 6056768"/>
              <a:gd name="connsiteX19" fmla="*/ 2282378 w 7035472"/>
              <a:gd name="connsiteY19" fmla="*/ 3970849 h 6056768"/>
              <a:gd name="connsiteX20" fmla="*/ 453579 w 7035472"/>
              <a:gd name="connsiteY20" fmla="*/ 2793899 h 6056768"/>
              <a:gd name="connsiteX21" fmla="*/ 109547 w 7035472"/>
              <a:gd name="connsiteY21" fmla="*/ 1653163 h 6056768"/>
              <a:gd name="connsiteX22" fmla="*/ 0 w 7035472"/>
              <a:gd name="connsiteY22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91004 w 7035472"/>
              <a:gd name="connsiteY6" fmla="*/ 3491017 h 6056768"/>
              <a:gd name="connsiteX7" fmla="*/ 6347384 w 7035472"/>
              <a:gd name="connsiteY7" fmla="*/ 3762620 h 6056768"/>
              <a:gd name="connsiteX8" fmla="*/ 5903765 w 7035472"/>
              <a:gd name="connsiteY8" fmla="*/ 3319000 h 6056768"/>
              <a:gd name="connsiteX9" fmla="*/ 5550680 w 7035472"/>
              <a:gd name="connsiteY9" fmla="*/ 3500069 h 6056768"/>
              <a:gd name="connsiteX10" fmla="*/ 4898830 w 7035472"/>
              <a:gd name="connsiteY10" fmla="*/ 3300893 h 6056768"/>
              <a:gd name="connsiteX11" fmla="*/ 4889776 w 7035472"/>
              <a:gd name="connsiteY11" fmla="*/ 4215293 h 6056768"/>
              <a:gd name="connsiteX12" fmla="*/ 5052739 w 7035472"/>
              <a:gd name="connsiteY12" fmla="*/ 4749448 h 6056768"/>
              <a:gd name="connsiteX13" fmla="*/ 4210767 w 7035472"/>
              <a:gd name="connsiteY13" fmla="*/ 4613646 h 6056768"/>
              <a:gd name="connsiteX14" fmla="*/ 4400889 w 7035472"/>
              <a:gd name="connsiteY14" fmla="*/ 5147800 h 6056768"/>
              <a:gd name="connsiteX15" fmla="*/ 4111179 w 7035472"/>
              <a:gd name="connsiteY15" fmla="*/ 5736276 h 6056768"/>
              <a:gd name="connsiteX16" fmla="*/ 3938257 w 7035472"/>
              <a:gd name="connsiteY16" fmla="*/ 6056768 h 6056768"/>
              <a:gd name="connsiteX17" fmla="*/ 3269206 w 7035472"/>
              <a:gd name="connsiteY17" fmla="*/ 5066320 h 6056768"/>
              <a:gd name="connsiteX18" fmla="*/ 2879907 w 7035472"/>
              <a:gd name="connsiteY18" fmla="*/ 4133812 h 6056768"/>
              <a:gd name="connsiteX19" fmla="*/ 2898014 w 7035472"/>
              <a:gd name="connsiteY19" fmla="*/ 3219412 h 6056768"/>
              <a:gd name="connsiteX20" fmla="*/ 2282378 w 7035472"/>
              <a:gd name="connsiteY20" fmla="*/ 3970849 h 6056768"/>
              <a:gd name="connsiteX21" fmla="*/ 453579 w 7035472"/>
              <a:gd name="connsiteY21" fmla="*/ 2793899 h 6056768"/>
              <a:gd name="connsiteX22" fmla="*/ 109547 w 7035472"/>
              <a:gd name="connsiteY22" fmla="*/ 1653163 h 6056768"/>
              <a:gd name="connsiteX23" fmla="*/ 0 w 7035472"/>
              <a:gd name="connsiteY23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91004 w 7035472"/>
              <a:gd name="connsiteY6" fmla="*/ 3491017 h 6056768"/>
              <a:gd name="connsiteX7" fmla="*/ 6347384 w 7035472"/>
              <a:gd name="connsiteY7" fmla="*/ 3762620 h 6056768"/>
              <a:gd name="connsiteX8" fmla="*/ 5903765 w 7035472"/>
              <a:gd name="connsiteY8" fmla="*/ 3319000 h 6056768"/>
              <a:gd name="connsiteX9" fmla="*/ 5550680 w 7035472"/>
              <a:gd name="connsiteY9" fmla="*/ 3500069 h 6056768"/>
              <a:gd name="connsiteX10" fmla="*/ 4898830 w 7035472"/>
              <a:gd name="connsiteY10" fmla="*/ 3300893 h 6056768"/>
              <a:gd name="connsiteX11" fmla="*/ 4889776 w 7035472"/>
              <a:gd name="connsiteY11" fmla="*/ 4215293 h 6056768"/>
              <a:gd name="connsiteX12" fmla="*/ 5052739 w 7035472"/>
              <a:gd name="connsiteY12" fmla="*/ 4749448 h 6056768"/>
              <a:gd name="connsiteX13" fmla="*/ 4210767 w 7035472"/>
              <a:gd name="connsiteY13" fmla="*/ 4613646 h 6056768"/>
              <a:gd name="connsiteX14" fmla="*/ 4400889 w 7035472"/>
              <a:gd name="connsiteY14" fmla="*/ 5147800 h 6056768"/>
              <a:gd name="connsiteX15" fmla="*/ 4364676 w 7035472"/>
              <a:gd name="connsiteY15" fmla="*/ 5989773 h 6056768"/>
              <a:gd name="connsiteX16" fmla="*/ 3938257 w 7035472"/>
              <a:gd name="connsiteY16" fmla="*/ 6056768 h 6056768"/>
              <a:gd name="connsiteX17" fmla="*/ 3269206 w 7035472"/>
              <a:gd name="connsiteY17" fmla="*/ 5066320 h 6056768"/>
              <a:gd name="connsiteX18" fmla="*/ 2879907 w 7035472"/>
              <a:gd name="connsiteY18" fmla="*/ 4133812 h 6056768"/>
              <a:gd name="connsiteX19" fmla="*/ 2898014 w 7035472"/>
              <a:gd name="connsiteY19" fmla="*/ 3219412 h 6056768"/>
              <a:gd name="connsiteX20" fmla="*/ 2282378 w 7035472"/>
              <a:gd name="connsiteY20" fmla="*/ 3970849 h 6056768"/>
              <a:gd name="connsiteX21" fmla="*/ 453579 w 7035472"/>
              <a:gd name="connsiteY21" fmla="*/ 2793899 h 6056768"/>
              <a:gd name="connsiteX22" fmla="*/ 109547 w 7035472"/>
              <a:gd name="connsiteY22" fmla="*/ 1653163 h 6056768"/>
              <a:gd name="connsiteX23" fmla="*/ 0 w 7035472"/>
              <a:gd name="connsiteY23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972074 w 7035472"/>
              <a:gd name="connsiteY6" fmla="*/ 2721472 h 6056768"/>
              <a:gd name="connsiteX7" fmla="*/ 6791004 w 7035472"/>
              <a:gd name="connsiteY7" fmla="*/ 3491017 h 6056768"/>
              <a:gd name="connsiteX8" fmla="*/ 6347384 w 7035472"/>
              <a:gd name="connsiteY8" fmla="*/ 3762620 h 6056768"/>
              <a:gd name="connsiteX9" fmla="*/ 5903765 w 7035472"/>
              <a:gd name="connsiteY9" fmla="*/ 3319000 h 6056768"/>
              <a:gd name="connsiteX10" fmla="*/ 5550680 w 7035472"/>
              <a:gd name="connsiteY10" fmla="*/ 3500069 h 6056768"/>
              <a:gd name="connsiteX11" fmla="*/ 4898830 w 7035472"/>
              <a:gd name="connsiteY11" fmla="*/ 3300893 h 6056768"/>
              <a:gd name="connsiteX12" fmla="*/ 4889776 w 7035472"/>
              <a:gd name="connsiteY12" fmla="*/ 4215293 h 6056768"/>
              <a:gd name="connsiteX13" fmla="*/ 5052739 w 7035472"/>
              <a:gd name="connsiteY13" fmla="*/ 4749448 h 6056768"/>
              <a:gd name="connsiteX14" fmla="*/ 4210767 w 7035472"/>
              <a:gd name="connsiteY14" fmla="*/ 4613646 h 6056768"/>
              <a:gd name="connsiteX15" fmla="*/ 4400889 w 7035472"/>
              <a:gd name="connsiteY15" fmla="*/ 5147800 h 6056768"/>
              <a:gd name="connsiteX16" fmla="*/ 4364676 w 7035472"/>
              <a:gd name="connsiteY16" fmla="*/ 5989773 h 6056768"/>
              <a:gd name="connsiteX17" fmla="*/ 3938257 w 7035472"/>
              <a:gd name="connsiteY17" fmla="*/ 6056768 h 6056768"/>
              <a:gd name="connsiteX18" fmla="*/ 3269206 w 7035472"/>
              <a:gd name="connsiteY18" fmla="*/ 5066320 h 6056768"/>
              <a:gd name="connsiteX19" fmla="*/ 2879907 w 7035472"/>
              <a:gd name="connsiteY19" fmla="*/ 4133812 h 6056768"/>
              <a:gd name="connsiteX20" fmla="*/ 2898014 w 7035472"/>
              <a:gd name="connsiteY20" fmla="*/ 3219412 h 6056768"/>
              <a:gd name="connsiteX21" fmla="*/ 2282378 w 7035472"/>
              <a:gd name="connsiteY21" fmla="*/ 3970849 h 6056768"/>
              <a:gd name="connsiteX22" fmla="*/ 453579 w 7035472"/>
              <a:gd name="connsiteY22" fmla="*/ 2793899 h 6056768"/>
              <a:gd name="connsiteX23" fmla="*/ 109547 w 7035472"/>
              <a:gd name="connsiteY23" fmla="*/ 1653163 h 6056768"/>
              <a:gd name="connsiteX24" fmla="*/ 0 w 7035472"/>
              <a:gd name="connsiteY24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36684 w 7035472"/>
              <a:gd name="connsiteY6" fmla="*/ 2748633 h 6056768"/>
              <a:gd name="connsiteX7" fmla="*/ 6791004 w 7035472"/>
              <a:gd name="connsiteY7" fmla="*/ 3491017 h 6056768"/>
              <a:gd name="connsiteX8" fmla="*/ 6347384 w 7035472"/>
              <a:gd name="connsiteY8" fmla="*/ 3762620 h 6056768"/>
              <a:gd name="connsiteX9" fmla="*/ 5903765 w 7035472"/>
              <a:gd name="connsiteY9" fmla="*/ 3319000 h 6056768"/>
              <a:gd name="connsiteX10" fmla="*/ 5550680 w 7035472"/>
              <a:gd name="connsiteY10" fmla="*/ 3500069 h 6056768"/>
              <a:gd name="connsiteX11" fmla="*/ 4898830 w 7035472"/>
              <a:gd name="connsiteY11" fmla="*/ 3300893 h 6056768"/>
              <a:gd name="connsiteX12" fmla="*/ 4889776 w 7035472"/>
              <a:gd name="connsiteY12" fmla="*/ 4215293 h 6056768"/>
              <a:gd name="connsiteX13" fmla="*/ 5052739 w 7035472"/>
              <a:gd name="connsiteY13" fmla="*/ 4749448 h 6056768"/>
              <a:gd name="connsiteX14" fmla="*/ 4210767 w 7035472"/>
              <a:gd name="connsiteY14" fmla="*/ 4613646 h 6056768"/>
              <a:gd name="connsiteX15" fmla="*/ 4400889 w 7035472"/>
              <a:gd name="connsiteY15" fmla="*/ 5147800 h 6056768"/>
              <a:gd name="connsiteX16" fmla="*/ 4364676 w 7035472"/>
              <a:gd name="connsiteY16" fmla="*/ 5989773 h 6056768"/>
              <a:gd name="connsiteX17" fmla="*/ 3938257 w 7035472"/>
              <a:gd name="connsiteY17" fmla="*/ 6056768 h 6056768"/>
              <a:gd name="connsiteX18" fmla="*/ 3269206 w 7035472"/>
              <a:gd name="connsiteY18" fmla="*/ 5066320 h 6056768"/>
              <a:gd name="connsiteX19" fmla="*/ 2879907 w 7035472"/>
              <a:gd name="connsiteY19" fmla="*/ 4133812 h 6056768"/>
              <a:gd name="connsiteX20" fmla="*/ 2898014 w 7035472"/>
              <a:gd name="connsiteY20" fmla="*/ 3219412 h 6056768"/>
              <a:gd name="connsiteX21" fmla="*/ 2282378 w 7035472"/>
              <a:gd name="connsiteY21" fmla="*/ 3970849 h 6056768"/>
              <a:gd name="connsiteX22" fmla="*/ 453579 w 7035472"/>
              <a:gd name="connsiteY22" fmla="*/ 2793899 h 6056768"/>
              <a:gd name="connsiteX23" fmla="*/ 109547 w 7035472"/>
              <a:gd name="connsiteY23" fmla="*/ 1653163 h 6056768"/>
              <a:gd name="connsiteX24" fmla="*/ 0 w 7035472"/>
              <a:gd name="connsiteY24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36684 w 7035472"/>
              <a:gd name="connsiteY6" fmla="*/ 2748633 h 6056768"/>
              <a:gd name="connsiteX7" fmla="*/ 6791004 w 7035472"/>
              <a:gd name="connsiteY7" fmla="*/ 3491017 h 6056768"/>
              <a:gd name="connsiteX8" fmla="*/ 6347384 w 7035472"/>
              <a:gd name="connsiteY8" fmla="*/ 3762620 h 6056768"/>
              <a:gd name="connsiteX9" fmla="*/ 5903765 w 7035472"/>
              <a:gd name="connsiteY9" fmla="*/ 3319000 h 6056768"/>
              <a:gd name="connsiteX10" fmla="*/ 5550680 w 7035472"/>
              <a:gd name="connsiteY10" fmla="*/ 3500069 h 6056768"/>
              <a:gd name="connsiteX11" fmla="*/ 4898830 w 7035472"/>
              <a:gd name="connsiteY11" fmla="*/ 3300893 h 6056768"/>
              <a:gd name="connsiteX12" fmla="*/ 4889776 w 7035472"/>
              <a:gd name="connsiteY12" fmla="*/ 4215293 h 6056768"/>
              <a:gd name="connsiteX13" fmla="*/ 5052739 w 7035472"/>
              <a:gd name="connsiteY13" fmla="*/ 4749448 h 6056768"/>
              <a:gd name="connsiteX14" fmla="*/ 4210767 w 7035472"/>
              <a:gd name="connsiteY14" fmla="*/ 4613646 h 6056768"/>
              <a:gd name="connsiteX15" fmla="*/ 4400889 w 7035472"/>
              <a:gd name="connsiteY15" fmla="*/ 5147800 h 6056768"/>
              <a:gd name="connsiteX16" fmla="*/ 4355622 w 7035472"/>
              <a:gd name="connsiteY16" fmla="*/ 5754383 h 6056768"/>
              <a:gd name="connsiteX17" fmla="*/ 4364676 w 7035472"/>
              <a:gd name="connsiteY17" fmla="*/ 5989773 h 6056768"/>
              <a:gd name="connsiteX18" fmla="*/ 3938257 w 7035472"/>
              <a:gd name="connsiteY18" fmla="*/ 6056768 h 6056768"/>
              <a:gd name="connsiteX19" fmla="*/ 3269206 w 7035472"/>
              <a:gd name="connsiteY19" fmla="*/ 5066320 h 6056768"/>
              <a:gd name="connsiteX20" fmla="*/ 2879907 w 7035472"/>
              <a:gd name="connsiteY20" fmla="*/ 4133812 h 6056768"/>
              <a:gd name="connsiteX21" fmla="*/ 2898014 w 7035472"/>
              <a:gd name="connsiteY21" fmla="*/ 3219412 h 6056768"/>
              <a:gd name="connsiteX22" fmla="*/ 2282378 w 7035472"/>
              <a:gd name="connsiteY22" fmla="*/ 3970849 h 6056768"/>
              <a:gd name="connsiteX23" fmla="*/ 453579 w 7035472"/>
              <a:gd name="connsiteY23" fmla="*/ 2793899 h 6056768"/>
              <a:gd name="connsiteX24" fmla="*/ 109547 w 7035472"/>
              <a:gd name="connsiteY24" fmla="*/ 1653163 h 6056768"/>
              <a:gd name="connsiteX25" fmla="*/ 0 w 7035472"/>
              <a:gd name="connsiteY25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36684 w 7035472"/>
              <a:gd name="connsiteY6" fmla="*/ 2748633 h 6056768"/>
              <a:gd name="connsiteX7" fmla="*/ 6791004 w 7035472"/>
              <a:gd name="connsiteY7" fmla="*/ 3491017 h 6056768"/>
              <a:gd name="connsiteX8" fmla="*/ 6347384 w 7035472"/>
              <a:gd name="connsiteY8" fmla="*/ 3762620 h 6056768"/>
              <a:gd name="connsiteX9" fmla="*/ 5903765 w 7035472"/>
              <a:gd name="connsiteY9" fmla="*/ 3319000 h 6056768"/>
              <a:gd name="connsiteX10" fmla="*/ 5550680 w 7035472"/>
              <a:gd name="connsiteY10" fmla="*/ 3500069 h 6056768"/>
              <a:gd name="connsiteX11" fmla="*/ 4898830 w 7035472"/>
              <a:gd name="connsiteY11" fmla="*/ 3300893 h 6056768"/>
              <a:gd name="connsiteX12" fmla="*/ 4889776 w 7035472"/>
              <a:gd name="connsiteY12" fmla="*/ 4215293 h 6056768"/>
              <a:gd name="connsiteX13" fmla="*/ 5052739 w 7035472"/>
              <a:gd name="connsiteY13" fmla="*/ 4749448 h 6056768"/>
              <a:gd name="connsiteX14" fmla="*/ 4210767 w 7035472"/>
              <a:gd name="connsiteY14" fmla="*/ 4613646 h 6056768"/>
              <a:gd name="connsiteX15" fmla="*/ 4400889 w 7035472"/>
              <a:gd name="connsiteY15" fmla="*/ 5147800 h 6056768"/>
              <a:gd name="connsiteX16" fmla="*/ 4455210 w 7035472"/>
              <a:gd name="connsiteY16" fmla="*/ 5763437 h 6056768"/>
              <a:gd name="connsiteX17" fmla="*/ 4364676 w 7035472"/>
              <a:gd name="connsiteY17" fmla="*/ 5989773 h 6056768"/>
              <a:gd name="connsiteX18" fmla="*/ 3938257 w 7035472"/>
              <a:gd name="connsiteY18" fmla="*/ 6056768 h 6056768"/>
              <a:gd name="connsiteX19" fmla="*/ 3269206 w 7035472"/>
              <a:gd name="connsiteY19" fmla="*/ 5066320 h 6056768"/>
              <a:gd name="connsiteX20" fmla="*/ 2879907 w 7035472"/>
              <a:gd name="connsiteY20" fmla="*/ 4133812 h 6056768"/>
              <a:gd name="connsiteX21" fmla="*/ 2898014 w 7035472"/>
              <a:gd name="connsiteY21" fmla="*/ 3219412 h 6056768"/>
              <a:gd name="connsiteX22" fmla="*/ 2282378 w 7035472"/>
              <a:gd name="connsiteY22" fmla="*/ 3970849 h 6056768"/>
              <a:gd name="connsiteX23" fmla="*/ 453579 w 7035472"/>
              <a:gd name="connsiteY23" fmla="*/ 2793899 h 6056768"/>
              <a:gd name="connsiteX24" fmla="*/ 109547 w 7035472"/>
              <a:gd name="connsiteY24" fmla="*/ 1653163 h 6056768"/>
              <a:gd name="connsiteX25" fmla="*/ 0 w 7035472"/>
              <a:gd name="connsiteY25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36684 w 7035472"/>
              <a:gd name="connsiteY6" fmla="*/ 2748633 h 6056768"/>
              <a:gd name="connsiteX7" fmla="*/ 6772897 w 7035472"/>
              <a:gd name="connsiteY7" fmla="*/ 3192252 h 6056768"/>
              <a:gd name="connsiteX8" fmla="*/ 6791004 w 7035472"/>
              <a:gd name="connsiteY8" fmla="*/ 3491017 h 6056768"/>
              <a:gd name="connsiteX9" fmla="*/ 6347384 w 7035472"/>
              <a:gd name="connsiteY9" fmla="*/ 3762620 h 6056768"/>
              <a:gd name="connsiteX10" fmla="*/ 5903765 w 7035472"/>
              <a:gd name="connsiteY10" fmla="*/ 3319000 h 6056768"/>
              <a:gd name="connsiteX11" fmla="*/ 5550680 w 7035472"/>
              <a:gd name="connsiteY11" fmla="*/ 3500069 h 6056768"/>
              <a:gd name="connsiteX12" fmla="*/ 4898830 w 7035472"/>
              <a:gd name="connsiteY12" fmla="*/ 3300893 h 6056768"/>
              <a:gd name="connsiteX13" fmla="*/ 4889776 w 7035472"/>
              <a:gd name="connsiteY13" fmla="*/ 4215293 h 6056768"/>
              <a:gd name="connsiteX14" fmla="*/ 5052739 w 7035472"/>
              <a:gd name="connsiteY14" fmla="*/ 4749448 h 6056768"/>
              <a:gd name="connsiteX15" fmla="*/ 4210767 w 7035472"/>
              <a:gd name="connsiteY15" fmla="*/ 4613646 h 6056768"/>
              <a:gd name="connsiteX16" fmla="*/ 4400889 w 7035472"/>
              <a:gd name="connsiteY16" fmla="*/ 5147800 h 6056768"/>
              <a:gd name="connsiteX17" fmla="*/ 4455210 w 7035472"/>
              <a:gd name="connsiteY17" fmla="*/ 5763437 h 6056768"/>
              <a:gd name="connsiteX18" fmla="*/ 4364676 w 7035472"/>
              <a:gd name="connsiteY18" fmla="*/ 5989773 h 6056768"/>
              <a:gd name="connsiteX19" fmla="*/ 3938257 w 7035472"/>
              <a:gd name="connsiteY19" fmla="*/ 6056768 h 6056768"/>
              <a:gd name="connsiteX20" fmla="*/ 3269206 w 7035472"/>
              <a:gd name="connsiteY20" fmla="*/ 5066320 h 6056768"/>
              <a:gd name="connsiteX21" fmla="*/ 2879907 w 7035472"/>
              <a:gd name="connsiteY21" fmla="*/ 4133812 h 6056768"/>
              <a:gd name="connsiteX22" fmla="*/ 2898014 w 7035472"/>
              <a:gd name="connsiteY22" fmla="*/ 3219412 h 6056768"/>
              <a:gd name="connsiteX23" fmla="*/ 2282378 w 7035472"/>
              <a:gd name="connsiteY23" fmla="*/ 3970849 h 6056768"/>
              <a:gd name="connsiteX24" fmla="*/ 453579 w 7035472"/>
              <a:gd name="connsiteY24" fmla="*/ 2793899 h 6056768"/>
              <a:gd name="connsiteX25" fmla="*/ 109547 w 7035472"/>
              <a:gd name="connsiteY25" fmla="*/ 1653163 h 6056768"/>
              <a:gd name="connsiteX26" fmla="*/ 0 w 7035472"/>
              <a:gd name="connsiteY26" fmla="*/ 0 h 6056768"/>
              <a:gd name="connsiteX0" fmla="*/ 0 w 7035472"/>
              <a:gd name="connsiteY0" fmla="*/ 0 h 6056768"/>
              <a:gd name="connsiteX1" fmla="*/ 2056042 w 7035472"/>
              <a:gd name="connsiteY1" fmla="*/ 648228 h 6056768"/>
              <a:gd name="connsiteX2" fmla="*/ 4102125 w 7035472"/>
              <a:gd name="connsiteY2" fmla="*/ 376625 h 6056768"/>
              <a:gd name="connsiteX3" fmla="*/ 5577840 w 7035472"/>
              <a:gd name="connsiteY3" fmla="*/ 584854 h 6056768"/>
              <a:gd name="connsiteX4" fmla="*/ 6817259 w 7035472"/>
              <a:gd name="connsiteY4" fmla="*/ 1113577 h 6056768"/>
              <a:gd name="connsiteX5" fmla="*/ 7035448 w 7035472"/>
              <a:gd name="connsiteY5" fmla="*/ 2368387 h 6056768"/>
              <a:gd name="connsiteX6" fmla="*/ 6736684 w 7035472"/>
              <a:gd name="connsiteY6" fmla="*/ 2748633 h 6056768"/>
              <a:gd name="connsiteX7" fmla="*/ 6908699 w 7035472"/>
              <a:gd name="connsiteY7" fmla="*/ 3210359 h 6056768"/>
              <a:gd name="connsiteX8" fmla="*/ 6791004 w 7035472"/>
              <a:gd name="connsiteY8" fmla="*/ 3491017 h 6056768"/>
              <a:gd name="connsiteX9" fmla="*/ 6347384 w 7035472"/>
              <a:gd name="connsiteY9" fmla="*/ 3762620 h 6056768"/>
              <a:gd name="connsiteX10" fmla="*/ 5903765 w 7035472"/>
              <a:gd name="connsiteY10" fmla="*/ 3319000 h 6056768"/>
              <a:gd name="connsiteX11" fmla="*/ 5550680 w 7035472"/>
              <a:gd name="connsiteY11" fmla="*/ 3500069 h 6056768"/>
              <a:gd name="connsiteX12" fmla="*/ 4898830 w 7035472"/>
              <a:gd name="connsiteY12" fmla="*/ 3300893 h 6056768"/>
              <a:gd name="connsiteX13" fmla="*/ 4889776 w 7035472"/>
              <a:gd name="connsiteY13" fmla="*/ 4215293 h 6056768"/>
              <a:gd name="connsiteX14" fmla="*/ 5052739 w 7035472"/>
              <a:gd name="connsiteY14" fmla="*/ 4749448 h 6056768"/>
              <a:gd name="connsiteX15" fmla="*/ 4210767 w 7035472"/>
              <a:gd name="connsiteY15" fmla="*/ 4613646 h 6056768"/>
              <a:gd name="connsiteX16" fmla="*/ 4400889 w 7035472"/>
              <a:gd name="connsiteY16" fmla="*/ 5147800 h 6056768"/>
              <a:gd name="connsiteX17" fmla="*/ 4455210 w 7035472"/>
              <a:gd name="connsiteY17" fmla="*/ 5763437 h 6056768"/>
              <a:gd name="connsiteX18" fmla="*/ 4364676 w 7035472"/>
              <a:gd name="connsiteY18" fmla="*/ 5989773 h 6056768"/>
              <a:gd name="connsiteX19" fmla="*/ 3938257 w 7035472"/>
              <a:gd name="connsiteY19" fmla="*/ 6056768 h 6056768"/>
              <a:gd name="connsiteX20" fmla="*/ 3269206 w 7035472"/>
              <a:gd name="connsiteY20" fmla="*/ 5066320 h 6056768"/>
              <a:gd name="connsiteX21" fmla="*/ 2879907 w 7035472"/>
              <a:gd name="connsiteY21" fmla="*/ 4133812 h 6056768"/>
              <a:gd name="connsiteX22" fmla="*/ 2898014 w 7035472"/>
              <a:gd name="connsiteY22" fmla="*/ 3219412 h 6056768"/>
              <a:gd name="connsiteX23" fmla="*/ 2282378 w 7035472"/>
              <a:gd name="connsiteY23" fmla="*/ 3970849 h 6056768"/>
              <a:gd name="connsiteX24" fmla="*/ 453579 w 7035472"/>
              <a:gd name="connsiteY24" fmla="*/ 2793899 h 6056768"/>
              <a:gd name="connsiteX25" fmla="*/ 109547 w 7035472"/>
              <a:gd name="connsiteY25" fmla="*/ 1653163 h 6056768"/>
              <a:gd name="connsiteX26" fmla="*/ 0 w 7035472"/>
              <a:gd name="connsiteY26" fmla="*/ 0 h 6056768"/>
              <a:gd name="connsiteX0" fmla="*/ 0 w 7037397"/>
              <a:gd name="connsiteY0" fmla="*/ 0 h 6056768"/>
              <a:gd name="connsiteX1" fmla="*/ 2056042 w 7037397"/>
              <a:gd name="connsiteY1" fmla="*/ 648228 h 6056768"/>
              <a:gd name="connsiteX2" fmla="*/ 4102125 w 7037397"/>
              <a:gd name="connsiteY2" fmla="*/ 376625 h 6056768"/>
              <a:gd name="connsiteX3" fmla="*/ 5577840 w 7037397"/>
              <a:gd name="connsiteY3" fmla="*/ 584854 h 6056768"/>
              <a:gd name="connsiteX4" fmla="*/ 6817259 w 7037397"/>
              <a:gd name="connsiteY4" fmla="*/ 1113577 h 6056768"/>
              <a:gd name="connsiteX5" fmla="*/ 6863432 w 7037397"/>
              <a:gd name="connsiteY5" fmla="*/ 1444933 h 6056768"/>
              <a:gd name="connsiteX6" fmla="*/ 7035448 w 7037397"/>
              <a:gd name="connsiteY6" fmla="*/ 2368387 h 6056768"/>
              <a:gd name="connsiteX7" fmla="*/ 6736684 w 7037397"/>
              <a:gd name="connsiteY7" fmla="*/ 2748633 h 6056768"/>
              <a:gd name="connsiteX8" fmla="*/ 6908699 w 7037397"/>
              <a:gd name="connsiteY8" fmla="*/ 3210359 h 6056768"/>
              <a:gd name="connsiteX9" fmla="*/ 6791004 w 7037397"/>
              <a:gd name="connsiteY9" fmla="*/ 3491017 h 6056768"/>
              <a:gd name="connsiteX10" fmla="*/ 6347384 w 7037397"/>
              <a:gd name="connsiteY10" fmla="*/ 3762620 h 6056768"/>
              <a:gd name="connsiteX11" fmla="*/ 5903765 w 7037397"/>
              <a:gd name="connsiteY11" fmla="*/ 3319000 h 6056768"/>
              <a:gd name="connsiteX12" fmla="*/ 5550680 w 7037397"/>
              <a:gd name="connsiteY12" fmla="*/ 3500069 h 6056768"/>
              <a:gd name="connsiteX13" fmla="*/ 4898830 w 7037397"/>
              <a:gd name="connsiteY13" fmla="*/ 3300893 h 6056768"/>
              <a:gd name="connsiteX14" fmla="*/ 4889776 w 7037397"/>
              <a:gd name="connsiteY14" fmla="*/ 4215293 h 6056768"/>
              <a:gd name="connsiteX15" fmla="*/ 5052739 w 7037397"/>
              <a:gd name="connsiteY15" fmla="*/ 4749448 h 6056768"/>
              <a:gd name="connsiteX16" fmla="*/ 4210767 w 7037397"/>
              <a:gd name="connsiteY16" fmla="*/ 4613646 h 6056768"/>
              <a:gd name="connsiteX17" fmla="*/ 4400889 w 7037397"/>
              <a:gd name="connsiteY17" fmla="*/ 5147800 h 6056768"/>
              <a:gd name="connsiteX18" fmla="*/ 4455210 w 7037397"/>
              <a:gd name="connsiteY18" fmla="*/ 5763437 h 6056768"/>
              <a:gd name="connsiteX19" fmla="*/ 4364676 w 7037397"/>
              <a:gd name="connsiteY19" fmla="*/ 5989773 h 6056768"/>
              <a:gd name="connsiteX20" fmla="*/ 3938257 w 7037397"/>
              <a:gd name="connsiteY20" fmla="*/ 6056768 h 6056768"/>
              <a:gd name="connsiteX21" fmla="*/ 3269206 w 7037397"/>
              <a:gd name="connsiteY21" fmla="*/ 5066320 h 6056768"/>
              <a:gd name="connsiteX22" fmla="*/ 2879907 w 7037397"/>
              <a:gd name="connsiteY22" fmla="*/ 4133812 h 6056768"/>
              <a:gd name="connsiteX23" fmla="*/ 2898014 w 7037397"/>
              <a:gd name="connsiteY23" fmla="*/ 3219412 h 6056768"/>
              <a:gd name="connsiteX24" fmla="*/ 2282378 w 7037397"/>
              <a:gd name="connsiteY24" fmla="*/ 3970849 h 6056768"/>
              <a:gd name="connsiteX25" fmla="*/ 453579 w 7037397"/>
              <a:gd name="connsiteY25" fmla="*/ 2793899 h 6056768"/>
              <a:gd name="connsiteX26" fmla="*/ 109547 w 7037397"/>
              <a:gd name="connsiteY26" fmla="*/ 1653163 h 6056768"/>
              <a:gd name="connsiteX27" fmla="*/ 0 w 7037397"/>
              <a:gd name="connsiteY27" fmla="*/ 0 h 6056768"/>
              <a:gd name="connsiteX0" fmla="*/ 0 w 7039121"/>
              <a:gd name="connsiteY0" fmla="*/ 0 h 6056768"/>
              <a:gd name="connsiteX1" fmla="*/ 2056042 w 7039121"/>
              <a:gd name="connsiteY1" fmla="*/ 648228 h 6056768"/>
              <a:gd name="connsiteX2" fmla="*/ 4102125 w 7039121"/>
              <a:gd name="connsiteY2" fmla="*/ 376625 h 6056768"/>
              <a:gd name="connsiteX3" fmla="*/ 5577840 w 7039121"/>
              <a:gd name="connsiteY3" fmla="*/ 584854 h 6056768"/>
              <a:gd name="connsiteX4" fmla="*/ 6817259 w 7039121"/>
              <a:gd name="connsiteY4" fmla="*/ 1113577 h 6056768"/>
              <a:gd name="connsiteX5" fmla="*/ 6944913 w 7039121"/>
              <a:gd name="connsiteY5" fmla="*/ 1481147 h 6056768"/>
              <a:gd name="connsiteX6" fmla="*/ 7035448 w 7039121"/>
              <a:gd name="connsiteY6" fmla="*/ 2368387 h 6056768"/>
              <a:gd name="connsiteX7" fmla="*/ 6736684 w 7039121"/>
              <a:gd name="connsiteY7" fmla="*/ 2748633 h 6056768"/>
              <a:gd name="connsiteX8" fmla="*/ 6908699 w 7039121"/>
              <a:gd name="connsiteY8" fmla="*/ 3210359 h 6056768"/>
              <a:gd name="connsiteX9" fmla="*/ 6791004 w 7039121"/>
              <a:gd name="connsiteY9" fmla="*/ 3491017 h 6056768"/>
              <a:gd name="connsiteX10" fmla="*/ 6347384 w 7039121"/>
              <a:gd name="connsiteY10" fmla="*/ 3762620 h 6056768"/>
              <a:gd name="connsiteX11" fmla="*/ 5903765 w 7039121"/>
              <a:gd name="connsiteY11" fmla="*/ 3319000 h 6056768"/>
              <a:gd name="connsiteX12" fmla="*/ 5550680 w 7039121"/>
              <a:gd name="connsiteY12" fmla="*/ 3500069 h 6056768"/>
              <a:gd name="connsiteX13" fmla="*/ 4898830 w 7039121"/>
              <a:gd name="connsiteY13" fmla="*/ 3300893 h 6056768"/>
              <a:gd name="connsiteX14" fmla="*/ 4889776 w 7039121"/>
              <a:gd name="connsiteY14" fmla="*/ 4215293 h 6056768"/>
              <a:gd name="connsiteX15" fmla="*/ 5052739 w 7039121"/>
              <a:gd name="connsiteY15" fmla="*/ 4749448 h 6056768"/>
              <a:gd name="connsiteX16" fmla="*/ 4210767 w 7039121"/>
              <a:gd name="connsiteY16" fmla="*/ 4613646 h 6056768"/>
              <a:gd name="connsiteX17" fmla="*/ 4400889 w 7039121"/>
              <a:gd name="connsiteY17" fmla="*/ 5147800 h 6056768"/>
              <a:gd name="connsiteX18" fmla="*/ 4455210 w 7039121"/>
              <a:gd name="connsiteY18" fmla="*/ 5763437 h 6056768"/>
              <a:gd name="connsiteX19" fmla="*/ 4364676 w 7039121"/>
              <a:gd name="connsiteY19" fmla="*/ 5989773 h 6056768"/>
              <a:gd name="connsiteX20" fmla="*/ 3938257 w 7039121"/>
              <a:gd name="connsiteY20" fmla="*/ 6056768 h 6056768"/>
              <a:gd name="connsiteX21" fmla="*/ 3269206 w 7039121"/>
              <a:gd name="connsiteY21" fmla="*/ 5066320 h 6056768"/>
              <a:gd name="connsiteX22" fmla="*/ 2879907 w 7039121"/>
              <a:gd name="connsiteY22" fmla="*/ 4133812 h 6056768"/>
              <a:gd name="connsiteX23" fmla="*/ 2898014 w 7039121"/>
              <a:gd name="connsiteY23" fmla="*/ 3219412 h 6056768"/>
              <a:gd name="connsiteX24" fmla="*/ 2282378 w 7039121"/>
              <a:gd name="connsiteY24" fmla="*/ 3970849 h 6056768"/>
              <a:gd name="connsiteX25" fmla="*/ 453579 w 7039121"/>
              <a:gd name="connsiteY25" fmla="*/ 2793899 h 6056768"/>
              <a:gd name="connsiteX26" fmla="*/ 109547 w 7039121"/>
              <a:gd name="connsiteY26" fmla="*/ 1653163 h 6056768"/>
              <a:gd name="connsiteX27" fmla="*/ 0 w 7039121"/>
              <a:gd name="connsiteY27" fmla="*/ 0 h 6056768"/>
              <a:gd name="connsiteX0" fmla="*/ 0 w 7039121"/>
              <a:gd name="connsiteY0" fmla="*/ 0 h 6056768"/>
              <a:gd name="connsiteX1" fmla="*/ 2056042 w 7039121"/>
              <a:gd name="connsiteY1" fmla="*/ 648228 h 6056768"/>
              <a:gd name="connsiteX2" fmla="*/ 4102125 w 7039121"/>
              <a:gd name="connsiteY2" fmla="*/ 376625 h 6056768"/>
              <a:gd name="connsiteX3" fmla="*/ 5577840 w 7039121"/>
              <a:gd name="connsiteY3" fmla="*/ 584854 h 6056768"/>
              <a:gd name="connsiteX4" fmla="*/ 6817259 w 7039121"/>
              <a:gd name="connsiteY4" fmla="*/ 1113577 h 6056768"/>
              <a:gd name="connsiteX5" fmla="*/ 6944913 w 7039121"/>
              <a:gd name="connsiteY5" fmla="*/ 1481147 h 6056768"/>
              <a:gd name="connsiteX6" fmla="*/ 7035448 w 7039121"/>
              <a:gd name="connsiteY6" fmla="*/ 2368387 h 6056768"/>
              <a:gd name="connsiteX7" fmla="*/ 6736684 w 7039121"/>
              <a:gd name="connsiteY7" fmla="*/ 2748633 h 6056768"/>
              <a:gd name="connsiteX8" fmla="*/ 6908699 w 7039121"/>
              <a:gd name="connsiteY8" fmla="*/ 3210359 h 6056768"/>
              <a:gd name="connsiteX9" fmla="*/ 6791004 w 7039121"/>
              <a:gd name="connsiteY9" fmla="*/ 3491017 h 6056768"/>
              <a:gd name="connsiteX10" fmla="*/ 6347384 w 7039121"/>
              <a:gd name="connsiteY10" fmla="*/ 3762620 h 6056768"/>
              <a:gd name="connsiteX11" fmla="*/ 5903765 w 7039121"/>
              <a:gd name="connsiteY11" fmla="*/ 3319000 h 6056768"/>
              <a:gd name="connsiteX12" fmla="*/ 5550680 w 7039121"/>
              <a:gd name="connsiteY12" fmla="*/ 3500069 h 6056768"/>
              <a:gd name="connsiteX13" fmla="*/ 4898830 w 7039121"/>
              <a:gd name="connsiteY13" fmla="*/ 3300893 h 6056768"/>
              <a:gd name="connsiteX14" fmla="*/ 4889777 w 7039121"/>
              <a:gd name="connsiteY14" fmla="*/ 3844101 h 6056768"/>
              <a:gd name="connsiteX15" fmla="*/ 4889776 w 7039121"/>
              <a:gd name="connsiteY15" fmla="*/ 4215293 h 6056768"/>
              <a:gd name="connsiteX16" fmla="*/ 5052739 w 7039121"/>
              <a:gd name="connsiteY16" fmla="*/ 4749448 h 6056768"/>
              <a:gd name="connsiteX17" fmla="*/ 4210767 w 7039121"/>
              <a:gd name="connsiteY17" fmla="*/ 4613646 h 6056768"/>
              <a:gd name="connsiteX18" fmla="*/ 4400889 w 7039121"/>
              <a:gd name="connsiteY18" fmla="*/ 5147800 h 6056768"/>
              <a:gd name="connsiteX19" fmla="*/ 4455210 w 7039121"/>
              <a:gd name="connsiteY19" fmla="*/ 5763437 h 6056768"/>
              <a:gd name="connsiteX20" fmla="*/ 4364676 w 7039121"/>
              <a:gd name="connsiteY20" fmla="*/ 5989773 h 6056768"/>
              <a:gd name="connsiteX21" fmla="*/ 3938257 w 7039121"/>
              <a:gd name="connsiteY21" fmla="*/ 6056768 h 6056768"/>
              <a:gd name="connsiteX22" fmla="*/ 3269206 w 7039121"/>
              <a:gd name="connsiteY22" fmla="*/ 5066320 h 6056768"/>
              <a:gd name="connsiteX23" fmla="*/ 2879907 w 7039121"/>
              <a:gd name="connsiteY23" fmla="*/ 4133812 h 6056768"/>
              <a:gd name="connsiteX24" fmla="*/ 2898014 w 7039121"/>
              <a:gd name="connsiteY24" fmla="*/ 3219412 h 6056768"/>
              <a:gd name="connsiteX25" fmla="*/ 2282378 w 7039121"/>
              <a:gd name="connsiteY25" fmla="*/ 3970849 h 6056768"/>
              <a:gd name="connsiteX26" fmla="*/ 453579 w 7039121"/>
              <a:gd name="connsiteY26" fmla="*/ 2793899 h 6056768"/>
              <a:gd name="connsiteX27" fmla="*/ 109547 w 7039121"/>
              <a:gd name="connsiteY27" fmla="*/ 1653163 h 6056768"/>
              <a:gd name="connsiteX28" fmla="*/ 0 w 7039121"/>
              <a:gd name="connsiteY28" fmla="*/ 0 h 6056768"/>
              <a:gd name="connsiteX0" fmla="*/ 0 w 7039121"/>
              <a:gd name="connsiteY0" fmla="*/ 0 h 6056768"/>
              <a:gd name="connsiteX1" fmla="*/ 2056042 w 7039121"/>
              <a:gd name="connsiteY1" fmla="*/ 648228 h 6056768"/>
              <a:gd name="connsiteX2" fmla="*/ 4102125 w 7039121"/>
              <a:gd name="connsiteY2" fmla="*/ 376625 h 6056768"/>
              <a:gd name="connsiteX3" fmla="*/ 5577840 w 7039121"/>
              <a:gd name="connsiteY3" fmla="*/ 584854 h 6056768"/>
              <a:gd name="connsiteX4" fmla="*/ 6817259 w 7039121"/>
              <a:gd name="connsiteY4" fmla="*/ 1113577 h 6056768"/>
              <a:gd name="connsiteX5" fmla="*/ 6944913 w 7039121"/>
              <a:gd name="connsiteY5" fmla="*/ 1481147 h 6056768"/>
              <a:gd name="connsiteX6" fmla="*/ 7035448 w 7039121"/>
              <a:gd name="connsiteY6" fmla="*/ 2368387 h 6056768"/>
              <a:gd name="connsiteX7" fmla="*/ 6736684 w 7039121"/>
              <a:gd name="connsiteY7" fmla="*/ 2748633 h 6056768"/>
              <a:gd name="connsiteX8" fmla="*/ 6908699 w 7039121"/>
              <a:gd name="connsiteY8" fmla="*/ 3210359 h 6056768"/>
              <a:gd name="connsiteX9" fmla="*/ 6791004 w 7039121"/>
              <a:gd name="connsiteY9" fmla="*/ 3491017 h 6056768"/>
              <a:gd name="connsiteX10" fmla="*/ 6347384 w 7039121"/>
              <a:gd name="connsiteY10" fmla="*/ 3762620 h 6056768"/>
              <a:gd name="connsiteX11" fmla="*/ 5903765 w 7039121"/>
              <a:gd name="connsiteY11" fmla="*/ 3319000 h 6056768"/>
              <a:gd name="connsiteX12" fmla="*/ 5550680 w 7039121"/>
              <a:gd name="connsiteY12" fmla="*/ 3500069 h 6056768"/>
              <a:gd name="connsiteX13" fmla="*/ 4898830 w 7039121"/>
              <a:gd name="connsiteY13" fmla="*/ 3300893 h 6056768"/>
              <a:gd name="connsiteX14" fmla="*/ 4971258 w 7039121"/>
              <a:gd name="connsiteY14" fmla="*/ 3853155 h 6056768"/>
              <a:gd name="connsiteX15" fmla="*/ 4889776 w 7039121"/>
              <a:gd name="connsiteY15" fmla="*/ 4215293 h 6056768"/>
              <a:gd name="connsiteX16" fmla="*/ 5052739 w 7039121"/>
              <a:gd name="connsiteY16" fmla="*/ 4749448 h 6056768"/>
              <a:gd name="connsiteX17" fmla="*/ 4210767 w 7039121"/>
              <a:gd name="connsiteY17" fmla="*/ 4613646 h 6056768"/>
              <a:gd name="connsiteX18" fmla="*/ 4400889 w 7039121"/>
              <a:gd name="connsiteY18" fmla="*/ 5147800 h 6056768"/>
              <a:gd name="connsiteX19" fmla="*/ 4455210 w 7039121"/>
              <a:gd name="connsiteY19" fmla="*/ 5763437 h 6056768"/>
              <a:gd name="connsiteX20" fmla="*/ 4364676 w 7039121"/>
              <a:gd name="connsiteY20" fmla="*/ 5989773 h 6056768"/>
              <a:gd name="connsiteX21" fmla="*/ 3938257 w 7039121"/>
              <a:gd name="connsiteY21" fmla="*/ 6056768 h 6056768"/>
              <a:gd name="connsiteX22" fmla="*/ 3269206 w 7039121"/>
              <a:gd name="connsiteY22" fmla="*/ 5066320 h 6056768"/>
              <a:gd name="connsiteX23" fmla="*/ 2879907 w 7039121"/>
              <a:gd name="connsiteY23" fmla="*/ 4133812 h 6056768"/>
              <a:gd name="connsiteX24" fmla="*/ 2898014 w 7039121"/>
              <a:gd name="connsiteY24" fmla="*/ 3219412 h 6056768"/>
              <a:gd name="connsiteX25" fmla="*/ 2282378 w 7039121"/>
              <a:gd name="connsiteY25" fmla="*/ 3970849 h 6056768"/>
              <a:gd name="connsiteX26" fmla="*/ 453579 w 7039121"/>
              <a:gd name="connsiteY26" fmla="*/ 2793899 h 6056768"/>
              <a:gd name="connsiteX27" fmla="*/ 109547 w 7039121"/>
              <a:gd name="connsiteY27" fmla="*/ 1653163 h 6056768"/>
              <a:gd name="connsiteX28" fmla="*/ 0 w 7039121"/>
              <a:gd name="connsiteY28" fmla="*/ 0 h 6056768"/>
              <a:gd name="connsiteX0" fmla="*/ 0 w 7039121"/>
              <a:gd name="connsiteY0" fmla="*/ 0 h 6056768"/>
              <a:gd name="connsiteX1" fmla="*/ 2056042 w 7039121"/>
              <a:gd name="connsiteY1" fmla="*/ 648228 h 6056768"/>
              <a:gd name="connsiteX2" fmla="*/ 4102125 w 7039121"/>
              <a:gd name="connsiteY2" fmla="*/ 376625 h 6056768"/>
              <a:gd name="connsiteX3" fmla="*/ 5577840 w 7039121"/>
              <a:gd name="connsiteY3" fmla="*/ 584854 h 6056768"/>
              <a:gd name="connsiteX4" fmla="*/ 6817259 w 7039121"/>
              <a:gd name="connsiteY4" fmla="*/ 1113577 h 6056768"/>
              <a:gd name="connsiteX5" fmla="*/ 6944913 w 7039121"/>
              <a:gd name="connsiteY5" fmla="*/ 1481147 h 6056768"/>
              <a:gd name="connsiteX6" fmla="*/ 7035448 w 7039121"/>
              <a:gd name="connsiteY6" fmla="*/ 2368387 h 6056768"/>
              <a:gd name="connsiteX7" fmla="*/ 6736684 w 7039121"/>
              <a:gd name="connsiteY7" fmla="*/ 2748633 h 6056768"/>
              <a:gd name="connsiteX8" fmla="*/ 6908699 w 7039121"/>
              <a:gd name="connsiteY8" fmla="*/ 3210359 h 6056768"/>
              <a:gd name="connsiteX9" fmla="*/ 6791004 w 7039121"/>
              <a:gd name="connsiteY9" fmla="*/ 3491017 h 6056768"/>
              <a:gd name="connsiteX10" fmla="*/ 6347384 w 7039121"/>
              <a:gd name="connsiteY10" fmla="*/ 3762620 h 6056768"/>
              <a:gd name="connsiteX11" fmla="*/ 5903765 w 7039121"/>
              <a:gd name="connsiteY11" fmla="*/ 3319000 h 6056768"/>
              <a:gd name="connsiteX12" fmla="*/ 5550680 w 7039121"/>
              <a:gd name="connsiteY12" fmla="*/ 3500069 h 6056768"/>
              <a:gd name="connsiteX13" fmla="*/ 4898830 w 7039121"/>
              <a:gd name="connsiteY13" fmla="*/ 3300893 h 6056768"/>
              <a:gd name="connsiteX14" fmla="*/ 4971258 w 7039121"/>
              <a:gd name="connsiteY14" fmla="*/ 3853155 h 6056768"/>
              <a:gd name="connsiteX15" fmla="*/ 4889776 w 7039121"/>
              <a:gd name="connsiteY15" fmla="*/ 4215293 h 6056768"/>
              <a:gd name="connsiteX16" fmla="*/ 5052739 w 7039121"/>
              <a:gd name="connsiteY16" fmla="*/ 4749448 h 6056768"/>
              <a:gd name="connsiteX17" fmla="*/ 4210767 w 7039121"/>
              <a:gd name="connsiteY17" fmla="*/ 4613646 h 6056768"/>
              <a:gd name="connsiteX18" fmla="*/ 4400889 w 7039121"/>
              <a:gd name="connsiteY18" fmla="*/ 5147800 h 6056768"/>
              <a:gd name="connsiteX19" fmla="*/ 4437103 w 7039121"/>
              <a:gd name="connsiteY19" fmla="*/ 5446565 h 6056768"/>
              <a:gd name="connsiteX20" fmla="*/ 4455210 w 7039121"/>
              <a:gd name="connsiteY20" fmla="*/ 5763437 h 6056768"/>
              <a:gd name="connsiteX21" fmla="*/ 4364676 w 7039121"/>
              <a:gd name="connsiteY21" fmla="*/ 5989773 h 6056768"/>
              <a:gd name="connsiteX22" fmla="*/ 3938257 w 7039121"/>
              <a:gd name="connsiteY22" fmla="*/ 6056768 h 6056768"/>
              <a:gd name="connsiteX23" fmla="*/ 3269206 w 7039121"/>
              <a:gd name="connsiteY23" fmla="*/ 5066320 h 6056768"/>
              <a:gd name="connsiteX24" fmla="*/ 2879907 w 7039121"/>
              <a:gd name="connsiteY24" fmla="*/ 4133812 h 6056768"/>
              <a:gd name="connsiteX25" fmla="*/ 2898014 w 7039121"/>
              <a:gd name="connsiteY25" fmla="*/ 3219412 h 6056768"/>
              <a:gd name="connsiteX26" fmla="*/ 2282378 w 7039121"/>
              <a:gd name="connsiteY26" fmla="*/ 3970849 h 6056768"/>
              <a:gd name="connsiteX27" fmla="*/ 453579 w 7039121"/>
              <a:gd name="connsiteY27" fmla="*/ 2793899 h 6056768"/>
              <a:gd name="connsiteX28" fmla="*/ 109547 w 7039121"/>
              <a:gd name="connsiteY28" fmla="*/ 1653163 h 6056768"/>
              <a:gd name="connsiteX29" fmla="*/ 0 w 7039121"/>
              <a:gd name="connsiteY29" fmla="*/ 0 h 6056768"/>
              <a:gd name="connsiteX0" fmla="*/ 0 w 7039121"/>
              <a:gd name="connsiteY0" fmla="*/ 0 h 6056768"/>
              <a:gd name="connsiteX1" fmla="*/ 2056042 w 7039121"/>
              <a:gd name="connsiteY1" fmla="*/ 648228 h 6056768"/>
              <a:gd name="connsiteX2" fmla="*/ 4102125 w 7039121"/>
              <a:gd name="connsiteY2" fmla="*/ 376625 h 6056768"/>
              <a:gd name="connsiteX3" fmla="*/ 5577840 w 7039121"/>
              <a:gd name="connsiteY3" fmla="*/ 584854 h 6056768"/>
              <a:gd name="connsiteX4" fmla="*/ 6817259 w 7039121"/>
              <a:gd name="connsiteY4" fmla="*/ 1113577 h 6056768"/>
              <a:gd name="connsiteX5" fmla="*/ 6944913 w 7039121"/>
              <a:gd name="connsiteY5" fmla="*/ 1481147 h 6056768"/>
              <a:gd name="connsiteX6" fmla="*/ 7035448 w 7039121"/>
              <a:gd name="connsiteY6" fmla="*/ 2368387 h 6056768"/>
              <a:gd name="connsiteX7" fmla="*/ 6736684 w 7039121"/>
              <a:gd name="connsiteY7" fmla="*/ 2748633 h 6056768"/>
              <a:gd name="connsiteX8" fmla="*/ 6908699 w 7039121"/>
              <a:gd name="connsiteY8" fmla="*/ 3210359 h 6056768"/>
              <a:gd name="connsiteX9" fmla="*/ 6791004 w 7039121"/>
              <a:gd name="connsiteY9" fmla="*/ 3491017 h 6056768"/>
              <a:gd name="connsiteX10" fmla="*/ 6347384 w 7039121"/>
              <a:gd name="connsiteY10" fmla="*/ 3762620 h 6056768"/>
              <a:gd name="connsiteX11" fmla="*/ 5903765 w 7039121"/>
              <a:gd name="connsiteY11" fmla="*/ 3319000 h 6056768"/>
              <a:gd name="connsiteX12" fmla="*/ 5550680 w 7039121"/>
              <a:gd name="connsiteY12" fmla="*/ 3500069 h 6056768"/>
              <a:gd name="connsiteX13" fmla="*/ 4898830 w 7039121"/>
              <a:gd name="connsiteY13" fmla="*/ 3300893 h 6056768"/>
              <a:gd name="connsiteX14" fmla="*/ 4971258 w 7039121"/>
              <a:gd name="connsiteY14" fmla="*/ 3853155 h 6056768"/>
              <a:gd name="connsiteX15" fmla="*/ 4889776 w 7039121"/>
              <a:gd name="connsiteY15" fmla="*/ 4215293 h 6056768"/>
              <a:gd name="connsiteX16" fmla="*/ 5052739 w 7039121"/>
              <a:gd name="connsiteY16" fmla="*/ 4749448 h 6056768"/>
              <a:gd name="connsiteX17" fmla="*/ 4210767 w 7039121"/>
              <a:gd name="connsiteY17" fmla="*/ 4613646 h 6056768"/>
              <a:gd name="connsiteX18" fmla="*/ 4400889 w 7039121"/>
              <a:gd name="connsiteY18" fmla="*/ 5147800 h 6056768"/>
              <a:gd name="connsiteX19" fmla="*/ 4093071 w 7039121"/>
              <a:gd name="connsiteY19" fmla="*/ 5383191 h 6056768"/>
              <a:gd name="connsiteX20" fmla="*/ 4455210 w 7039121"/>
              <a:gd name="connsiteY20" fmla="*/ 5763437 h 6056768"/>
              <a:gd name="connsiteX21" fmla="*/ 4364676 w 7039121"/>
              <a:gd name="connsiteY21" fmla="*/ 5989773 h 6056768"/>
              <a:gd name="connsiteX22" fmla="*/ 3938257 w 7039121"/>
              <a:gd name="connsiteY22" fmla="*/ 6056768 h 6056768"/>
              <a:gd name="connsiteX23" fmla="*/ 3269206 w 7039121"/>
              <a:gd name="connsiteY23" fmla="*/ 5066320 h 6056768"/>
              <a:gd name="connsiteX24" fmla="*/ 2879907 w 7039121"/>
              <a:gd name="connsiteY24" fmla="*/ 4133812 h 6056768"/>
              <a:gd name="connsiteX25" fmla="*/ 2898014 w 7039121"/>
              <a:gd name="connsiteY25" fmla="*/ 3219412 h 6056768"/>
              <a:gd name="connsiteX26" fmla="*/ 2282378 w 7039121"/>
              <a:gd name="connsiteY26" fmla="*/ 3970849 h 6056768"/>
              <a:gd name="connsiteX27" fmla="*/ 453579 w 7039121"/>
              <a:gd name="connsiteY27" fmla="*/ 2793899 h 6056768"/>
              <a:gd name="connsiteX28" fmla="*/ 109547 w 7039121"/>
              <a:gd name="connsiteY28" fmla="*/ 1653163 h 6056768"/>
              <a:gd name="connsiteX29" fmla="*/ 0 w 7039121"/>
              <a:gd name="connsiteY29" fmla="*/ 0 h 6056768"/>
              <a:gd name="connsiteX0" fmla="*/ 0 w 7048513"/>
              <a:gd name="connsiteY0" fmla="*/ 0 h 6056768"/>
              <a:gd name="connsiteX1" fmla="*/ 2056042 w 7048513"/>
              <a:gd name="connsiteY1" fmla="*/ 648228 h 6056768"/>
              <a:gd name="connsiteX2" fmla="*/ 4102125 w 7048513"/>
              <a:gd name="connsiteY2" fmla="*/ 376625 h 6056768"/>
              <a:gd name="connsiteX3" fmla="*/ 5577840 w 7048513"/>
              <a:gd name="connsiteY3" fmla="*/ 584854 h 6056768"/>
              <a:gd name="connsiteX4" fmla="*/ 6817259 w 7048513"/>
              <a:gd name="connsiteY4" fmla="*/ 1113577 h 6056768"/>
              <a:gd name="connsiteX5" fmla="*/ 6944913 w 7048513"/>
              <a:gd name="connsiteY5" fmla="*/ 1481147 h 6056768"/>
              <a:gd name="connsiteX6" fmla="*/ 6990181 w 7048513"/>
              <a:gd name="connsiteY6" fmla="*/ 1816125 h 6056768"/>
              <a:gd name="connsiteX7" fmla="*/ 7035448 w 7048513"/>
              <a:gd name="connsiteY7" fmla="*/ 2368387 h 6056768"/>
              <a:gd name="connsiteX8" fmla="*/ 6736684 w 7048513"/>
              <a:gd name="connsiteY8" fmla="*/ 2748633 h 6056768"/>
              <a:gd name="connsiteX9" fmla="*/ 6908699 w 7048513"/>
              <a:gd name="connsiteY9" fmla="*/ 3210359 h 6056768"/>
              <a:gd name="connsiteX10" fmla="*/ 6791004 w 7048513"/>
              <a:gd name="connsiteY10" fmla="*/ 3491017 h 6056768"/>
              <a:gd name="connsiteX11" fmla="*/ 6347384 w 7048513"/>
              <a:gd name="connsiteY11" fmla="*/ 3762620 h 6056768"/>
              <a:gd name="connsiteX12" fmla="*/ 5903765 w 7048513"/>
              <a:gd name="connsiteY12" fmla="*/ 3319000 h 6056768"/>
              <a:gd name="connsiteX13" fmla="*/ 5550680 w 7048513"/>
              <a:gd name="connsiteY13" fmla="*/ 3500069 h 6056768"/>
              <a:gd name="connsiteX14" fmla="*/ 4898830 w 7048513"/>
              <a:gd name="connsiteY14" fmla="*/ 3300893 h 6056768"/>
              <a:gd name="connsiteX15" fmla="*/ 4971258 w 7048513"/>
              <a:gd name="connsiteY15" fmla="*/ 3853155 h 6056768"/>
              <a:gd name="connsiteX16" fmla="*/ 4889776 w 7048513"/>
              <a:gd name="connsiteY16" fmla="*/ 4215293 h 6056768"/>
              <a:gd name="connsiteX17" fmla="*/ 5052739 w 7048513"/>
              <a:gd name="connsiteY17" fmla="*/ 4749448 h 6056768"/>
              <a:gd name="connsiteX18" fmla="*/ 4210767 w 7048513"/>
              <a:gd name="connsiteY18" fmla="*/ 4613646 h 6056768"/>
              <a:gd name="connsiteX19" fmla="*/ 4400889 w 7048513"/>
              <a:gd name="connsiteY19" fmla="*/ 5147800 h 6056768"/>
              <a:gd name="connsiteX20" fmla="*/ 4093071 w 7048513"/>
              <a:gd name="connsiteY20" fmla="*/ 5383191 h 6056768"/>
              <a:gd name="connsiteX21" fmla="*/ 4455210 w 7048513"/>
              <a:gd name="connsiteY21" fmla="*/ 5763437 h 6056768"/>
              <a:gd name="connsiteX22" fmla="*/ 4364676 w 7048513"/>
              <a:gd name="connsiteY22" fmla="*/ 5989773 h 6056768"/>
              <a:gd name="connsiteX23" fmla="*/ 3938257 w 7048513"/>
              <a:gd name="connsiteY23" fmla="*/ 6056768 h 6056768"/>
              <a:gd name="connsiteX24" fmla="*/ 3269206 w 7048513"/>
              <a:gd name="connsiteY24" fmla="*/ 5066320 h 6056768"/>
              <a:gd name="connsiteX25" fmla="*/ 2879907 w 7048513"/>
              <a:gd name="connsiteY25" fmla="*/ 4133812 h 6056768"/>
              <a:gd name="connsiteX26" fmla="*/ 2898014 w 7048513"/>
              <a:gd name="connsiteY26" fmla="*/ 3219412 h 6056768"/>
              <a:gd name="connsiteX27" fmla="*/ 2282378 w 7048513"/>
              <a:gd name="connsiteY27" fmla="*/ 3970849 h 6056768"/>
              <a:gd name="connsiteX28" fmla="*/ 453579 w 7048513"/>
              <a:gd name="connsiteY28" fmla="*/ 2793899 h 6056768"/>
              <a:gd name="connsiteX29" fmla="*/ 109547 w 7048513"/>
              <a:gd name="connsiteY29" fmla="*/ 1653163 h 6056768"/>
              <a:gd name="connsiteX30" fmla="*/ 0 w 7048513"/>
              <a:gd name="connsiteY30" fmla="*/ 0 h 6056768"/>
              <a:gd name="connsiteX0" fmla="*/ 0 w 7039322"/>
              <a:gd name="connsiteY0" fmla="*/ 0 h 6056768"/>
              <a:gd name="connsiteX1" fmla="*/ 2056042 w 7039322"/>
              <a:gd name="connsiteY1" fmla="*/ 648228 h 6056768"/>
              <a:gd name="connsiteX2" fmla="*/ 4102125 w 7039322"/>
              <a:gd name="connsiteY2" fmla="*/ 376625 h 6056768"/>
              <a:gd name="connsiteX3" fmla="*/ 5577840 w 7039322"/>
              <a:gd name="connsiteY3" fmla="*/ 584854 h 6056768"/>
              <a:gd name="connsiteX4" fmla="*/ 6817259 w 7039322"/>
              <a:gd name="connsiteY4" fmla="*/ 1113577 h 6056768"/>
              <a:gd name="connsiteX5" fmla="*/ 6944913 w 7039322"/>
              <a:gd name="connsiteY5" fmla="*/ 1481147 h 6056768"/>
              <a:gd name="connsiteX6" fmla="*/ 6745738 w 7039322"/>
              <a:gd name="connsiteY6" fmla="*/ 1834232 h 6056768"/>
              <a:gd name="connsiteX7" fmla="*/ 7035448 w 7039322"/>
              <a:gd name="connsiteY7" fmla="*/ 2368387 h 6056768"/>
              <a:gd name="connsiteX8" fmla="*/ 6736684 w 7039322"/>
              <a:gd name="connsiteY8" fmla="*/ 2748633 h 6056768"/>
              <a:gd name="connsiteX9" fmla="*/ 6908699 w 7039322"/>
              <a:gd name="connsiteY9" fmla="*/ 3210359 h 6056768"/>
              <a:gd name="connsiteX10" fmla="*/ 6791004 w 7039322"/>
              <a:gd name="connsiteY10" fmla="*/ 3491017 h 6056768"/>
              <a:gd name="connsiteX11" fmla="*/ 6347384 w 7039322"/>
              <a:gd name="connsiteY11" fmla="*/ 3762620 h 6056768"/>
              <a:gd name="connsiteX12" fmla="*/ 5903765 w 7039322"/>
              <a:gd name="connsiteY12" fmla="*/ 3319000 h 6056768"/>
              <a:gd name="connsiteX13" fmla="*/ 5550680 w 7039322"/>
              <a:gd name="connsiteY13" fmla="*/ 3500069 h 6056768"/>
              <a:gd name="connsiteX14" fmla="*/ 4898830 w 7039322"/>
              <a:gd name="connsiteY14" fmla="*/ 3300893 h 6056768"/>
              <a:gd name="connsiteX15" fmla="*/ 4971258 w 7039322"/>
              <a:gd name="connsiteY15" fmla="*/ 3853155 h 6056768"/>
              <a:gd name="connsiteX16" fmla="*/ 4889776 w 7039322"/>
              <a:gd name="connsiteY16" fmla="*/ 4215293 h 6056768"/>
              <a:gd name="connsiteX17" fmla="*/ 5052739 w 7039322"/>
              <a:gd name="connsiteY17" fmla="*/ 4749448 h 6056768"/>
              <a:gd name="connsiteX18" fmla="*/ 4210767 w 7039322"/>
              <a:gd name="connsiteY18" fmla="*/ 4613646 h 6056768"/>
              <a:gd name="connsiteX19" fmla="*/ 4400889 w 7039322"/>
              <a:gd name="connsiteY19" fmla="*/ 5147800 h 6056768"/>
              <a:gd name="connsiteX20" fmla="*/ 4093071 w 7039322"/>
              <a:gd name="connsiteY20" fmla="*/ 5383191 h 6056768"/>
              <a:gd name="connsiteX21" fmla="*/ 4455210 w 7039322"/>
              <a:gd name="connsiteY21" fmla="*/ 5763437 h 6056768"/>
              <a:gd name="connsiteX22" fmla="*/ 4364676 w 7039322"/>
              <a:gd name="connsiteY22" fmla="*/ 5989773 h 6056768"/>
              <a:gd name="connsiteX23" fmla="*/ 3938257 w 7039322"/>
              <a:gd name="connsiteY23" fmla="*/ 6056768 h 6056768"/>
              <a:gd name="connsiteX24" fmla="*/ 3269206 w 7039322"/>
              <a:gd name="connsiteY24" fmla="*/ 5066320 h 6056768"/>
              <a:gd name="connsiteX25" fmla="*/ 2879907 w 7039322"/>
              <a:gd name="connsiteY25" fmla="*/ 4133812 h 6056768"/>
              <a:gd name="connsiteX26" fmla="*/ 2898014 w 7039322"/>
              <a:gd name="connsiteY26" fmla="*/ 3219412 h 6056768"/>
              <a:gd name="connsiteX27" fmla="*/ 2282378 w 7039322"/>
              <a:gd name="connsiteY27" fmla="*/ 3970849 h 6056768"/>
              <a:gd name="connsiteX28" fmla="*/ 453579 w 7039322"/>
              <a:gd name="connsiteY28" fmla="*/ 2793899 h 6056768"/>
              <a:gd name="connsiteX29" fmla="*/ 109547 w 7039322"/>
              <a:gd name="connsiteY29" fmla="*/ 1653163 h 6056768"/>
              <a:gd name="connsiteX30" fmla="*/ 0 w 7039322"/>
              <a:gd name="connsiteY30" fmla="*/ 0 h 6056768"/>
              <a:gd name="connsiteX0" fmla="*/ 0 w 7039322"/>
              <a:gd name="connsiteY0" fmla="*/ 0 h 6056768"/>
              <a:gd name="connsiteX1" fmla="*/ 2056042 w 7039322"/>
              <a:gd name="connsiteY1" fmla="*/ 648228 h 6056768"/>
              <a:gd name="connsiteX2" fmla="*/ 2235772 w 7039322"/>
              <a:gd name="connsiteY2" fmla="*/ 632353 h 6056768"/>
              <a:gd name="connsiteX3" fmla="*/ 4102125 w 7039322"/>
              <a:gd name="connsiteY3" fmla="*/ 376625 h 6056768"/>
              <a:gd name="connsiteX4" fmla="*/ 5577840 w 7039322"/>
              <a:gd name="connsiteY4" fmla="*/ 584854 h 6056768"/>
              <a:gd name="connsiteX5" fmla="*/ 6817259 w 7039322"/>
              <a:gd name="connsiteY5" fmla="*/ 1113577 h 6056768"/>
              <a:gd name="connsiteX6" fmla="*/ 6944913 w 7039322"/>
              <a:gd name="connsiteY6" fmla="*/ 1481147 h 6056768"/>
              <a:gd name="connsiteX7" fmla="*/ 6745738 w 7039322"/>
              <a:gd name="connsiteY7" fmla="*/ 1834232 h 6056768"/>
              <a:gd name="connsiteX8" fmla="*/ 7035448 w 7039322"/>
              <a:gd name="connsiteY8" fmla="*/ 2368387 h 6056768"/>
              <a:gd name="connsiteX9" fmla="*/ 6736684 w 7039322"/>
              <a:gd name="connsiteY9" fmla="*/ 2748633 h 6056768"/>
              <a:gd name="connsiteX10" fmla="*/ 6908699 w 7039322"/>
              <a:gd name="connsiteY10" fmla="*/ 3210359 h 6056768"/>
              <a:gd name="connsiteX11" fmla="*/ 6791004 w 7039322"/>
              <a:gd name="connsiteY11" fmla="*/ 3491017 h 6056768"/>
              <a:gd name="connsiteX12" fmla="*/ 6347384 w 7039322"/>
              <a:gd name="connsiteY12" fmla="*/ 3762620 h 6056768"/>
              <a:gd name="connsiteX13" fmla="*/ 5903765 w 7039322"/>
              <a:gd name="connsiteY13" fmla="*/ 3319000 h 6056768"/>
              <a:gd name="connsiteX14" fmla="*/ 5550680 w 7039322"/>
              <a:gd name="connsiteY14" fmla="*/ 3500069 h 6056768"/>
              <a:gd name="connsiteX15" fmla="*/ 4898830 w 7039322"/>
              <a:gd name="connsiteY15" fmla="*/ 3300893 h 6056768"/>
              <a:gd name="connsiteX16" fmla="*/ 4971258 w 7039322"/>
              <a:gd name="connsiteY16" fmla="*/ 3853155 h 6056768"/>
              <a:gd name="connsiteX17" fmla="*/ 4889776 w 7039322"/>
              <a:gd name="connsiteY17" fmla="*/ 4215293 h 6056768"/>
              <a:gd name="connsiteX18" fmla="*/ 5052739 w 7039322"/>
              <a:gd name="connsiteY18" fmla="*/ 4749448 h 6056768"/>
              <a:gd name="connsiteX19" fmla="*/ 4210767 w 7039322"/>
              <a:gd name="connsiteY19" fmla="*/ 4613646 h 6056768"/>
              <a:gd name="connsiteX20" fmla="*/ 4400889 w 7039322"/>
              <a:gd name="connsiteY20" fmla="*/ 5147800 h 6056768"/>
              <a:gd name="connsiteX21" fmla="*/ 4093071 w 7039322"/>
              <a:gd name="connsiteY21" fmla="*/ 5383191 h 6056768"/>
              <a:gd name="connsiteX22" fmla="*/ 4455210 w 7039322"/>
              <a:gd name="connsiteY22" fmla="*/ 5763437 h 6056768"/>
              <a:gd name="connsiteX23" fmla="*/ 4364676 w 7039322"/>
              <a:gd name="connsiteY23" fmla="*/ 5989773 h 6056768"/>
              <a:gd name="connsiteX24" fmla="*/ 3938257 w 7039322"/>
              <a:gd name="connsiteY24" fmla="*/ 6056768 h 6056768"/>
              <a:gd name="connsiteX25" fmla="*/ 3269206 w 7039322"/>
              <a:gd name="connsiteY25" fmla="*/ 5066320 h 6056768"/>
              <a:gd name="connsiteX26" fmla="*/ 2879907 w 7039322"/>
              <a:gd name="connsiteY26" fmla="*/ 4133812 h 6056768"/>
              <a:gd name="connsiteX27" fmla="*/ 2898014 w 7039322"/>
              <a:gd name="connsiteY27" fmla="*/ 3219412 h 6056768"/>
              <a:gd name="connsiteX28" fmla="*/ 2282378 w 7039322"/>
              <a:gd name="connsiteY28" fmla="*/ 3970849 h 6056768"/>
              <a:gd name="connsiteX29" fmla="*/ 453579 w 7039322"/>
              <a:gd name="connsiteY29" fmla="*/ 2793899 h 6056768"/>
              <a:gd name="connsiteX30" fmla="*/ 109547 w 7039322"/>
              <a:gd name="connsiteY30" fmla="*/ 1653163 h 6056768"/>
              <a:gd name="connsiteX31" fmla="*/ 0 w 7039322"/>
              <a:gd name="connsiteY31" fmla="*/ 0 h 6056768"/>
              <a:gd name="connsiteX0" fmla="*/ 0 w 7039322"/>
              <a:gd name="connsiteY0" fmla="*/ 0 h 6056768"/>
              <a:gd name="connsiteX1" fmla="*/ 2056042 w 7039322"/>
              <a:gd name="connsiteY1" fmla="*/ 648228 h 6056768"/>
              <a:gd name="connsiteX2" fmla="*/ 2235772 w 7039322"/>
              <a:gd name="connsiteY2" fmla="*/ 632353 h 6056768"/>
              <a:gd name="connsiteX3" fmla="*/ 2551305 w 7039322"/>
              <a:gd name="connsiteY3" fmla="*/ 593716 h 6056768"/>
              <a:gd name="connsiteX4" fmla="*/ 4102125 w 7039322"/>
              <a:gd name="connsiteY4" fmla="*/ 376625 h 6056768"/>
              <a:gd name="connsiteX5" fmla="*/ 5577840 w 7039322"/>
              <a:gd name="connsiteY5" fmla="*/ 584854 h 6056768"/>
              <a:gd name="connsiteX6" fmla="*/ 6817259 w 7039322"/>
              <a:gd name="connsiteY6" fmla="*/ 1113577 h 6056768"/>
              <a:gd name="connsiteX7" fmla="*/ 6944913 w 7039322"/>
              <a:gd name="connsiteY7" fmla="*/ 1481147 h 6056768"/>
              <a:gd name="connsiteX8" fmla="*/ 6745738 w 7039322"/>
              <a:gd name="connsiteY8" fmla="*/ 1834232 h 6056768"/>
              <a:gd name="connsiteX9" fmla="*/ 7035448 w 7039322"/>
              <a:gd name="connsiteY9" fmla="*/ 2368387 h 6056768"/>
              <a:gd name="connsiteX10" fmla="*/ 6736684 w 7039322"/>
              <a:gd name="connsiteY10" fmla="*/ 2748633 h 6056768"/>
              <a:gd name="connsiteX11" fmla="*/ 6908699 w 7039322"/>
              <a:gd name="connsiteY11" fmla="*/ 3210359 h 6056768"/>
              <a:gd name="connsiteX12" fmla="*/ 6791004 w 7039322"/>
              <a:gd name="connsiteY12" fmla="*/ 3491017 h 6056768"/>
              <a:gd name="connsiteX13" fmla="*/ 6347384 w 7039322"/>
              <a:gd name="connsiteY13" fmla="*/ 3762620 h 6056768"/>
              <a:gd name="connsiteX14" fmla="*/ 5903765 w 7039322"/>
              <a:gd name="connsiteY14" fmla="*/ 3319000 h 6056768"/>
              <a:gd name="connsiteX15" fmla="*/ 5550680 w 7039322"/>
              <a:gd name="connsiteY15" fmla="*/ 3500069 h 6056768"/>
              <a:gd name="connsiteX16" fmla="*/ 4898830 w 7039322"/>
              <a:gd name="connsiteY16" fmla="*/ 3300893 h 6056768"/>
              <a:gd name="connsiteX17" fmla="*/ 4971258 w 7039322"/>
              <a:gd name="connsiteY17" fmla="*/ 3853155 h 6056768"/>
              <a:gd name="connsiteX18" fmla="*/ 4889776 w 7039322"/>
              <a:gd name="connsiteY18" fmla="*/ 4215293 h 6056768"/>
              <a:gd name="connsiteX19" fmla="*/ 5052739 w 7039322"/>
              <a:gd name="connsiteY19" fmla="*/ 4749448 h 6056768"/>
              <a:gd name="connsiteX20" fmla="*/ 4210767 w 7039322"/>
              <a:gd name="connsiteY20" fmla="*/ 4613646 h 6056768"/>
              <a:gd name="connsiteX21" fmla="*/ 4400889 w 7039322"/>
              <a:gd name="connsiteY21" fmla="*/ 5147800 h 6056768"/>
              <a:gd name="connsiteX22" fmla="*/ 4093071 w 7039322"/>
              <a:gd name="connsiteY22" fmla="*/ 5383191 h 6056768"/>
              <a:gd name="connsiteX23" fmla="*/ 4455210 w 7039322"/>
              <a:gd name="connsiteY23" fmla="*/ 5763437 h 6056768"/>
              <a:gd name="connsiteX24" fmla="*/ 4364676 w 7039322"/>
              <a:gd name="connsiteY24" fmla="*/ 5989773 h 6056768"/>
              <a:gd name="connsiteX25" fmla="*/ 3938257 w 7039322"/>
              <a:gd name="connsiteY25" fmla="*/ 6056768 h 6056768"/>
              <a:gd name="connsiteX26" fmla="*/ 3269206 w 7039322"/>
              <a:gd name="connsiteY26" fmla="*/ 5066320 h 6056768"/>
              <a:gd name="connsiteX27" fmla="*/ 2879907 w 7039322"/>
              <a:gd name="connsiteY27" fmla="*/ 4133812 h 6056768"/>
              <a:gd name="connsiteX28" fmla="*/ 2898014 w 7039322"/>
              <a:gd name="connsiteY28" fmla="*/ 3219412 h 6056768"/>
              <a:gd name="connsiteX29" fmla="*/ 2282378 w 7039322"/>
              <a:gd name="connsiteY29" fmla="*/ 3970849 h 6056768"/>
              <a:gd name="connsiteX30" fmla="*/ 453579 w 7039322"/>
              <a:gd name="connsiteY30" fmla="*/ 2793899 h 6056768"/>
              <a:gd name="connsiteX31" fmla="*/ 109547 w 7039322"/>
              <a:gd name="connsiteY31" fmla="*/ 1653163 h 6056768"/>
              <a:gd name="connsiteX32" fmla="*/ 0 w 7039322"/>
              <a:gd name="connsiteY32" fmla="*/ 0 h 6056768"/>
              <a:gd name="connsiteX0" fmla="*/ 0 w 7039322"/>
              <a:gd name="connsiteY0" fmla="*/ 0 h 6056768"/>
              <a:gd name="connsiteX1" fmla="*/ 2056042 w 7039322"/>
              <a:gd name="connsiteY1" fmla="*/ 648228 h 6056768"/>
              <a:gd name="connsiteX2" fmla="*/ 2235772 w 7039322"/>
              <a:gd name="connsiteY2" fmla="*/ 632353 h 6056768"/>
              <a:gd name="connsiteX3" fmla="*/ 2551305 w 7039322"/>
              <a:gd name="connsiteY3" fmla="*/ 593716 h 6056768"/>
              <a:gd name="connsiteX4" fmla="*/ 3903586 w 7039322"/>
              <a:gd name="connsiteY4" fmla="*/ 400533 h 6056768"/>
              <a:gd name="connsiteX5" fmla="*/ 4102125 w 7039322"/>
              <a:gd name="connsiteY5" fmla="*/ 376625 h 6056768"/>
              <a:gd name="connsiteX6" fmla="*/ 5577840 w 7039322"/>
              <a:gd name="connsiteY6" fmla="*/ 584854 h 6056768"/>
              <a:gd name="connsiteX7" fmla="*/ 6817259 w 7039322"/>
              <a:gd name="connsiteY7" fmla="*/ 1113577 h 6056768"/>
              <a:gd name="connsiteX8" fmla="*/ 6944913 w 7039322"/>
              <a:gd name="connsiteY8" fmla="*/ 1481147 h 6056768"/>
              <a:gd name="connsiteX9" fmla="*/ 6745738 w 7039322"/>
              <a:gd name="connsiteY9" fmla="*/ 1834232 h 6056768"/>
              <a:gd name="connsiteX10" fmla="*/ 7035448 w 7039322"/>
              <a:gd name="connsiteY10" fmla="*/ 2368387 h 6056768"/>
              <a:gd name="connsiteX11" fmla="*/ 6736684 w 7039322"/>
              <a:gd name="connsiteY11" fmla="*/ 2748633 h 6056768"/>
              <a:gd name="connsiteX12" fmla="*/ 6908699 w 7039322"/>
              <a:gd name="connsiteY12" fmla="*/ 3210359 h 6056768"/>
              <a:gd name="connsiteX13" fmla="*/ 6791004 w 7039322"/>
              <a:gd name="connsiteY13" fmla="*/ 3491017 h 6056768"/>
              <a:gd name="connsiteX14" fmla="*/ 6347384 w 7039322"/>
              <a:gd name="connsiteY14" fmla="*/ 3762620 h 6056768"/>
              <a:gd name="connsiteX15" fmla="*/ 5903765 w 7039322"/>
              <a:gd name="connsiteY15" fmla="*/ 3319000 h 6056768"/>
              <a:gd name="connsiteX16" fmla="*/ 5550680 w 7039322"/>
              <a:gd name="connsiteY16" fmla="*/ 3500069 h 6056768"/>
              <a:gd name="connsiteX17" fmla="*/ 4898830 w 7039322"/>
              <a:gd name="connsiteY17" fmla="*/ 3300893 h 6056768"/>
              <a:gd name="connsiteX18" fmla="*/ 4971258 w 7039322"/>
              <a:gd name="connsiteY18" fmla="*/ 3853155 h 6056768"/>
              <a:gd name="connsiteX19" fmla="*/ 4889776 w 7039322"/>
              <a:gd name="connsiteY19" fmla="*/ 4215293 h 6056768"/>
              <a:gd name="connsiteX20" fmla="*/ 5052739 w 7039322"/>
              <a:gd name="connsiteY20" fmla="*/ 4749448 h 6056768"/>
              <a:gd name="connsiteX21" fmla="*/ 4210767 w 7039322"/>
              <a:gd name="connsiteY21" fmla="*/ 4613646 h 6056768"/>
              <a:gd name="connsiteX22" fmla="*/ 4400889 w 7039322"/>
              <a:gd name="connsiteY22" fmla="*/ 5147800 h 6056768"/>
              <a:gd name="connsiteX23" fmla="*/ 4093071 w 7039322"/>
              <a:gd name="connsiteY23" fmla="*/ 5383191 h 6056768"/>
              <a:gd name="connsiteX24" fmla="*/ 4455210 w 7039322"/>
              <a:gd name="connsiteY24" fmla="*/ 5763437 h 6056768"/>
              <a:gd name="connsiteX25" fmla="*/ 4364676 w 7039322"/>
              <a:gd name="connsiteY25" fmla="*/ 5989773 h 6056768"/>
              <a:gd name="connsiteX26" fmla="*/ 3938257 w 7039322"/>
              <a:gd name="connsiteY26" fmla="*/ 6056768 h 6056768"/>
              <a:gd name="connsiteX27" fmla="*/ 3269206 w 7039322"/>
              <a:gd name="connsiteY27" fmla="*/ 5066320 h 6056768"/>
              <a:gd name="connsiteX28" fmla="*/ 2879907 w 7039322"/>
              <a:gd name="connsiteY28" fmla="*/ 4133812 h 6056768"/>
              <a:gd name="connsiteX29" fmla="*/ 2898014 w 7039322"/>
              <a:gd name="connsiteY29" fmla="*/ 3219412 h 6056768"/>
              <a:gd name="connsiteX30" fmla="*/ 2282378 w 7039322"/>
              <a:gd name="connsiteY30" fmla="*/ 3970849 h 6056768"/>
              <a:gd name="connsiteX31" fmla="*/ 453579 w 7039322"/>
              <a:gd name="connsiteY31" fmla="*/ 2793899 h 6056768"/>
              <a:gd name="connsiteX32" fmla="*/ 109547 w 7039322"/>
              <a:gd name="connsiteY32" fmla="*/ 1653163 h 6056768"/>
              <a:gd name="connsiteX33" fmla="*/ 0 w 7039322"/>
              <a:gd name="connsiteY33" fmla="*/ 0 h 6056768"/>
              <a:gd name="connsiteX0" fmla="*/ 0 w 7039322"/>
              <a:gd name="connsiteY0" fmla="*/ 0 h 6056768"/>
              <a:gd name="connsiteX1" fmla="*/ 2056042 w 7039322"/>
              <a:gd name="connsiteY1" fmla="*/ 648228 h 6056768"/>
              <a:gd name="connsiteX2" fmla="*/ 2235772 w 7039322"/>
              <a:gd name="connsiteY2" fmla="*/ 632353 h 6056768"/>
              <a:gd name="connsiteX3" fmla="*/ 2551305 w 7039322"/>
              <a:gd name="connsiteY3" fmla="*/ 593716 h 6056768"/>
              <a:gd name="connsiteX4" fmla="*/ 3903586 w 7039322"/>
              <a:gd name="connsiteY4" fmla="*/ 400533 h 6056768"/>
              <a:gd name="connsiteX5" fmla="*/ 4102125 w 7039322"/>
              <a:gd name="connsiteY5" fmla="*/ 376625 h 6056768"/>
              <a:gd name="connsiteX6" fmla="*/ 4212679 w 7039322"/>
              <a:gd name="connsiteY6" fmla="*/ 400533 h 6056768"/>
              <a:gd name="connsiteX7" fmla="*/ 5577840 w 7039322"/>
              <a:gd name="connsiteY7" fmla="*/ 584854 h 6056768"/>
              <a:gd name="connsiteX8" fmla="*/ 6817259 w 7039322"/>
              <a:gd name="connsiteY8" fmla="*/ 1113577 h 6056768"/>
              <a:gd name="connsiteX9" fmla="*/ 6944913 w 7039322"/>
              <a:gd name="connsiteY9" fmla="*/ 1481147 h 6056768"/>
              <a:gd name="connsiteX10" fmla="*/ 6745738 w 7039322"/>
              <a:gd name="connsiteY10" fmla="*/ 1834232 h 6056768"/>
              <a:gd name="connsiteX11" fmla="*/ 7035448 w 7039322"/>
              <a:gd name="connsiteY11" fmla="*/ 2368387 h 6056768"/>
              <a:gd name="connsiteX12" fmla="*/ 6736684 w 7039322"/>
              <a:gd name="connsiteY12" fmla="*/ 2748633 h 6056768"/>
              <a:gd name="connsiteX13" fmla="*/ 6908699 w 7039322"/>
              <a:gd name="connsiteY13" fmla="*/ 3210359 h 6056768"/>
              <a:gd name="connsiteX14" fmla="*/ 6791004 w 7039322"/>
              <a:gd name="connsiteY14" fmla="*/ 3491017 h 6056768"/>
              <a:gd name="connsiteX15" fmla="*/ 6347384 w 7039322"/>
              <a:gd name="connsiteY15" fmla="*/ 3762620 h 6056768"/>
              <a:gd name="connsiteX16" fmla="*/ 5903765 w 7039322"/>
              <a:gd name="connsiteY16" fmla="*/ 3319000 h 6056768"/>
              <a:gd name="connsiteX17" fmla="*/ 5550680 w 7039322"/>
              <a:gd name="connsiteY17" fmla="*/ 3500069 h 6056768"/>
              <a:gd name="connsiteX18" fmla="*/ 4898830 w 7039322"/>
              <a:gd name="connsiteY18" fmla="*/ 3300893 h 6056768"/>
              <a:gd name="connsiteX19" fmla="*/ 4971258 w 7039322"/>
              <a:gd name="connsiteY19" fmla="*/ 3853155 h 6056768"/>
              <a:gd name="connsiteX20" fmla="*/ 4889776 w 7039322"/>
              <a:gd name="connsiteY20" fmla="*/ 4215293 h 6056768"/>
              <a:gd name="connsiteX21" fmla="*/ 5052739 w 7039322"/>
              <a:gd name="connsiteY21" fmla="*/ 4749448 h 6056768"/>
              <a:gd name="connsiteX22" fmla="*/ 4210767 w 7039322"/>
              <a:gd name="connsiteY22" fmla="*/ 4613646 h 6056768"/>
              <a:gd name="connsiteX23" fmla="*/ 4400889 w 7039322"/>
              <a:gd name="connsiteY23" fmla="*/ 5147800 h 6056768"/>
              <a:gd name="connsiteX24" fmla="*/ 4093071 w 7039322"/>
              <a:gd name="connsiteY24" fmla="*/ 5383191 h 6056768"/>
              <a:gd name="connsiteX25" fmla="*/ 4455210 w 7039322"/>
              <a:gd name="connsiteY25" fmla="*/ 5763437 h 6056768"/>
              <a:gd name="connsiteX26" fmla="*/ 4364676 w 7039322"/>
              <a:gd name="connsiteY26" fmla="*/ 5989773 h 6056768"/>
              <a:gd name="connsiteX27" fmla="*/ 3938257 w 7039322"/>
              <a:gd name="connsiteY27" fmla="*/ 6056768 h 6056768"/>
              <a:gd name="connsiteX28" fmla="*/ 3269206 w 7039322"/>
              <a:gd name="connsiteY28" fmla="*/ 5066320 h 6056768"/>
              <a:gd name="connsiteX29" fmla="*/ 2879907 w 7039322"/>
              <a:gd name="connsiteY29" fmla="*/ 4133812 h 6056768"/>
              <a:gd name="connsiteX30" fmla="*/ 2898014 w 7039322"/>
              <a:gd name="connsiteY30" fmla="*/ 3219412 h 6056768"/>
              <a:gd name="connsiteX31" fmla="*/ 2282378 w 7039322"/>
              <a:gd name="connsiteY31" fmla="*/ 3970849 h 6056768"/>
              <a:gd name="connsiteX32" fmla="*/ 453579 w 7039322"/>
              <a:gd name="connsiteY32" fmla="*/ 2793899 h 6056768"/>
              <a:gd name="connsiteX33" fmla="*/ 109547 w 7039322"/>
              <a:gd name="connsiteY33" fmla="*/ 1653163 h 6056768"/>
              <a:gd name="connsiteX34" fmla="*/ 0 w 7039322"/>
              <a:gd name="connsiteY34" fmla="*/ 0 h 6056768"/>
              <a:gd name="connsiteX0" fmla="*/ 0 w 7039322"/>
              <a:gd name="connsiteY0" fmla="*/ 0 h 6056768"/>
              <a:gd name="connsiteX1" fmla="*/ 2056042 w 7039322"/>
              <a:gd name="connsiteY1" fmla="*/ 648228 h 6056768"/>
              <a:gd name="connsiteX2" fmla="*/ 2235772 w 7039322"/>
              <a:gd name="connsiteY2" fmla="*/ 632353 h 6056768"/>
              <a:gd name="connsiteX3" fmla="*/ 2551305 w 7039322"/>
              <a:gd name="connsiteY3" fmla="*/ 593716 h 6056768"/>
              <a:gd name="connsiteX4" fmla="*/ 3903586 w 7039322"/>
              <a:gd name="connsiteY4" fmla="*/ 400533 h 6056768"/>
              <a:gd name="connsiteX5" fmla="*/ 4102125 w 7039322"/>
              <a:gd name="connsiteY5" fmla="*/ 376625 h 6056768"/>
              <a:gd name="connsiteX6" fmla="*/ 4212679 w 7039322"/>
              <a:gd name="connsiteY6" fmla="*/ 400533 h 6056768"/>
              <a:gd name="connsiteX7" fmla="*/ 4521772 w 7039322"/>
              <a:gd name="connsiteY7" fmla="*/ 439170 h 6056768"/>
              <a:gd name="connsiteX8" fmla="*/ 5577840 w 7039322"/>
              <a:gd name="connsiteY8" fmla="*/ 584854 h 6056768"/>
              <a:gd name="connsiteX9" fmla="*/ 6817259 w 7039322"/>
              <a:gd name="connsiteY9" fmla="*/ 1113577 h 6056768"/>
              <a:gd name="connsiteX10" fmla="*/ 6944913 w 7039322"/>
              <a:gd name="connsiteY10" fmla="*/ 1481147 h 6056768"/>
              <a:gd name="connsiteX11" fmla="*/ 6745738 w 7039322"/>
              <a:gd name="connsiteY11" fmla="*/ 1834232 h 6056768"/>
              <a:gd name="connsiteX12" fmla="*/ 7035448 w 7039322"/>
              <a:gd name="connsiteY12" fmla="*/ 2368387 h 6056768"/>
              <a:gd name="connsiteX13" fmla="*/ 6736684 w 7039322"/>
              <a:gd name="connsiteY13" fmla="*/ 2748633 h 6056768"/>
              <a:gd name="connsiteX14" fmla="*/ 6908699 w 7039322"/>
              <a:gd name="connsiteY14" fmla="*/ 3210359 h 6056768"/>
              <a:gd name="connsiteX15" fmla="*/ 6791004 w 7039322"/>
              <a:gd name="connsiteY15" fmla="*/ 3491017 h 6056768"/>
              <a:gd name="connsiteX16" fmla="*/ 6347384 w 7039322"/>
              <a:gd name="connsiteY16" fmla="*/ 3762620 h 6056768"/>
              <a:gd name="connsiteX17" fmla="*/ 5903765 w 7039322"/>
              <a:gd name="connsiteY17" fmla="*/ 3319000 h 6056768"/>
              <a:gd name="connsiteX18" fmla="*/ 5550680 w 7039322"/>
              <a:gd name="connsiteY18" fmla="*/ 3500069 h 6056768"/>
              <a:gd name="connsiteX19" fmla="*/ 4898830 w 7039322"/>
              <a:gd name="connsiteY19" fmla="*/ 3300893 h 6056768"/>
              <a:gd name="connsiteX20" fmla="*/ 4971258 w 7039322"/>
              <a:gd name="connsiteY20" fmla="*/ 3853155 h 6056768"/>
              <a:gd name="connsiteX21" fmla="*/ 4889776 w 7039322"/>
              <a:gd name="connsiteY21" fmla="*/ 4215293 h 6056768"/>
              <a:gd name="connsiteX22" fmla="*/ 5052739 w 7039322"/>
              <a:gd name="connsiteY22" fmla="*/ 4749448 h 6056768"/>
              <a:gd name="connsiteX23" fmla="*/ 4210767 w 7039322"/>
              <a:gd name="connsiteY23" fmla="*/ 4613646 h 6056768"/>
              <a:gd name="connsiteX24" fmla="*/ 4400889 w 7039322"/>
              <a:gd name="connsiteY24" fmla="*/ 5147800 h 6056768"/>
              <a:gd name="connsiteX25" fmla="*/ 4093071 w 7039322"/>
              <a:gd name="connsiteY25" fmla="*/ 5383191 h 6056768"/>
              <a:gd name="connsiteX26" fmla="*/ 4455210 w 7039322"/>
              <a:gd name="connsiteY26" fmla="*/ 5763437 h 6056768"/>
              <a:gd name="connsiteX27" fmla="*/ 4364676 w 7039322"/>
              <a:gd name="connsiteY27" fmla="*/ 5989773 h 6056768"/>
              <a:gd name="connsiteX28" fmla="*/ 3938257 w 7039322"/>
              <a:gd name="connsiteY28" fmla="*/ 6056768 h 6056768"/>
              <a:gd name="connsiteX29" fmla="*/ 3269206 w 7039322"/>
              <a:gd name="connsiteY29" fmla="*/ 5066320 h 6056768"/>
              <a:gd name="connsiteX30" fmla="*/ 2879907 w 7039322"/>
              <a:gd name="connsiteY30" fmla="*/ 4133812 h 6056768"/>
              <a:gd name="connsiteX31" fmla="*/ 2898014 w 7039322"/>
              <a:gd name="connsiteY31" fmla="*/ 3219412 h 6056768"/>
              <a:gd name="connsiteX32" fmla="*/ 2282378 w 7039322"/>
              <a:gd name="connsiteY32" fmla="*/ 3970849 h 6056768"/>
              <a:gd name="connsiteX33" fmla="*/ 453579 w 7039322"/>
              <a:gd name="connsiteY33" fmla="*/ 2793899 h 6056768"/>
              <a:gd name="connsiteX34" fmla="*/ 109547 w 7039322"/>
              <a:gd name="connsiteY34" fmla="*/ 1653163 h 6056768"/>
              <a:gd name="connsiteX35" fmla="*/ 0 w 7039322"/>
              <a:gd name="connsiteY35" fmla="*/ 0 h 6056768"/>
              <a:gd name="connsiteX0" fmla="*/ 0 w 7039322"/>
              <a:gd name="connsiteY0" fmla="*/ 0 h 6056768"/>
              <a:gd name="connsiteX1" fmla="*/ 2056042 w 7039322"/>
              <a:gd name="connsiteY1" fmla="*/ 648228 h 6056768"/>
              <a:gd name="connsiteX2" fmla="*/ 2235772 w 7039322"/>
              <a:gd name="connsiteY2" fmla="*/ 632353 h 6056768"/>
              <a:gd name="connsiteX3" fmla="*/ 2551305 w 7039322"/>
              <a:gd name="connsiteY3" fmla="*/ 593716 h 6056768"/>
              <a:gd name="connsiteX4" fmla="*/ 3903586 w 7039322"/>
              <a:gd name="connsiteY4" fmla="*/ 400533 h 6056768"/>
              <a:gd name="connsiteX5" fmla="*/ 4102125 w 7039322"/>
              <a:gd name="connsiteY5" fmla="*/ 376625 h 6056768"/>
              <a:gd name="connsiteX6" fmla="*/ 4212679 w 7039322"/>
              <a:gd name="connsiteY6" fmla="*/ 400533 h 6056768"/>
              <a:gd name="connsiteX7" fmla="*/ 4521772 w 7039322"/>
              <a:gd name="connsiteY7" fmla="*/ 439170 h 6056768"/>
              <a:gd name="connsiteX8" fmla="*/ 5030488 w 7039322"/>
              <a:gd name="connsiteY8" fmla="*/ 503564 h 6056768"/>
              <a:gd name="connsiteX9" fmla="*/ 5577840 w 7039322"/>
              <a:gd name="connsiteY9" fmla="*/ 584854 h 6056768"/>
              <a:gd name="connsiteX10" fmla="*/ 6817259 w 7039322"/>
              <a:gd name="connsiteY10" fmla="*/ 1113577 h 6056768"/>
              <a:gd name="connsiteX11" fmla="*/ 6944913 w 7039322"/>
              <a:gd name="connsiteY11" fmla="*/ 1481147 h 6056768"/>
              <a:gd name="connsiteX12" fmla="*/ 6745738 w 7039322"/>
              <a:gd name="connsiteY12" fmla="*/ 1834232 h 6056768"/>
              <a:gd name="connsiteX13" fmla="*/ 7035448 w 7039322"/>
              <a:gd name="connsiteY13" fmla="*/ 2368387 h 6056768"/>
              <a:gd name="connsiteX14" fmla="*/ 6736684 w 7039322"/>
              <a:gd name="connsiteY14" fmla="*/ 2748633 h 6056768"/>
              <a:gd name="connsiteX15" fmla="*/ 6908699 w 7039322"/>
              <a:gd name="connsiteY15" fmla="*/ 3210359 h 6056768"/>
              <a:gd name="connsiteX16" fmla="*/ 6791004 w 7039322"/>
              <a:gd name="connsiteY16" fmla="*/ 3491017 h 6056768"/>
              <a:gd name="connsiteX17" fmla="*/ 6347384 w 7039322"/>
              <a:gd name="connsiteY17" fmla="*/ 3762620 h 6056768"/>
              <a:gd name="connsiteX18" fmla="*/ 5903765 w 7039322"/>
              <a:gd name="connsiteY18" fmla="*/ 3319000 h 6056768"/>
              <a:gd name="connsiteX19" fmla="*/ 5550680 w 7039322"/>
              <a:gd name="connsiteY19" fmla="*/ 3500069 h 6056768"/>
              <a:gd name="connsiteX20" fmla="*/ 4898830 w 7039322"/>
              <a:gd name="connsiteY20" fmla="*/ 3300893 h 6056768"/>
              <a:gd name="connsiteX21" fmla="*/ 4971258 w 7039322"/>
              <a:gd name="connsiteY21" fmla="*/ 3853155 h 6056768"/>
              <a:gd name="connsiteX22" fmla="*/ 4889776 w 7039322"/>
              <a:gd name="connsiteY22" fmla="*/ 4215293 h 6056768"/>
              <a:gd name="connsiteX23" fmla="*/ 5052739 w 7039322"/>
              <a:gd name="connsiteY23" fmla="*/ 4749448 h 6056768"/>
              <a:gd name="connsiteX24" fmla="*/ 4210767 w 7039322"/>
              <a:gd name="connsiteY24" fmla="*/ 4613646 h 6056768"/>
              <a:gd name="connsiteX25" fmla="*/ 4400889 w 7039322"/>
              <a:gd name="connsiteY25" fmla="*/ 5147800 h 6056768"/>
              <a:gd name="connsiteX26" fmla="*/ 4093071 w 7039322"/>
              <a:gd name="connsiteY26" fmla="*/ 5383191 h 6056768"/>
              <a:gd name="connsiteX27" fmla="*/ 4455210 w 7039322"/>
              <a:gd name="connsiteY27" fmla="*/ 5763437 h 6056768"/>
              <a:gd name="connsiteX28" fmla="*/ 4364676 w 7039322"/>
              <a:gd name="connsiteY28" fmla="*/ 5989773 h 6056768"/>
              <a:gd name="connsiteX29" fmla="*/ 3938257 w 7039322"/>
              <a:gd name="connsiteY29" fmla="*/ 6056768 h 6056768"/>
              <a:gd name="connsiteX30" fmla="*/ 3269206 w 7039322"/>
              <a:gd name="connsiteY30" fmla="*/ 5066320 h 6056768"/>
              <a:gd name="connsiteX31" fmla="*/ 2879907 w 7039322"/>
              <a:gd name="connsiteY31" fmla="*/ 4133812 h 6056768"/>
              <a:gd name="connsiteX32" fmla="*/ 2898014 w 7039322"/>
              <a:gd name="connsiteY32" fmla="*/ 3219412 h 6056768"/>
              <a:gd name="connsiteX33" fmla="*/ 2282378 w 7039322"/>
              <a:gd name="connsiteY33" fmla="*/ 3970849 h 6056768"/>
              <a:gd name="connsiteX34" fmla="*/ 453579 w 7039322"/>
              <a:gd name="connsiteY34" fmla="*/ 2793899 h 6056768"/>
              <a:gd name="connsiteX35" fmla="*/ 109547 w 7039322"/>
              <a:gd name="connsiteY35" fmla="*/ 1653163 h 6056768"/>
              <a:gd name="connsiteX36" fmla="*/ 0 w 7039322"/>
              <a:gd name="connsiteY36" fmla="*/ 0 h 6056768"/>
              <a:gd name="connsiteX0" fmla="*/ 0 w 7039322"/>
              <a:gd name="connsiteY0" fmla="*/ 0 h 6056768"/>
              <a:gd name="connsiteX1" fmla="*/ 2056042 w 7039322"/>
              <a:gd name="connsiteY1" fmla="*/ 648228 h 6056768"/>
              <a:gd name="connsiteX2" fmla="*/ 2235772 w 7039322"/>
              <a:gd name="connsiteY2" fmla="*/ 632353 h 6056768"/>
              <a:gd name="connsiteX3" fmla="*/ 2551305 w 7039322"/>
              <a:gd name="connsiteY3" fmla="*/ 593716 h 6056768"/>
              <a:gd name="connsiteX4" fmla="*/ 3903586 w 7039322"/>
              <a:gd name="connsiteY4" fmla="*/ 400533 h 6056768"/>
              <a:gd name="connsiteX5" fmla="*/ 4102125 w 7039322"/>
              <a:gd name="connsiteY5" fmla="*/ 376625 h 6056768"/>
              <a:gd name="connsiteX6" fmla="*/ 4212679 w 7039322"/>
              <a:gd name="connsiteY6" fmla="*/ 400533 h 6056768"/>
              <a:gd name="connsiteX7" fmla="*/ 4521772 w 7039322"/>
              <a:gd name="connsiteY7" fmla="*/ 439170 h 6056768"/>
              <a:gd name="connsiteX8" fmla="*/ 5030488 w 7039322"/>
              <a:gd name="connsiteY8" fmla="*/ 503564 h 6056768"/>
              <a:gd name="connsiteX9" fmla="*/ 5577840 w 7039322"/>
              <a:gd name="connsiteY9" fmla="*/ 584854 h 6056768"/>
              <a:gd name="connsiteX10" fmla="*/ 5758144 w 7039322"/>
              <a:gd name="connsiteY10" fmla="*/ 670989 h 6056768"/>
              <a:gd name="connsiteX11" fmla="*/ 6817259 w 7039322"/>
              <a:gd name="connsiteY11" fmla="*/ 1113577 h 6056768"/>
              <a:gd name="connsiteX12" fmla="*/ 6944913 w 7039322"/>
              <a:gd name="connsiteY12" fmla="*/ 1481147 h 6056768"/>
              <a:gd name="connsiteX13" fmla="*/ 6745738 w 7039322"/>
              <a:gd name="connsiteY13" fmla="*/ 1834232 h 6056768"/>
              <a:gd name="connsiteX14" fmla="*/ 7035448 w 7039322"/>
              <a:gd name="connsiteY14" fmla="*/ 2368387 h 6056768"/>
              <a:gd name="connsiteX15" fmla="*/ 6736684 w 7039322"/>
              <a:gd name="connsiteY15" fmla="*/ 2748633 h 6056768"/>
              <a:gd name="connsiteX16" fmla="*/ 6908699 w 7039322"/>
              <a:gd name="connsiteY16" fmla="*/ 3210359 h 6056768"/>
              <a:gd name="connsiteX17" fmla="*/ 6791004 w 7039322"/>
              <a:gd name="connsiteY17" fmla="*/ 3491017 h 6056768"/>
              <a:gd name="connsiteX18" fmla="*/ 6347384 w 7039322"/>
              <a:gd name="connsiteY18" fmla="*/ 3762620 h 6056768"/>
              <a:gd name="connsiteX19" fmla="*/ 5903765 w 7039322"/>
              <a:gd name="connsiteY19" fmla="*/ 3319000 h 6056768"/>
              <a:gd name="connsiteX20" fmla="*/ 5550680 w 7039322"/>
              <a:gd name="connsiteY20" fmla="*/ 3500069 h 6056768"/>
              <a:gd name="connsiteX21" fmla="*/ 4898830 w 7039322"/>
              <a:gd name="connsiteY21" fmla="*/ 3300893 h 6056768"/>
              <a:gd name="connsiteX22" fmla="*/ 4971258 w 7039322"/>
              <a:gd name="connsiteY22" fmla="*/ 3853155 h 6056768"/>
              <a:gd name="connsiteX23" fmla="*/ 4889776 w 7039322"/>
              <a:gd name="connsiteY23" fmla="*/ 4215293 h 6056768"/>
              <a:gd name="connsiteX24" fmla="*/ 5052739 w 7039322"/>
              <a:gd name="connsiteY24" fmla="*/ 4749448 h 6056768"/>
              <a:gd name="connsiteX25" fmla="*/ 4210767 w 7039322"/>
              <a:gd name="connsiteY25" fmla="*/ 4613646 h 6056768"/>
              <a:gd name="connsiteX26" fmla="*/ 4400889 w 7039322"/>
              <a:gd name="connsiteY26" fmla="*/ 5147800 h 6056768"/>
              <a:gd name="connsiteX27" fmla="*/ 4093071 w 7039322"/>
              <a:gd name="connsiteY27" fmla="*/ 5383191 h 6056768"/>
              <a:gd name="connsiteX28" fmla="*/ 4455210 w 7039322"/>
              <a:gd name="connsiteY28" fmla="*/ 5763437 h 6056768"/>
              <a:gd name="connsiteX29" fmla="*/ 4364676 w 7039322"/>
              <a:gd name="connsiteY29" fmla="*/ 5989773 h 6056768"/>
              <a:gd name="connsiteX30" fmla="*/ 3938257 w 7039322"/>
              <a:gd name="connsiteY30" fmla="*/ 6056768 h 6056768"/>
              <a:gd name="connsiteX31" fmla="*/ 3269206 w 7039322"/>
              <a:gd name="connsiteY31" fmla="*/ 5066320 h 6056768"/>
              <a:gd name="connsiteX32" fmla="*/ 2879907 w 7039322"/>
              <a:gd name="connsiteY32" fmla="*/ 4133812 h 6056768"/>
              <a:gd name="connsiteX33" fmla="*/ 2898014 w 7039322"/>
              <a:gd name="connsiteY33" fmla="*/ 3219412 h 6056768"/>
              <a:gd name="connsiteX34" fmla="*/ 2282378 w 7039322"/>
              <a:gd name="connsiteY34" fmla="*/ 3970849 h 6056768"/>
              <a:gd name="connsiteX35" fmla="*/ 453579 w 7039322"/>
              <a:gd name="connsiteY35" fmla="*/ 2793899 h 6056768"/>
              <a:gd name="connsiteX36" fmla="*/ 109547 w 7039322"/>
              <a:gd name="connsiteY36" fmla="*/ 1653163 h 6056768"/>
              <a:gd name="connsiteX37" fmla="*/ 0 w 7039322"/>
              <a:gd name="connsiteY37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550680 w 7036219"/>
              <a:gd name="connsiteY21" fmla="*/ 3500069 h 6056768"/>
              <a:gd name="connsiteX22" fmla="*/ 4898830 w 7036219"/>
              <a:gd name="connsiteY22" fmla="*/ 3300893 h 6056768"/>
              <a:gd name="connsiteX23" fmla="*/ 4971258 w 7036219"/>
              <a:gd name="connsiteY23" fmla="*/ 3853155 h 6056768"/>
              <a:gd name="connsiteX24" fmla="*/ 4889776 w 7036219"/>
              <a:gd name="connsiteY24" fmla="*/ 4215293 h 6056768"/>
              <a:gd name="connsiteX25" fmla="*/ 5052739 w 7036219"/>
              <a:gd name="connsiteY25" fmla="*/ 4749448 h 6056768"/>
              <a:gd name="connsiteX26" fmla="*/ 4210767 w 7036219"/>
              <a:gd name="connsiteY26" fmla="*/ 4613646 h 6056768"/>
              <a:gd name="connsiteX27" fmla="*/ 4400889 w 7036219"/>
              <a:gd name="connsiteY27" fmla="*/ 5147800 h 6056768"/>
              <a:gd name="connsiteX28" fmla="*/ 4093071 w 7036219"/>
              <a:gd name="connsiteY28" fmla="*/ 5383191 h 6056768"/>
              <a:gd name="connsiteX29" fmla="*/ 4455210 w 7036219"/>
              <a:gd name="connsiteY29" fmla="*/ 5763437 h 6056768"/>
              <a:gd name="connsiteX30" fmla="*/ 4364676 w 7036219"/>
              <a:gd name="connsiteY30" fmla="*/ 5989773 h 6056768"/>
              <a:gd name="connsiteX31" fmla="*/ 3938257 w 7036219"/>
              <a:gd name="connsiteY31" fmla="*/ 6056768 h 6056768"/>
              <a:gd name="connsiteX32" fmla="*/ 3269206 w 7036219"/>
              <a:gd name="connsiteY32" fmla="*/ 5066320 h 6056768"/>
              <a:gd name="connsiteX33" fmla="*/ 2879907 w 7036219"/>
              <a:gd name="connsiteY33" fmla="*/ 4133812 h 6056768"/>
              <a:gd name="connsiteX34" fmla="*/ 2898014 w 7036219"/>
              <a:gd name="connsiteY34" fmla="*/ 3219412 h 6056768"/>
              <a:gd name="connsiteX35" fmla="*/ 2282378 w 7036219"/>
              <a:gd name="connsiteY35" fmla="*/ 3970849 h 6056768"/>
              <a:gd name="connsiteX36" fmla="*/ 453579 w 7036219"/>
              <a:gd name="connsiteY36" fmla="*/ 2793899 h 6056768"/>
              <a:gd name="connsiteX37" fmla="*/ 109547 w 7036219"/>
              <a:gd name="connsiteY37" fmla="*/ 1653163 h 6056768"/>
              <a:gd name="connsiteX38" fmla="*/ 0 w 7036219"/>
              <a:gd name="connsiteY38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550680 w 7036219"/>
              <a:gd name="connsiteY21" fmla="*/ 3500069 h 6056768"/>
              <a:gd name="connsiteX22" fmla="*/ 4898830 w 7036219"/>
              <a:gd name="connsiteY22" fmla="*/ 3300893 h 6056768"/>
              <a:gd name="connsiteX23" fmla="*/ 4971258 w 7036219"/>
              <a:gd name="connsiteY23" fmla="*/ 3853155 h 6056768"/>
              <a:gd name="connsiteX24" fmla="*/ 4889776 w 7036219"/>
              <a:gd name="connsiteY24" fmla="*/ 4215293 h 6056768"/>
              <a:gd name="connsiteX25" fmla="*/ 5052739 w 7036219"/>
              <a:gd name="connsiteY25" fmla="*/ 4749448 h 6056768"/>
              <a:gd name="connsiteX26" fmla="*/ 4210767 w 7036219"/>
              <a:gd name="connsiteY26" fmla="*/ 4613646 h 6056768"/>
              <a:gd name="connsiteX27" fmla="*/ 4400889 w 7036219"/>
              <a:gd name="connsiteY27" fmla="*/ 5147800 h 6056768"/>
              <a:gd name="connsiteX28" fmla="*/ 4093071 w 7036219"/>
              <a:gd name="connsiteY28" fmla="*/ 5383191 h 6056768"/>
              <a:gd name="connsiteX29" fmla="*/ 4455210 w 7036219"/>
              <a:gd name="connsiteY29" fmla="*/ 5763437 h 6056768"/>
              <a:gd name="connsiteX30" fmla="*/ 4364676 w 7036219"/>
              <a:gd name="connsiteY30" fmla="*/ 5989773 h 6056768"/>
              <a:gd name="connsiteX31" fmla="*/ 3938257 w 7036219"/>
              <a:gd name="connsiteY31" fmla="*/ 6056768 h 6056768"/>
              <a:gd name="connsiteX32" fmla="*/ 3269206 w 7036219"/>
              <a:gd name="connsiteY32" fmla="*/ 5066320 h 6056768"/>
              <a:gd name="connsiteX33" fmla="*/ 2879907 w 7036219"/>
              <a:gd name="connsiteY33" fmla="*/ 4133812 h 6056768"/>
              <a:gd name="connsiteX34" fmla="*/ 2898014 w 7036219"/>
              <a:gd name="connsiteY34" fmla="*/ 3219412 h 6056768"/>
              <a:gd name="connsiteX35" fmla="*/ 2282378 w 7036219"/>
              <a:gd name="connsiteY35" fmla="*/ 3970849 h 6056768"/>
              <a:gd name="connsiteX36" fmla="*/ 453579 w 7036219"/>
              <a:gd name="connsiteY36" fmla="*/ 2793899 h 6056768"/>
              <a:gd name="connsiteX37" fmla="*/ 109547 w 7036219"/>
              <a:gd name="connsiteY37" fmla="*/ 1653163 h 6056768"/>
              <a:gd name="connsiteX38" fmla="*/ 0 w 7036219"/>
              <a:gd name="connsiteY38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550680 w 7036219"/>
              <a:gd name="connsiteY21" fmla="*/ 3500069 h 6056768"/>
              <a:gd name="connsiteX22" fmla="*/ 4898830 w 7036219"/>
              <a:gd name="connsiteY22" fmla="*/ 3300893 h 6056768"/>
              <a:gd name="connsiteX23" fmla="*/ 4971258 w 7036219"/>
              <a:gd name="connsiteY23" fmla="*/ 3853155 h 6056768"/>
              <a:gd name="connsiteX24" fmla="*/ 4889776 w 7036219"/>
              <a:gd name="connsiteY24" fmla="*/ 4215293 h 6056768"/>
              <a:gd name="connsiteX25" fmla="*/ 5052739 w 7036219"/>
              <a:gd name="connsiteY25" fmla="*/ 4749448 h 6056768"/>
              <a:gd name="connsiteX26" fmla="*/ 4210767 w 7036219"/>
              <a:gd name="connsiteY26" fmla="*/ 4613646 h 6056768"/>
              <a:gd name="connsiteX27" fmla="*/ 4400889 w 7036219"/>
              <a:gd name="connsiteY27" fmla="*/ 5147800 h 6056768"/>
              <a:gd name="connsiteX28" fmla="*/ 4093071 w 7036219"/>
              <a:gd name="connsiteY28" fmla="*/ 5383191 h 6056768"/>
              <a:gd name="connsiteX29" fmla="*/ 4455210 w 7036219"/>
              <a:gd name="connsiteY29" fmla="*/ 5763437 h 6056768"/>
              <a:gd name="connsiteX30" fmla="*/ 4364676 w 7036219"/>
              <a:gd name="connsiteY30" fmla="*/ 5989773 h 6056768"/>
              <a:gd name="connsiteX31" fmla="*/ 3938257 w 7036219"/>
              <a:gd name="connsiteY31" fmla="*/ 6056768 h 6056768"/>
              <a:gd name="connsiteX32" fmla="*/ 3269206 w 7036219"/>
              <a:gd name="connsiteY32" fmla="*/ 5066320 h 6056768"/>
              <a:gd name="connsiteX33" fmla="*/ 2879907 w 7036219"/>
              <a:gd name="connsiteY33" fmla="*/ 4133812 h 6056768"/>
              <a:gd name="connsiteX34" fmla="*/ 2898014 w 7036219"/>
              <a:gd name="connsiteY34" fmla="*/ 3219412 h 6056768"/>
              <a:gd name="connsiteX35" fmla="*/ 2282378 w 7036219"/>
              <a:gd name="connsiteY35" fmla="*/ 3970849 h 6056768"/>
              <a:gd name="connsiteX36" fmla="*/ 453579 w 7036219"/>
              <a:gd name="connsiteY36" fmla="*/ 2793899 h 6056768"/>
              <a:gd name="connsiteX37" fmla="*/ 213790 w 7036219"/>
              <a:gd name="connsiteY37" fmla="*/ 1997513 h 6056768"/>
              <a:gd name="connsiteX38" fmla="*/ 109547 w 7036219"/>
              <a:gd name="connsiteY38" fmla="*/ 1653163 h 6056768"/>
              <a:gd name="connsiteX39" fmla="*/ 0 w 7036219"/>
              <a:gd name="connsiteY39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550680 w 7036219"/>
              <a:gd name="connsiteY21" fmla="*/ 3500069 h 6056768"/>
              <a:gd name="connsiteX22" fmla="*/ 4898830 w 7036219"/>
              <a:gd name="connsiteY22" fmla="*/ 3300893 h 6056768"/>
              <a:gd name="connsiteX23" fmla="*/ 4971258 w 7036219"/>
              <a:gd name="connsiteY23" fmla="*/ 3853155 h 6056768"/>
              <a:gd name="connsiteX24" fmla="*/ 4889776 w 7036219"/>
              <a:gd name="connsiteY24" fmla="*/ 4215293 h 6056768"/>
              <a:gd name="connsiteX25" fmla="*/ 5052739 w 7036219"/>
              <a:gd name="connsiteY25" fmla="*/ 4749448 h 6056768"/>
              <a:gd name="connsiteX26" fmla="*/ 4210767 w 7036219"/>
              <a:gd name="connsiteY26" fmla="*/ 4613646 h 6056768"/>
              <a:gd name="connsiteX27" fmla="*/ 4400889 w 7036219"/>
              <a:gd name="connsiteY27" fmla="*/ 5147800 h 6056768"/>
              <a:gd name="connsiteX28" fmla="*/ 4093071 w 7036219"/>
              <a:gd name="connsiteY28" fmla="*/ 5383191 h 6056768"/>
              <a:gd name="connsiteX29" fmla="*/ 4455210 w 7036219"/>
              <a:gd name="connsiteY29" fmla="*/ 5763437 h 6056768"/>
              <a:gd name="connsiteX30" fmla="*/ 4364676 w 7036219"/>
              <a:gd name="connsiteY30" fmla="*/ 5989773 h 6056768"/>
              <a:gd name="connsiteX31" fmla="*/ 3938257 w 7036219"/>
              <a:gd name="connsiteY31" fmla="*/ 6056768 h 6056768"/>
              <a:gd name="connsiteX32" fmla="*/ 3269206 w 7036219"/>
              <a:gd name="connsiteY32" fmla="*/ 5066320 h 6056768"/>
              <a:gd name="connsiteX33" fmla="*/ 2879907 w 7036219"/>
              <a:gd name="connsiteY33" fmla="*/ 4133812 h 6056768"/>
              <a:gd name="connsiteX34" fmla="*/ 2898014 w 7036219"/>
              <a:gd name="connsiteY34" fmla="*/ 3219412 h 6056768"/>
              <a:gd name="connsiteX35" fmla="*/ 2282378 w 7036219"/>
              <a:gd name="connsiteY35" fmla="*/ 3970849 h 6056768"/>
              <a:gd name="connsiteX36" fmla="*/ 453579 w 7036219"/>
              <a:gd name="connsiteY36" fmla="*/ 2793899 h 6056768"/>
              <a:gd name="connsiteX37" fmla="*/ 323261 w 7036219"/>
              <a:gd name="connsiteY37" fmla="*/ 2396758 h 6056768"/>
              <a:gd name="connsiteX38" fmla="*/ 213790 w 7036219"/>
              <a:gd name="connsiteY38" fmla="*/ 1997513 h 6056768"/>
              <a:gd name="connsiteX39" fmla="*/ 109547 w 7036219"/>
              <a:gd name="connsiteY39" fmla="*/ 1653163 h 6056768"/>
              <a:gd name="connsiteX40" fmla="*/ 0 w 7036219"/>
              <a:gd name="connsiteY40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550680 w 7036219"/>
              <a:gd name="connsiteY21" fmla="*/ 3500069 h 6056768"/>
              <a:gd name="connsiteX22" fmla="*/ 4898830 w 7036219"/>
              <a:gd name="connsiteY22" fmla="*/ 3300893 h 6056768"/>
              <a:gd name="connsiteX23" fmla="*/ 4971258 w 7036219"/>
              <a:gd name="connsiteY23" fmla="*/ 3853155 h 6056768"/>
              <a:gd name="connsiteX24" fmla="*/ 4889776 w 7036219"/>
              <a:gd name="connsiteY24" fmla="*/ 4215293 h 6056768"/>
              <a:gd name="connsiteX25" fmla="*/ 5052739 w 7036219"/>
              <a:gd name="connsiteY25" fmla="*/ 4749448 h 6056768"/>
              <a:gd name="connsiteX26" fmla="*/ 4210767 w 7036219"/>
              <a:gd name="connsiteY26" fmla="*/ 4613646 h 6056768"/>
              <a:gd name="connsiteX27" fmla="*/ 4400889 w 7036219"/>
              <a:gd name="connsiteY27" fmla="*/ 5147800 h 6056768"/>
              <a:gd name="connsiteX28" fmla="*/ 4093071 w 7036219"/>
              <a:gd name="connsiteY28" fmla="*/ 5383191 h 6056768"/>
              <a:gd name="connsiteX29" fmla="*/ 4455210 w 7036219"/>
              <a:gd name="connsiteY29" fmla="*/ 5763437 h 6056768"/>
              <a:gd name="connsiteX30" fmla="*/ 4364676 w 7036219"/>
              <a:gd name="connsiteY30" fmla="*/ 5989773 h 6056768"/>
              <a:gd name="connsiteX31" fmla="*/ 3938257 w 7036219"/>
              <a:gd name="connsiteY31" fmla="*/ 6056768 h 6056768"/>
              <a:gd name="connsiteX32" fmla="*/ 3269206 w 7036219"/>
              <a:gd name="connsiteY32" fmla="*/ 5066320 h 6056768"/>
              <a:gd name="connsiteX33" fmla="*/ 2879907 w 7036219"/>
              <a:gd name="connsiteY33" fmla="*/ 4133812 h 6056768"/>
              <a:gd name="connsiteX34" fmla="*/ 2898014 w 7036219"/>
              <a:gd name="connsiteY34" fmla="*/ 3219412 h 6056768"/>
              <a:gd name="connsiteX35" fmla="*/ 2282378 w 7036219"/>
              <a:gd name="connsiteY35" fmla="*/ 3970849 h 6056768"/>
              <a:gd name="connsiteX36" fmla="*/ 453579 w 7036219"/>
              <a:gd name="connsiteY36" fmla="*/ 2793899 h 6056768"/>
              <a:gd name="connsiteX37" fmla="*/ 406973 w 7036219"/>
              <a:gd name="connsiteY37" fmla="*/ 2647896 h 6056768"/>
              <a:gd name="connsiteX38" fmla="*/ 323261 w 7036219"/>
              <a:gd name="connsiteY38" fmla="*/ 2396758 h 6056768"/>
              <a:gd name="connsiteX39" fmla="*/ 213790 w 7036219"/>
              <a:gd name="connsiteY39" fmla="*/ 1997513 h 6056768"/>
              <a:gd name="connsiteX40" fmla="*/ 109547 w 7036219"/>
              <a:gd name="connsiteY40" fmla="*/ 1653163 h 6056768"/>
              <a:gd name="connsiteX41" fmla="*/ 0 w 7036219"/>
              <a:gd name="connsiteY41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550680 w 7036219"/>
              <a:gd name="connsiteY21" fmla="*/ 3500069 h 6056768"/>
              <a:gd name="connsiteX22" fmla="*/ 4898830 w 7036219"/>
              <a:gd name="connsiteY22" fmla="*/ 3300893 h 6056768"/>
              <a:gd name="connsiteX23" fmla="*/ 4971258 w 7036219"/>
              <a:gd name="connsiteY23" fmla="*/ 3853155 h 6056768"/>
              <a:gd name="connsiteX24" fmla="*/ 4889776 w 7036219"/>
              <a:gd name="connsiteY24" fmla="*/ 4215293 h 6056768"/>
              <a:gd name="connsiteX25" fmla="*/ 5052739 w 7036219"/>
              <a:gd name="connsiteY25" fmla="*/ 4749448 h 6056768"/>
              <a:gd name="connsiteX26" fmla="*/ 4210767 w 7036219"/>
              <a:gd name="connsiteY26" fmla="*/ 4613646 h 6056768"/>
              <a:gd name="connsiteX27" fmla="*/ 4400889 w 7036219"/>
              <a:gd name="connsiteY27" fmla="*/ 5147800 h 6056768"/>
              <a:gd name="connsiteX28" fmla="*/ 4093071 w 7036219"/>
              <a:gd name="connsiteY28" fmla="*/ 5383191 h 6056768"/>
              <a:gd name="connsiteX29" fmla="*/ 4455210 w 7036219"/>
              <a:gd name="connsiteY29" fmla="*/ 5763437 h 6056768"/>
              <a:gd name="connsiteX30" fmla="*/ 4364676 w 7036219"/>
              <a:gd name="connsiteY30" fmla="*/ 5989773 h 6056768"/>
              <a:gd name="connsiteX31" fmla="*/ 3938257 w 7036219"/>
              <a:gd name="connsiteY31" fmla="*/ 6056768 h 6056768"/>
              <a:gd name="connsiteX32" fmla="*/ 3269206 w 7036219"/>
              <a:gd name="connsiteY32" fmla="*/ 5066320 h 6056768"/>
              <a:gd name="connsiteX33" fmla="*/ 2879907 w 7036219"/>
              <a:gd name="connsiteY33" fmla="*/ 4133812 h 6056768"/>
              <a:gd name="connsiteX34" fmla="*/ 2898014 w 7036219"/>
              <a:gd name="connsiteY34" fmla="*/ 3219412 h 6056768"/>
              <a:gd name="connsiteX35" fmla="*/ 2282378 w 7036219"/>
              <a:gd name="connsiteY35" fmla="*/ 3970849 h 6056768"/>
              <a:gd name="connsiteX36" fmla="*/ 658111 w 7036219"/>
              <a:gd name="connsiteY36" fmla="*/ 2924792 h 6056768"/>
              <a:gd name="connsiteX37" fmla="*/ 453579 w 7036219"/>
              <a:gd name="connsiteY37" fmla="*/ 2793899 h 6056768"/>
              <a:gd name="connsiteX38" fmla="*/ 406973 w 7036219"/>
              <a:gd name="connsiteY38" fmla="*/ 2647896 h 6056768"/>
              <a:gd name="connsiteX39" fmla="*/ 323261 w 7036219"/>
              <a:gd name="connsiteY39" fmla="*/ 2396758 h 6056768"/>
              <a:gd name="connsiteX40" fmla="*/ 213790 w 7036219"/>
              <a:gd name="connsiteY40" fmla="*/ 1997513 h 6056768"/>
              <a:gd name="connsiteX41" fmla="*/ 109547 w 7036219"/>
              <a:gd name="connsiteY41" fmla="*/ 1653163 h 6056768"/>
              <a:gd name="connsiteX42" fmla="*/ 0 w 7036219"/>
              <a:gd name="connsiteY42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550680 w 7036219"/>
              <a:gd name="connsiteY21" fmla="*/ 3500069 h 6056768"/>
              <a:gd name="connsiteX22" fmla="*/ 4898830 w 7036219"/>
              <a:gd name="connsiteY22" fmla="*/ 3300893 h 6056768"/>
              <a:gd name="connsiteX23" fmla="*/ 4971258 w 7036219"/>
              <a:gd name="connsiteY23" fmla="*/ 3853155 h 6056768"/>
              <a:gd name="connsiteX24" fmla="*/ 4889776 w 7036219"/>
              <a:gd name="connsiteY24" fmla="*/ 4215293 h 6056768"/>
              <a:gd name="connsiteX25" fmla="*/ 5052739 w 7036219"/>
              <a:gd name="connsiteY25" fmla="*/ 4749448 h 6056768"/>
              <a:gd name="connsiteX26" fmla="*/ 4210767 w 7036219"/>
              <a:gd name="connsiteY26" fmla="*/ 4613646 h 6056768"/>
              <a:gd name="connsiteX27" fmla="*/ 4400889 w 7036219"/>
              <a:gd name="connsiteY27" fmla="*/ 5147800 h 6056768"/>
              <a:gd name="connsiteX28" fmla="*/ 4093071 w 7036219"/>
              <a:gd name="connsiteY28" fmla="*/ 5383191 h 6056768"/>
              <a:gd name="connsiteX29" fmla="*/ 4455210 w 7036219"/>
              <a:gd name="connsiteY29" fmla="*/ 5763437 h 6056768"/>
              <a:gd name="connsiteX30" fmla="*/ 4364676 w 7036219"/>
              <a:gd name="connsiteY30" fmla="*/ 5989773 h 6056768"/>
              <a:gd name="connsiteX31" fmla="*/ 3938257 w 7036219"/>
              <a:gd name="connsiteY31" fmla="*/ 6056768 h 6056768"/>
              <a:gd name="connsiteX32" fmla="*/ 3269206 w 7036219"/>
              <a:gd name="connsiteY32" fmla="*/ 5066320 h 6056768"/>
              <a:gd name="connsiteX33" fmla="*/ 2879907 w 7036219"/>
              <a:gd name="connsiteY33" fmla="*/ 4133812 h 6056768"/>
              <a:gd name="connsiteX34" fmla="*/ 2898014 w 7036219"/>
              <a:gd name="connsiteY34" fmla="*/ 3219412 h 6056768"/>
              <a:gd name="connsiteX35" fmla="*/ 2282378 w 7036219"/>
              <a:gd name="connsiteY35" fmla="*/ 3970849 h 6056768"/>
              <a:gd name="connsiteX36" fmla="*/ 2094106 w 7036219"/>
              <a:gd name="connsiteY36" fmla="*/ 3839192 h 6056768"/>
              <a:gd name="connsiteX37" fmla="*/ 658111 w 7036219"/>
              <a:gd name="connsiteY37" fmla="*/ 2924792 h 6056768"/>
              <a:gd name="connsiteX38" fmla="*/ 453579 w 7036219"/>
              <a:gd name="connsiteY38" fmla="*/ 2793899 h 6056768"/>
              <a:gd name="connsiteX39" fmla="*/ 406973 w 7036219"/>
              <a:gd name="connsiteY39" fmla="*/ 2647896 h 6056768"/>
              <a:gd name="connsiteX40" fmla="*/ 323261 w 7036219"/>
              <a:gd name="connsiteY40" fmla="*/ 2396758 h 6056768"/>
              <a:gd name="connsiteX41" fmla="*/ 213790 w 7036219"/>
              <a:gd name="connsiteY41" fmla="*/ 1997513 h 6056768"/>
              <a:gd name="connsiteX42" fmla="*/ 109547 w 7036219"/>
              <a:gd name="connsiteY42" fmla="*/ 1653163 h 6056768"/>
              <a:gd name="connsiteX43" fmla="*/ 0 w 7036219"/>
              <a:gd name="connsiteY43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550680 w 7036219"/>
              <a:gd name="connsiteY21" fmla="*/ 3500069 h 6056768"/>
              <a:gd name="connsiteX22" fmla="*/ 4898830 w 7036219"/>
              <a:gd name="connsiteY22" fmla="*/ 3300893 h 6056768"/>
              <a:gd name="connsiteX23" fmla="*/ 4971258 w 7036219"/>
              <a:gd name="connsiteY23" fmla="*/ 3853155 h 6056768"/>
              <a:gd name="connsiteX24" fmla="*/ 4889776 w 7036219"/>
              <a:gd name="connsiteY24" fmla="*/ 4215293 h 6056768"/>
              <a:gd name="connsiteX25" fmla="*/ 5052739 w 7036219"/>
              <a:gd name="connsiteY25" fmla="*/ 4749448 h 6056768"/>
              <a:gd name="connsiteX26" fmla="*/ 4210767 w 7036219"/>
              <a:gd name="connsiteY26" fmla="*/ 4613646 h 6056768"/>
              <a:gd name="connsiteX27" fmla="*/ 4400889 w 7036219"/>
              <a:gd name="connsiteY27" fmla="*/ 5147800 h 6056768"/>
              <a:gd name="connsiteX28" fmla="*/ 4093071 w 7036219"/>
              <a:gd name="connsiteY28" fmla="*/ 5383191 h 6056768"/>
              <a:gd name="connsiteX29" fmla="*/ 4455210 w 7036219"/>
              <a:gd name="connsiteY29" fmla="*/ 5763437 h 6056768"/>
              <a:gd name="connsiteX30" fmla="*/ 4364676 w 7036219"/>
              <a:gd name="connsiteY30" fmla="*/ 5989773 h 6056768"/>
              <a:gd name="connsiteX31" fmla="*/ 3938257 w 7036219"/>
              <a:gd name="connsiteY31" fmla="*/ 6056768 h 6056768"/>
              <a:gd name="connsiteX32" fmla="*/ 3269206 w 7036219"/>
              <a:gd name="connsiteY32" fmla="*/ 5066320 h 6056768"/>
              <a:gd name="connsiteX33" fmla="*/ 2879907 w 7036219"/>
              <a:gd name="connsiteY33" fmla="*/ 4133812 h 6056768"/>
              <a:gd name="connsiteX34" fmla="*/ 2898014 w 7036219"/>
              <a:gd name="connsiteY34" fmla="*/ 3219412 h 6056768"/>
              <a:gd name="connsiteX35" fmla="*/ 2448275 w 7036219"/>
              <a:gd name="connsiteY35" fmla="*/ 3787677 h 6056768"/>
              <a:gd name="connsiteX36" fmla="*/ 2282378 w 7036219"/>
              <a:gd name="connsiteY36" fmla="*/ 3970849 h 6056768"/>
              <a:gd name="connsiteX37" fmla="*/ 2094106 w 7036219"/>
              <a:gd name="connsiteY37" fmla="*/ 3839192 h 6056768"/>
              <a:gd name="connsiteX38" fmla="*/ 658111 w 7036219"/>
              <a:gd name="connsiteY38" fmla="*/ 2924792 h 6056768"/>
              <a:gd name="connsiteX39" fmla="*/ 453579 w 7036219"/>
              <a:gd name="connsiteY39" fmla="*/ 2793899 h 6056768"/>
              <a:gd name="connsiteX40" fmla="*/ 406973 w 7036219"/>
              <a:gd name="connsiteY40" fmla="*/ 2647896 h 6056768"/>
              <a:gd name="connsiteX41" fmla="*/ 323261 w 7036219"/>
              <a:gd name="connsiteY41" fmla="*/ 2396758 h 6056768"/>
              <a:gd name="connsiteX42" fmla="*/ 213790 w 7036219"/>
              <a:gd name="connsiteY42" fmla="*/ 1997513 h 6056768"/>
              <a:gd name="connsiteX43" fmla="*/ 109547 w 7036219"/>
              <a:gd name="connsiteY43" fmla="*/ 1653163 h 6056768"/>
              <a:gd name="connsiteX44" fmla="*/ 0 w 7036219"/>
              <a:gd name="connsiteY44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550680 w 7036219"/>
              <a:gd name="connsiteY21" fmla="*/ 3500069 h 6056768"/>
              <a:gd name="connsiteX22" fmla="*/ 4898830 w 7036219"/>
              <a:gd name="connsiteY22" fmla="*/ 3300893 h 6056768"/>
              <a:gd name="connsiteX23" fmla="*/ 4971258 w 7036219"/>
              <a:gd name="connsiteY23" fmla="*/ 3853155 h 6056768"/>
              <a:gd name="connsiteX24" fmla="*/ 4889776 w 7036219"/>
              <a:gd name="connsiteY24" fmla="*/ 4215293 h 6056768"/>
              <a:gd name="connsiteX25" fmla="*/ 5052739 w 7036219"/>
              <a:gd name="connsiteY25" fmla="*/ 4749448 h 6056768"/>
              <a:gd name="connsiteX26" fmla="*/ 4210767 w 7036219"/>
              <a:gd name="connsiteY26" fmla="*/ 4613646 h 6056768"/>
              <a:gd name="connsiteX27" fmla="*/ 4400889 w 7036219"/>
              <a:gd name="connsiteY27" fmla="*/ 5147800 h 6056768"/>
              <a:gd name="connsiteX28" fmla="*/ 4093071 w 7036219"/>
              <a:gd name="connsiteY28" fmla="*/ 5383191 h 6056768"/>
              <a:gd name="connsiteX29" fmla="*/ 4455210 w 7036219"/>
              <a:gd name="connsiteY29" fmla="*/ 5763437 h 6056768"/>
              <a:gd name="connsiteX30" fmla="*/ 4364676 w 7036219"/>
              <a:gd name="connsiteY30" fmla="*/ 5989773 h 6056768"/>
              <a:gd name="connsiteX31" fmla="*/ 3938257 w 7036219"/>
              <a:gd name="connsiteY31" fmla="*/ 6056768 h 6056768"/>
              <a:gd name="connsiteX32" fmla="*/ 3269206 w 7036219"/>
              <a:gd name="connsiteY32" fmla="*/ 5066320 h 6056768"/>
              <a:gd name="connsiteX33" fmla="*/ 2879907 w 7036219"/>
              <a:gd name="connsiteY33" fmla="*/ 4133812 h 6056768"/>
              <a:gd name="connsiteX34" fmla="*/ 2898014 w 7036219"/>
              <a:gd name="connsiteY34" fmla="*/ 3219412 h 6056768"/>
              <a:gd name="connsiteX35" fmla="*/ 2750928 w 7036219"/>
              <a:gd name="connsiteY35" fmla="*/ 3407750 h 6056768"/>
              <a:gd name="connsiteX36" fmla="*/ 2448275 w 7036219"/>
              <a:gd name="connsiteY36" fmla="*/ 3787677 h 6056768"/>
              <a:gd name="connsiteX37" fmla="*/ 2282378 w 7036219"/>
              <a:gd name="connsiteY37" fmla="*/ 3970849 h 6056768"/>
              <a:gd name="connsiteX38" fmla="*/ 2094106 w 7036219"/>
              <a:gd name="connsiteY38" fmla="*/ 3839192 h 6056768"/>
              <a:gd name="connsiteX39" fmla="*/ 658111 w 7036219"/>
              <a:gd name="connsiteY39" fmla="*/ 2924792 h 6056768"/>
              <a:gd name="connsiteX40" fmla="*/ 453579 w 7036219"/>
              <a:gd name="connsiteY40" fmla="*/ 2793899 h 6056768"/>
              <a:gd name="connsiteX41" fmla="*/ 406973 w 7036219"/>
              <a:gd name="connsiteY41" fmla="*/ 2647896 h 6056768"/>
              <a:gd name="connsiteX42" fmla="*/ 323261 w 7036219"/>
              <a:gd name="connsiteY42" fmla="*/ 2396758 h 6056768"/>
              <a:gd name="connsiteX43" fmla="*/ 213790 w 7036219"/>
              <a:gd name="connsiteY43" fmla="*/ 1997513 h 6056768"/>
              <a:gd name="connsiteX44" fmla="*/ 109547 w 7036219"/>
              <a:gd name="connsiteY44" fmla="*/ 1653163 h 6056768"/>
              <a:gd name="connsiteX45" fmla="*/ 0 w 7036219"/>
              <a:gd name="connsiteY45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550680 w 7036219"/>
              <a:gd name="connsiteY21" fmla="*/ 3500069 h 6056768"/>
              <a:gd name="connsiteX22" fmla="*/ 4898830 w 7036219"/>
              <a:gd name="connsiteY22" fmla="*/ 3300893 h 6056768"/>
              <a:gd name="connsiteX23" fmla="*/ 4921018 w 7036219"/>
              <a:gd name="connsiteY23" fmla="*/ 3452826 h 6056768"/>
              <a:gd name="connsiteX24" fmla="*/ 4971258 w 7036219"/>
              <a:gd name="connsiteY24" fmla="*/ 3853155 h 6056768"/>
              <a:gd name="connsiteX25" fmla="*/ 4889776 w 7036219"/>
              <a:gd name="connsiteY25" fmla="*/ 4215293 h 6056768"/>
              <a:gd name="connsiteX26" fmla="*/ 5052739 w 7036219"/>
              <a:gd name="connsiteY26" fmla="*/ 4749448 h 6056768"/>
              <a:gd name="connsiteX27" fmla="*/ 4210767 w 7036219"/>
              <a:gd name="connsiteY27" fmla="*/ 4613646 h 6056768"/>
              <a:gd name="connsiteX28" fmla="*/ 4400889 w 7036219"/>
              <a:gd name="connsiteY28" fmla="*/ 5147800 h 6056768"/>
              <a:gd name="connsiteX29" fmla="*/ 4093071 w 7036219"/>
              <a:gd name="connsiteY29" fmla="*/ 5383191 h 6056768"/>
              <a:gd name="connsiteX30" fmla="*/ 4455210 w 7036219"/>
              <a:gd name="connsiteY30" fmla="*/ 5763437 h 6056768"/>
              <a:gd name="connsiteX31" fmla="*/ 4364676 w 7036219"/>
              <a:gd name="connsiteY31" fmla="*/ 5989773 h 6056768"/>
              <a:gd name="connsiteX32" fmla="*/ 3938257 w 7036219"/>
              <a:gd name="connsiteY32" fmla="*/ 6056768 h 6056768"/>
              <a:gd name="connsiteX33" fmla="*/ 3269206 w 7036219"/>
              <a:gd name="connsiteY33" fmla="*/ 5066320 h 6056768"/>
              <a:gd name="connsiteX34" fmla="*/ 2879907 w 7036219"/>
              <a:gd name="connsiteY34" fmla="*/ 4133812 h 6056768"/>
              <a:gd name="connsiteX35" fmla="*/ 2898014 w 7036219"/>
              <a:gd name="connsiteY35" fmla="*/ 3219412 h 6056768"/>
              <a:gd name="connsiteX36" fmla="*/ 2750928 w 7036219"/>
              <a:gd name="connsiteY36" fmla="*/ 3407750 h 6056768"/>
              <a:gd name="connsiteX37" fmla="*/ 2448275 w 7036219"/>
              <a:gd name="connsiteY37" fmla="*/ 3787677 h 6056768"/>
              <a:gd name="connsiteX38" fmla="*/ 2282378 w 7036219"/>
              <a:gd name="connsiteY38" fmla="*/ 3970849 h 6056768"/>
              <a:gd name="connsiteX39" fmla="*/ 2094106 w 7036219"/>
              <a:gd name="connsiteY39" fmla="*/ 3839192 h 6056768"/>
              <a:gd name="connsiteX40" fmla="*/ 658111 w 7036219"/>
              <a:gd name="connsiteY40" fmla="*/ 2924792 h 6056768"/>
              <a:gd name="connsiteX41" fmla="*/ 453579 w 7036219"/>
              <a:gd name="connsiteY41" fmla="*/ 2793899 h 6056768"/>
              <a:gd name="connsiteX42" fmla="*/ 406973 w 7036219"/>
              <a:gd name="connsiteY42" fmla="*/ 2647896 h 6056768"/>
              <a:gd name="connsiteX43" fmla="*/ 323261 w 7036219"/>
              <a:gd name="connsiteY43" fmla="*/ 2396758 h 6056768"/>
              <a:gd name="connsiteX44" fmla="*/ 213790 w 7036219"/>
              <a:gd name="connsiteY44" fmla="*/ 1997513 h 6056768"/>
              <a:gd name="connsiteX45" fmla="*/ 109547 w 7036219"/>
              <a:gd name="connsiteY45" fmla="*/ 1653163 h 6056768"/>
              <a:gd name="connsiteX46" fmla="*/ 0 w 7036219"/>
              <a:gd name="connsiteY46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908699 w 7036219"/>
              <a:gd name="connsiteY17" fmla="*/ 3210359 h 6056768"/>
              <a:gd name="connsiteX18" fmla="*/ 6791004 w 7036219"/>
              <a:gd name="connsiteY18" fmla="*/ 3491017 h 6056768"/>
              <a:gd name="connsiteX19" fmla="*/ 6347384 w 7036219"/>
              <a:gd name="connsiteY19" fmla="*/ 3762620 h 6056768"/>
              <a:gd name="connsiteX20" fmla="*/ 5903765 w 7036219"/>
              <a:gd name="connsiteY20" fmla="*/ 3319000 h 6056768"/>
              <a:gd name="connsiteX21" fmla="*/ 5771024 w 7036219"/>
              <a:gd name="connsiteY21" fmla="*/ 3375553 h 6056768"/>
              <a:gd name="connsiteX22" fmla="*/ 5550680 w 7036219"/>
              <a:gd name="connsiteY22" fmla="*/ 3500069 h 6056768"/>
              <a:gd name="connsiteX23" fmla="*/ 4898830 w 7036219"/>
              <a:gd name="connsiteY23" fmla="*/ 3300893 h 6056768"/>
              <a:gd name="connsiteX24" fmla="*/ 4921018 w 7036219"/>
              <a:gd name="connsiteY24" fmla="*/ 3452826 h 6056768"/>
              <a:gd name="connsiteX25" fmla="*/ 4971258 w 7036219"/>
              <a:gd name="connsiteY25" fmla="*/ 3853155 h 6056768"/>
              <a:gd name="connsiteX26" fmla="*/ 4889776 w 7036219"/>
              <a:gd name="connsiteY26" fmla="*/ 4215293 h 6056768"/>
              <a:gd name="connsiteX27" fmla="*/ 5052739 w 7036219"/>
              <a:gd name="connsiteY27" fmla="*/ 4749448 h 6056768"/>
              <a:gd name="connsiteX28" fmla="*/ 4210767 w 7036219"/>
              <a:gd name="connsiteY28" fmla="*/ 4613646 h 6056768"/>
              <a:gd name="connsiteX29" fmla="*/ 4400889 w 7036219"/>
              <a:gd name="connsiteY29" fmla="*/ 5147800 h 6056768"/>
              <a:gd name="connsiteX30" fmla="*/ 4093071 w 7036219"/>
              <a:gd name="connsiteY30" fmla="*/ 5383191 h 6056768"/>
              <a:gd name="connsiteX31" fmla="*/ 4455210 w 7036219"/>
              <a:gd name="connsiteY31" fmla="*/ 5763437 h 6056768"/>
              <a:gd name="connsiteX32" fmla="*/ 4364676 w 7036219"/>
              <a:gd name="connsiteY32" fmla="*/ 5989773 h 6056768"/>
              <a:gd name="connsiteX33" fmla="*/ 3938257 w 7036219"/>
              <a:gd name="connsiteY33" fmla="*/ 6056768 h 6056768"/>
              <a:gd name="connsiteX34" fmla="*/ 3269206 w 7036219"/>
              <a:gd name="connsiteY34" fmla="*/ 5066320 h 6056768"/>
              <a:gd name="connsiteX35" fmla="*/ 2879907 w 7036219"/>
              <a:gd name="connsiteY35" fmla="*/ 4133812 h 6056768"/>
              <a:gd name="connsiteX36" fmla="*/ 2898014 w 7036219"/>
              <a:gd name="connsiteY36" fmla="*/ 3219412 h 6056768"/>
              <a:gd name="connsiteX37" fmla="*/ 2750928 w 7036219"/>
              <a:gd name="connsiteY37" fmla="*/ 3407750 h 6056768"/>
              <a:gd name="connsiteX38" fmla="*/ 2448275 w 7036219"/>
              <a:gd name="connsiteY38" fmla="*/ 3787677 h 6056768"/>
              <a:gd name="connsiteX39" fmla="*/ 2282378 w 7036219"/>
              <a:gd name="connsiteY39" fmla="*/ 3970849 h 6056768"/>
              <a:gd name="connsiteX40" fmla="*/ 2094106 w 7036219"/>
              <a:gd name="connsiteY40" fmla="*/ 3839192 h 6056768"/>
              <a:gd name="connsiteX41" fmla="*/ 658111 w 7036219"/>
              <a:gd name="connsiteY41" fmla="*/ 2924792 h 6056768"/>
              <a:gd name="connsiteX42" fmla="*/ 453579 w 7036219"/>
              <a:gd name="connsiteY42" fmla="*/ 2793899 h 6056768"/>
              <a:gd name="connsiteX43" fmla="*/ 406973 w 7036219"/>
              <a:gd name="connsiteY43" fmla="*/ 2647896 h 6056768"/>
              <a:gd name="connsiteX44" fmla="*/ 323261 w 7036219"/>
              <a:gd name="connsiteY44" fmla="*/ 2396758 h 6056768"/>
              <a:gd name="connsiteX45" fmla="*/ 213790 w 7036219"/>
              <a:gd name="connsiteY45" fmla="*/ 1997513 h 6056768"/>
              <a:gd name="connsiteX46" fmla="*/ 109547 w 7036219"/>
              <a:gd name="connsiteY46" fmla="*/ 1653163 h 6056768"/>
              <a:gd name="connsiteX47" fmla="*/ 0 w 7036219"/>
              <a:gd name="connsiteY47" fmla="*/ 0 h 6056768"/>
              <a:gd name="connsiteX0" fmla="*/ 0 w 7036219"/>
              <a:gd name="connsiteY0" fmla="*/ 0 h 6056768"/>
              <a:gd name="connsiteX1" fmla="*/ 2056042 w 7036219"/>
              <a:gd name="connsiteY1" fmla="*/ 648228 h 6056768"/>
              <a:gd name="connsiteX2" fmla="*/ 2235772 w 7036219"/>
              <a:gd name="connsiteY2" fmla="*/ 632353 h 6056768"/>
              <a:gd name="connsiteX3" fmla="*/ 2551305 w 7036219"/>
              <a:gd name="connsiteY3" fmla="*/ 593716 h 6056768"/>
              <a:gd name="connsiteX4" fmla="*/ 3903586 w 7036219"/>
              <a:gd name="connsiteY4" fmla="*/ 400533 h 6056768"/>
              <a:gd name="connsiteX5" fmla="*/ 4102125 w 7036219"/>
              <a:gd name="connsiteY5" fmla="*/ 376625 h 6056768"/>
              <a:gd name="connsiteX6" fmla="*/ 4212679 w 7036219"/>
              <a:gd name="connsiteY6" fmla="*/ 400533 h 6056768"/>
              <a:gd name="connsiteX7" fmla="*/ 4521772 w 7036219"/>
              <a:gd name="connsiteY7" fmla="*/ 439170 h 6056768"/>
              <a:gd name="connsiteX8" fmla="*/ 5030488 w 7036219"/>
              <a:gd name="connsiteY8" fmla="*/ 503564 h 6056768"/>
              <a:gd name="connsiteX9" fmla="*/ 5577840 w 7036219"/>
              <a:gd name="connsiteY9" fmla="*/ 584854 h 6056768"/>
              <a:gd name="connsiteX10" fmla="*/ 5758144 w 7036219"/>
              <a:gd name="connsiteY10" fmla="*/ 670989 h 6056768"/>
              <a:gd name="connsiteX11" fmla="*/ 6817259 w 7036219"/>
              <a:gd name="connsiteY11" fmla="*/ 1113577 h 6056768"/>
              <a:gd name="connsiteX12" fmla="*/ 6944913 w 7036219"/>
              <a:gd name="connsiteY12" fmla="*/ 1481147 h 6056768"/>
              <a:gd name="connsiteX13" fmla="*/ 6745738 w 7036219"/>
              <a:gd name="connsiteY13" fmla="*/ 1834232 h 6056768"/>
              <a:gd name="connsiteX14" fmla="*/ 6820651 w 7036219"/>
              <a:gd name="connsiteY14" fmla="*/ 1991074 h 6056768"/>
              <a:gd name="connsiteX15" fmla="*/ 7035448 w 7036219"/>
              <a:gd name="connsiteY15" fmla="*/ 2368387 h 6056768"/>
              <a:gd name="connsiteX16" fmla="*/ 6736684 w 7036219"/>
              <a:gd name="connsiteY16" fmla="*/ 2748633 h 6056768"/>
              <a:gd name="connsiteX17" fmla="*/ 6839971 w 7036219"/>
              <a:gd name="connsiteY17" fmla="*/ 2995626 h 6056768"/>
              <a:gd name="connsiteX18" fmla="*/ 6908699 w 7036219"/>
              <a:gd name="connsiteY18" fmla="*/ 3210359 h 6056768"/>
              <a:gd name="connsiteX19" fmla="*/ 6791004 w 7036219"/>
              <a:gd name="connsiteY19" fmla="*/ 3491017 h 6056768"/>
              <a:gd name="connsiteX20" fmla="*/ 6347384 w 7036219"/>
              <a:gd name="connsiteY20" fmla="*/ 3762620 h 6056768"/>
              <a:gd name="connsiteX21" fmla="*/ 5903765 w 7036219"/>
              <a:gd name="connsiteY21" fmla="*/ 3319000 h 6056768"/>
              <a:gd name="connsiteX22" fmla="*/ 5771024 w 7036219"/>
              <a:gd name="connsiteY22" fmla="*/ 3375553 h 6056768"/>
              <a:gd name="connsiteX23" fmla="*/ 5550680 w 7036219"/>
              <a:gd name="connsiteY23" fmla="*/ 3500069 h 6056768"/>
              <a:gd name="connsiteX24" fmla="*/ 4898830 w 7036219"/>
              <a:gd name="connsiteY24" fmla="*/ 3300893 h 6056768"/>
              <a:gd name="connsiteX25" fmla="*/ 4921018 w 7036219"/>
              <a:gd name="connsiteY25" fmla="*/ 3452826 h 6056768"/>
              <a:gd name="connsiteX26" fmla="*/ 4971258 w 7036219"/>
              <a:gd name="connsiteY26" fmla="*/ 3853155 h 6056768"/>
              <a:gd name="connsiteX27" fmla="*/ 4889776 w 7036219"/>
              <a:gd name="connsiteY27" fmla="*/ 4215293 h 6056768"/>
              <a:gd name="connsiteX28" fmla="*/ 5052739 w 7036219"/>
              <a:gd name="connsiteY28" fmla="*/ 4749448 h 6056768"/>
              <a:gd name="connsiteX29" fmla="*/ 4210767 w 7036219"/>
              <a:gd name="connsiteY29" fmla="*/ 4613646 h 6056768"/>
              <a:gd name="connsiteX30" fmla="*/ 4400889 w 7036219"/>
              <a:gd name="connsiteY30" fmla="*/ 5147800 h 6056768"/>
              <a:gd name="connsiteX31" fmla="*/ 4093071 w 7036219"/>
              <a:gd name="connsiteY31" fmla="*/ 5383191 h 6056768"/>
              <a:gd name="connsiteX32" fmla="*/ 4455210 w 7036219"/>
              <a:gd name="connsiteY32" fmla="*/ 5763437 h 6056768"/>
              <a:gd name="connsiteX33" fmla="*/ 4364676 w 7036219"/>
              <a:gd name="connsiteY33" fmla="*/ 5989773 h 6056768"/>
              <a:gd name="connsiteX34" fmla="*/ 3938257 w 7036219"/>
              <a:gd name="connsiteY34" fmla="*/ 6056768 h 6056768"/>
              <a:gd name="connsiteX35" fmla="*/ 3269206 w 7036219"/>
              <a:gd name="connsiteY35" fmla="*/ 5066320 h 6056768"/>
              <a:gd name="connsiteX36" fmla="*/ 2879907 w 7036219"/>
              <a:gd name="connsiteY36" fmla="*/ 4133812 h 6056768"/>
              <a:gd name="connsiteX37" fmla="*/ 2898014 w 7036219"/>
              <a:gd name="connsiteY37" fmla="*/ 3219412 h 6056768"/>
              <a:gd name="connsiteX38" fmla="*/ 2750928 w 7036219"/>
              <a:gd name="connsiteY38" fmla="*/ 3407750 h 6056768"/>
              <a:gd name="connsiteX39" fmla="*/ 2448275 w 7036219"/>
              <a:gd name="connsiteY39" fmla="*/ 3787677 h 6056768"/>
              <a:gd name="connsiteX40" fmla="*/ 2282378 w 7036219"/>
              <a:gd name="connsiteY40" fmla="*/ 3970849 h 6056768"/>
              <a:gd name="connsiteX41" fmla="*/ 2094106 w 7036219"/>
              <a:gd name="connsiteY41" fmla="*/ 3839192 h 6056768"/>
              <a:gd name="connsiteX42" fmla="*/ 658111 w 7036219"/>
              <a:gd name="connsiteY42" fmla="*/ 2924792 h 6056768"/>
              <a:gd name="connsiteX43" fmla="*/ 453579 w 7036219"/>
              <a:gd name="connsiteY43" fmla="*/ 2793899 h 6056768"/>
              <a:gd name="connsiteX44" fmla="*/ 406973 w 7036219"/>
              <a:gd name="connsiteY44" fmla="*/ 2647896 h 6056768"/>
              <a:gd name="connsiteX45" fmla="*/ 323261 w 7036219"/>
              <a:gd name="connsiteY45" fmla="*/ 2396758 h 6056768"/>
              <a:gd name="connsiteX46" fmla="*/ 213790 w 7036219"/>
              <a:gd name="connsiteY46" fmla="*/ 1997513 h 6056768"/>
              <a:gd name="connsiteX47" fmla="*/ 109547 w 7036219"/>
              <a:gd name="connsiteY47" fmla="*/ 1653163 h 6056768"/>
              <a:gd name="connsiteX48" fmla="*/ 0 w 7036219"/>
              <a:gd name="connsiteY48" fmla="*/ 0 h 6056768"/>
              <a:gd name="connsiteX0" fmla="*/ 0 w 7038369"/>
              <a:gd name="connsiteY0" fmla="*/ 0 h 6056768"/>
              <a:gd name="connsiteX1" fmla="*/ 2056042 w 7038369"/>
              <a:gd name="connsiteY1" fmla="*/ 648228 h 6056768"/>
              <a:gd name="connsiteX2" fmla="*/ 2235772 w 7038369"/>
              <a:gd name="connsiteY2" fmla="*/ 632353 h 6056768"/>
              <a:gd name="connsiteX3" fmla="*/ 2551305 w 7038369"/>
              <a:gd name="connsiteY3" fmla="*/ 593716 h 6056768"/>
              <a:gd name="connsiteX4" fmla="*/ 3903586 w 7038369"/>
              <a:gd name="connsiteY4" fmla="*/ 400533 h 6056768"/>
              <a:gd name="connsiteX5" fmla="*/ 4102125 w 7038369"/>
              <a:gd name="connsiteY5" fmla="*/ 376625 h 6056768"/>
              <a:gd name="connsiteX6" fmla="*/ 4212679 w 7038369"/>
              <a:gd name="connsiteY6" fmla="*/ 400533 h 6056768"/>
              <a:gd name="connsiteX7" fmla="*/ 4521772 w 7038369"/>
              <a:gd name="connsiteY7" fmla="*/ 439170 h 6056768"/>
              <a:gd name="connsiteX8" fmla="*/ 5030488 w 7038369"/>
              <a:gd name="connsiteY8" fmla="*/ 503564 h 6056768"/>
              <a:gd name="connsiteX9" fmla="*/ 5577840 w 7038369"/>
              <a:gd name="connsiteY9" fmla="*/ 584854 h 6056768"/>
              <a:gd name="connsiteX10" fmla="*/ 5758144 w 7038369"/>
              <a:gd name="connsiteY10" fmla="*/ 670989 h 6056768"/>
              <a:gd name="connsiteX11" fmla="*/ 6817259 w 7038369"/>
              <a:gd name="connsiteY11" fmla="*/ 1113577 h 6056768"/>
              <a:gd name="connsiteX12" fmla="*/ 6944913 w 7038369"/>
              <a:gd name="connsiteY12" fmla="*/ 1481147 h 6056768"/>
              <a:gd name="connsiteX13" fmla="*/ 6745738 w 7038369"/>
              <a:gd name="connsiteY13" fmla="*/ 1834232 h 6056768"/>
              <a:gd name="connsiteX14" fmla="*/ 6820651 w 7038369"/>
              <a:gd name="connsiteY14" fmla="*/ 1991074 h 6056768"/>
              <a:gd name="connsiteX15" fmla="*/ 6885047 w 7038369"/>
              <a:gd name="connsiteY15" fmla="*/ 2081226 h 6056768"/>
              <a:gd name="connsiteX16" fmla="*/ 7035448 w 7038369"/>
              <a:gd name="connsiteY16" fmla="*/ 2368387 h 6056768"/>
              <a:gd name="connsiteX17" fmla="*/ 6736684 w 7038369"/>
              <a:gd name="connsiteY17" fmla="*/ 2748633 h 6056768"/>
              <a:gd name="connsiteX18" fmla="*/ 6839971 w 7038369"/>
              <a:gd name="connsiteY18" fmla="*/ 2995626 h 6056768"/>
              <a:gd name="connsiteX19" fmla="*/ 6908699 w 7038369"/>
              <a:gd name="connsiteY19" fmla="*/ 3210359 h 6056768"/>
              <a:gd name="connsiteX20" fmla="*/ 6791004 w 7038369"/>
              <a:gd name="connsiteY20" fmla="*/ 3491017 h 6056768"/>
              <a:gd name="connsiteX21" fmla="*/ 6347384 w 7038369"/>
              <a:gd name="connsiteY21" fmla="*/ 3762620 h 6056768"/>
              <a:gd name="connsiteX22" fmla="*/ 5903765 w 7038369"/>
              <a:gd name="connsiteY22" fmla="*/ 3319000 h 6056768"/>
              <a:gd name="connsiteX23" fmla="*/ 5771024 w 7038369"/>
              <a:gd name="connsiteY23" fmla="*/ 3375553 h 6056768"/>
              <a:gd name="connsiteX24" fmla="*/ 5550680 w 7038369"/>
              <a:gd name="connsiteY24" fmla="*/ 3500069 h 6056768"/>
              <a:gd name="connsiteX25" fmla="*/ 4898830 w 7038369"/>
              <a:gd name="connsiteY25" fmla="*/ 3300893 h 6056768"/>
              <a:gd name="connsiteX26" fmla="*/ 4921018 w 7038369"/>
              <a:gd name="connsiteY26" fmla="*/ 3452826 h 6056768"/>
              <a:gd name="connsiteX27" fmla="*/ 4971258 w 7038369"/>
              <a:gd name="connsiteY27" fmla="*/ 3853155 h 6056768"/>
              <a:gd name="connsiteX28" fmla="*/ 4889776 w 7038369"/>
              <a:gd name="connsiteY28" fmla="*/ 4215293 h 6056768"/>
              <a:gd name="connsiteX29" fmla="*/ 5052739 w 7038369"/>
              <a:gd name="connsiteY29" fmla="*/ 4749448 h 6056768"/>
              <a:gd name="connsiteX30" fmla="*/ 4210767 w 7038369"/>
              <a:gd name="connsiteY30" fmla="*/ 4613646 h 6056768"/>
              <a:gd name="connsiteX31" fmla="*/ 4400889 w 7038369"/>
              <a:gd name="connsiteY31" fmla="*/ 5147800 h 6056768"/>
              <a:gd name="connsiteX32" fmla="*/ 4093071 w 7038369"/>
              <a:gd name="connsiteY32" fmla="*/ 5383191 h 6056768"/>
              <a:gd name="connsiteX33" fmla="*/ 4455210 w 7038369"/>
              <a:gd name="connsiteY33" fmla="*/ 5763437 h 6056768"/>
              <a:gd name="connsiteX34" fmla="*/ 4364676 w 7038369"/>
              <a:gd name="connsiteY34" fmla="*/ 5989773 h 6056768"/>
              <a:gd name="connsiteX35" fmla="*/ 3938257 w 7038369"/>
              <a:gd name="connsiteY35" fmla="*/ 6056768 h 6056768"/>
              <a:gd name="connsiteX36" fmla="*/ 3269206 w 7038369"/>
              <a:gd name="connsiteY36" fmla="*/ 5066320 h 6056768"/>
              <a:gd name="connsiteX37" fmla="*/ 2879907 w 7038369"/>
              <a:gd name="connsiteY37" fmla="*/ 4133812 h 6056768"/>
              <a:gd name="connsiteX38" fmla="*/ 2898014 w 7038369"/>
              <a:gd name="connsiteY38" fmla="*/ 3219412 h 6056768"/>
              <a:gd name="connsiteX39" fmla="*/ 2750928 w 7038369"/>
              <a:gd name="connsiteY39" fmla="*/ 3407750 h 6056768"/>
              <a:gd name="connsiteX40" fmla="*/ 2448275 w 7038369"/>
              <a:gd name="connsiteY40" fmla="*/ 3787677 h 6056768"/>
              <a:gd name="connsiteX41" fmla="*/ 2282378 w 7038369"/>
              <a:gd name="connsiteY41" fmla="*/ 3970849 h 6056768"/>
              <a:gd name="connsiteX42" fmla="*/ 2094106 w 7038369"/>
              <a:gd name="connsiteY42" fmla="*/ 3839192 h 6056768"/>
              <a:gd name="connsiteX43" fmla="*/ 658111 w 7038369"/>
              <a:gd name="connsiteY43" fmla="*/ 2924792 h 6056768"/>
              <a:gd name="connsiteX44" fmla="*/ 453579 w 7038369"/>
              <a:gd name="connsiteY44" fmla="*/ 2793899 h 6056768"/>
              <a:gd name="connsiteX45" fmla="*/ 406973 w 7038369"/>
              <a:gd name="connsiteY45" fmla="*/ 2647896 h 6056768"/>
              <a:gd name="connsiteX46" fmla="*/ 323261 w 7038369"/>
              <a:gd name="connsiteY46" fmla="*/ 2396758 h 6056768"/>
              <a:gd name="connsiteX47" fmla="*/ 213790 w 7038369"/>
              <a:gd name="connsiteY47" fmla="*/ 1997513 h 6056768"/>
              <a:gd name="connsiteX48" fmla="*/ 109547 w 7038369"/>
              <a:gd name="connsiteY48" fmla="*/ 1653163 h 6056768"/>
              <a:gd name="connsiteX49" fmla="*/ 0 w 7038369"/>
              <a:gd name="connsiteY49" fmla="*/ 0 h 6056768"/>
              <a:gd name="connsiteX0" fmla="*/ 0 w 7058128"/>
              <a:gd name="connsiteY0" fmla="*/ 0 h 6056768"/>
              <a:gd name="connsiteX1" fmla="*/ 2056042 w 7058128"/>
              <a:gd name="connsiteY1" fmla="*/ 648228 h 6056768"/>
              <a:gd name="connsiteX2" fmla="*/ 2235772 w 7058128"/>
              <a:gd name="connsiteY2" fmla="*/ 632353 h 6056768"/>
              <a:gd name="connsiteX3" fmla="*/ 2551305 w 7058128"/>
              <a:gd name="connsiteY3" fmla="*/ 593716 h 6056768"/>
              <a:gd name="connsiteX4" fmla="*/ 3903586 w 7058128"/>
              <a:gd name="connsiteY4" fmla="*/ 400533 h 6056768"/>
              <a:gd name="connsiteX5" fmla="*/ 4102125 w 7058128"/>
              <a:gd name="connsiteY5" fmla="*/ 376625 h 6056768"/>
              <a:gd name="connsiteX6" fmla="*/ 4212679 w 7058128"/>
              <a:gd name="connsiteY6" fmla="*/ 400533 h 6056768"/>
              <a:gd name="connsiteX7" fmla="*/ 4521772 w 7058128"/>
              <a:gd name="connsiteY7" fmla="*/ 439170 h 6056768"/>
              <a:gd name="connsiteX8" fmla="*/ 5030488 w 7058128"/>
              <a:gd name="connsiteY8" fmla="*/ 503564 h 6056768"/>
              <a:gd name="connsiteX9" fmla="*/ 5577840 w 7058128"/>
              <a:gd name="connsiteY9" fmla="*/ 584854 h 6056768"/>
              <a:gd name="connsiteX10" fmla="*/ 5758144 w 7058128"/>
              <a:gd name="connsiteY10" fmla="*/ 670989 h 6056768"/>
              <a:gd name="connsiteX11" fmla="*/ 6817259 w 7058128"/>
              <a:gd name="connsiteY11" fmla="*/ 1113577 h 6056768"/>
              <a:gd name="connsiteX12" fmla="*/ 6944913 w 7058128"/>
              <a:gd name="connsiteY12" fmla="*/ 1481147 h 6056768"/>
              <a:gd name="connsiteX13" fmla="*/ 6745738 w 7058128"/>
              <a:gd name="connsiteY13" fmla="*/ 1834232 h 6056768"/>
              <a:gd name="connsiteX14" fmla="*/ 6820651 w 7058128"/>
              <a:gd name="connsiteY14" fmla="*/ 1991074 h 6056768"/>
              <a:gd name="connsiteX15" fmla="*/ 6885047 w 7058128"/>
              <a:gd name="connsiteY15" fmla="*/ 2081226 h 6056768"/>
              <a:gd name="connsiteX16" fmla="*/ 7020275 w 7058128"/>
              <a:gd name="connsiteY16" fmla="*/ 2274409 h 6056768"/>
              <a:gd name="connsiteX17" fmla="*/ 7035448 w 7058128"/>
              <a:gd name="connsiteY17" fmla="*/ 2368387 h 6056768"/>
              <a:gd name="connsiteX18" fmla="*/ 6736684 w 7058128"/>
              <a:gd name="connsiteY18" fmla="*/ 2748633 h 6056768"/>
              <a:gd name="connsiteX19" fmla="*/ 6839971 w 7058128"/>
              <a:gd name="connsiteY19" fmla="*/ 2995626 h 6056768"/>
              <a:gd name="connsiteX20" fmla="*/ 6908699 w 7058128"/>
              <a:gd name="connsiteY20" fmla="*/ 3210359 h 6056768"/>
              <a:gd name="connsiteX21" fmla="*/ 6791004 w 7058128"/>
              <a:gd name="connsiteY21" fmla="*/ 3491017 h 6056768"/>
              <a:gd name="connsiteX22" fmla="*/ 6347384 w 7058128"/>
              <a:gd name="connsiteY22" fmla="*/ 3762620 h 6056768"/>
              <a:gd name="connsiteX23" fmla="*/ 5903765 w 7058128"/>
              <a:gd name="connsiteY23" fmla="*/ 3319000 h 6056768"/>
              <a:gd name="connsiteX24" fmla="*/ 5771024 w 7058128"/>
              <a:gd name="connsiteY24" fmla="*/ 3375553 h 6056768"/>
              <a:gd name="connsiteX25" fmla="*/ 5550680 w 7058128"/>
              <a:gd name="connsiteY25" fmla="*/ 3500069 h 6056768"/>
              <a:gd name="connsiteX26" fmla="*/ 4898830 w 7058128"/>
              <a:gd name="connsiteY26" fmla="*/ 3300893 h 6056768"/>
              <a:gd name="connsiteX27" fmla="*/ 4921018 w 7058128"/>
              <a:gd name="connsiteY27" fmla="*/ 3452826 h 6056768"/>
              <a:gd name="connsiteX28" fmla="*/ 4971258 w 7058128"/>
              <a:gd name="connsiteY28" fmla="*/ 3853155 h 6056768"/>
              <a:gd name="connsiteX29" fmla="*/ 4889776 w 7058128"/>
              <a:gd name="connsiteY29" fmla="*/ 4215293 h 6056768"/>
              <a:gd name="connsiteX30" fmla="*/ 5052739 w 7058128"/>
              <a:gd name="connsiteY30" fmla="*/ 4749448 h 6056768"/>
              <a:gd name="connsiteX31" fmla="*/ 4210767 w 7058128"/>
              <a:gd name="connsiteY31" fmla="*/ 4613646 h 6056768"/>
              <a:gd name="connsiteX32" fmla="*/ 4400889 w 7058128"/>
              <a:gd name="connsiteY32" fmla="*/ 5147800 h 6056768"/>
              <a:gd name="connsiteX33" fmla="*/ 4093071 w 7058128"/>
              <a:gd name="connsiteY33" fmla="*/ 5383191 h 6056768"/>
              <a:gd name="connsiteX34" fmla="*/ 4455210 w 7058128"/>
              <a:gd name="connsiteY34" fmla="*/ 5763437 h 6056768"/>
              <a:gd name="connsiteX35" fmla="*/ 4364676 w 7058128"/>
              <a:gd name="connsiteY35" fmla="*/ 5989773 h 6056768"/>
              <a:gd name="connsiteX36" fmla="*/ 3938257 w 7058128"/>
              <a:gd name="connsiteY36" fmla="*/ 6056768 h 6056768"/>
              <a:gd name="connsiteX37" fmla="*/ 3269206 w 7058128"/>
              <a:gd name="connsiteY37" fmla="*/ 5066320 h 6056768"/>
              <a:gd name="connsiteX38" fmla="*/ 2879907 w 7058128"/>
              <a:gd name="connsiteY38" fmla="*/ 4133812 h 6056768"/>
              <a:gd name="connsiteX39" fmla="*/ 2898014 w 7058128"/>
              <a:gd name="connsiteY39" fmla="*/ 3219412 h 6056768"/>
              <a:gd name="connsiteX40" fmla="*/ 2750928 w 7058128"/>
              <a:gd name="connsiteY40" fmla="*/ 3407750 h 6056768"/>
              <a:gd name="connsiteX41" fmla="*/ 2448275 w 7058128"/>
              <a:gd name="connsiteY41" fmla="*/ 3787677 h 6056768"/>
              <a:gd name="connsiteX42" fmla="*/ 2282378 w 7058128"/>
              <a:gd name="connsiteY42" fmla="*/ 3970849 h 6056768"/>
              <a:gd name="connsiteX43" fmla="*/ 2094106 w 7058128"/>
              <a:gd name="connsiteY43" fmla="*/ 3839192 h 6056768"/>
              <a:gd name="connsiteX44" fmla="*/ 658111 w 7058128"/>
              <a:gd name="connsiteY44" fmla="*/ 2924792 h 6056768"/>
              <a:gd name="connsiteX45" fmla="*/ 453579 w 7058128"/>
              <a:gd name="connsiteY45" fmla="*/ 2793899 h 6056768"/>
              <a:gd name="connsiteX46" fmla="*/ 406973 w 7058128"/>
              <a:gd name="connsiteY46" fmla="*/ 2647896 h 6056768"/>
              <a:gd name="connsiteX47" fmla="*/ 323261 w 7058128"/>
              <a:gd name="connsiteY47" fmla="*/ 2396758 h 6056768"/>
              <a:gd name="connsiteX48" fmla="*/ 213790 w 7058128"/>
              <a:gd name="connsiteY48" fmla="*/ 1997513 h 6056768"/>
              <a:gd name="connsiteX49" fmla="*/ 109547 w 7058128"/>
              <a:gd name="connsiteY49" fmla="*/ 1653163 h 6056768"/>
              <a:gd name="connsiteX50" fmla="*/ 0 w 7058128"/>
              <a:gd name="connsiteY50" fmla="*/ 0 h 6056768"/>
              <a:gd name="connsiteX0" fmla="*/ 0 w 7058128"/>
              <a:gd name="connsiteY0" fmla="*/ 0 h 6056768"/>
              <a:gd name="connsiteX1" fmla="*/ 1334251 w 7058128"/>
              <a:gd name="connsiteY1" fmla="*/ 400533 h 6056768"/>
              <a:gd name="connsiteX2" fmla="*/ 2056042 w 7058128"/>
              <a:gd name="connsiteY2" fmla="*/ 648228 h 6056768"/>
              <a:gd name="connsiteX3" fmla="*/ 2235772 w 7058128"/>
              <a:gd name="connsiteY3" fmla="*/ 632353 h 6056768"/>
              <a:gd name="connsiteX4" fmla="*/ 2551305 w 7058128"/>
              <a:gd name="connsiteY4" fmla="*/ 593716 h 6056768"/>
              <a:gd name="connsiteX5" fmla="*/ 3903586 w 7058128"/>
              <a:gd name="connsiteY5" fmla="*/ 400533 h 6056768"/>
              <a:gd name="connsiteX6" fmla="*/ 4102125 w 7058128"/>
              <a:gd name="connsiteY6" fmla="*/ 376625 h 6056768"/>
              <a:gd name="connsiteX7" fmla="*/ 4212679 w 7058128"/>
              <a:gd name="connsiteY7" fmla="*/ 400533 h 6056768"/>
              <a:gd name="connsiteX8" fmla="*/ 4521772 w 7058128"/>
              <a:gd name="connsiteY8" fmla="*/ 439170 h 6056768"/>
              <a:gd name="connsiteX9" fmla="*/ 5030488 w 7058128"/>
              <a:gd name="connsiteY9" fmla="*/ 503564 h 6056768"/>
              <a:gd name="connsiteX10" fmla="*/ 5577840 w 7058128"/>
              <a:gd name="connsiteY10" fmla="*/ 584854 h 6056768"/>
              <a:gd name="connsiteX11" fmla="*/ 5758144 w 7058128"/>
              <a:gd name="connsiteY11" fmla="*/ 670989 h 6056768"/>
              <a:gd name="connsiteX12" fmla="*/ 6817259 w 7058128"/>
              <a:gd name="connsiteY12" fmla="*/ 1113577 h 6056768"/>
              <a:gd name="connsiteX13" fmla="*/ 6944913 w 7058128"/>
              <a:gd name="connsiteY13" fmla="*/ 1481147 h 6056768"/>
              <a:gd name="connsiteX14" fmla="*/ 6745738 w 7058128"/>
              <a:gd name="connsiteY14" fmla="*/ 1834232 h 6056768"/>
              <a:gd name="connsiteX15" fmla="*/ 6820651 w 7058128"/>
              <a:gd name="connsiteY15" fmla="*/ 1991074 h 6056768"/>
              <a:gd name="connsiteX16" fmla="*/ 6885047 w 7058128"/>
              <a:gd name="connsiteY16" fmla="*/ 2081226 h 6056768"/>
              <a:gd name="connsiteX17" fmla="*/ 7020275 w 7058128"/>
              <a:gd name="connsiteY17" fmla="*/ 2274409 h 6056768"/>
              <a:gd name="connsiteX18" fmla="*/ 7035448 w 7058128"/>
              <a:gd name="connsiteY18" fmla="*/ 2368387 h 6056768"/>
              <a:gd name="connsiteX19" fmla="*/ 6736684 w 7058128"/>
              <a:gd name="connsiteY19" fmla="*/ 2748633 h 6056768"/>
              <a:gd name="connsiteX20" fmla="*/ 6839971 w 7058128"/>
              <a:gd name="connsiteY20" fmla="*/ 2995626 h 6056768"/>
              <a:gd name="connsiteX21" fmla="*/ 6908699 w 7058128"/>
              <a:gd name="connsiteY21" fmla="*/ 3210359 h 6056768"/>
              <a:gd name="connsiteX22" fmla="*/ 6791004 w 7058128"/>
              <a:gd name="connsiteY22" fmla="*/ 3491017 h 6056768"/>
              <a:gd name="connsiteX23" fmla="*/ 6347384 w 7058128"/>
              <a:gd name="connsiteY23" fmla="*/ 3762620 h 6056768"/>
              <a:gd name="connsiteX24" fmla="*/ 5903765 w 7058128"/>
              <a:gd name="connsiteY24" fmla="*/ 3319000 h 6056768"/>
              <a:gd name="connsiteX25" fmla="*/ 5771024 w 7058128"/>
              <a:gd name="connsiteY25" fmla="*/ 3375553 h 6056768"/>
              <a:gd name="connsiteX26" fmla="*/ 5550680 w 7058128"/>
              <a:gd name="connsiteY26" fmla="*/ 3500069 h 6056768"/>
              <a:gd name="connsiteX27" fmla="*/ 4898830 w 7058128"/>
              <a:gd name="connsiteY27" fmla="*/ 3300893 h 6056768"/>
              <a:gd name="connsiteX28" fmla="*/ 4921018 w 7058128"/>
              <a:gd name="connsiteY28" fmla="*/ 3452826 h 6056768"/>
              <a:gd name="connsiteX29" fmla="*/ 4971258 w 7058128"/>
              <a:gd name="connsiteY29" fmla="*/ 3853155 h 6056768"/>
              <a:gd name="connsiteX30" fmla="*/ 4889776 w 7058128"/>
              <a:gd name="connsiteY30" fmla="*/ 4215293 h 6056768"/>
              <a:gd name="connsiteX31" fmla="*/ 5052739 w 7058128"/>
              <a:gd name="connsiteY31" fmla="*/ 4749448 h 6056768"/>
              <a:gd name="connsiteX32" fmla="*/ 4210767 w 7058128"/>
              <a:gd name="connsiteY32" fmla="*/ 4613646 h 6056768"/>
              <a:gd name="connsiteX33" fmla="*/ 4400889 w 7058128"/>
              <a:gd name="connsiteY33" fmla="*/ 5147800 h 6056768"/>
              <a:gd name="connsiteX34" fmla="*/ 4093071 w 7058128"/>
              <a:gd name="connsiteY34" fmla="*/ 5383191 h 6056768"/>
              <a:gd name="connsiteX35" fmla="*/ 4455210 w 7058128"/>
              <a:gd name="connsiteY35" fmla="*/ 5763437 h 6056768"/>
              <a:gd name="connsiteX36" fmla="*/ 4364676 w 7058128"/>
              <a:gd name="connsiteY36" fmla="*/ 5989773 h 6056768"/>
              <a:gd name="connsiteX37" fmla="*/ 3938257 w 7058128"/>
              <a:gd name="connsiteY37" fmla="*/ 6056768 h 6056768"/>
              <a:gd name="connsiteX38" fmla="*/ 3269206 w 7058128"/>
              <a:gd name="connsiteY38" fmla="*/ 5066320 h 6056768"/>
              <a:gd name="connsiteX39" fmla="*/ 2879907 w 7058128"/>
              <a:gd name="connsiteY39" fmla="*/ 4133812 h 6056768"/>
              <a:gd name="connsiteX40" fmla="*/ 2898014 w 7058128"/>
              <a:gd name="connsiteY40" fmla="*/ 3219412 h 6056768"/>
              <a:gd name="connsiteX41" fmla="*/ 2750928 w 7058128"/>
              <a:gd name="connsiteY41" fmla="*/ 3407750 h 6056768"/>
              <a:gd name="connsiteX42" fmla="*/ 2448275 w 7058128"/>
              <a:gd name="connsiteY42" fmla="*/ 3787677 h 6056768"/>
              <a:gd name="connsiteX43" fmla="*/ 2282378 w 7058128"/>
              <a:gd name="connsiteY43" fmla="*/ 3970849 h 6056768"/>
              <a:gd name="connsiteX44" fmla="*/ 2094106 w 7058128"/>
              <a:gd name="connsiteY44" fmla="*/ 3839192 h 6056768"/>
              <a:gd name="connsiteX45" fmla="*/ 658111 w 7058128"/>
              <a:gd name="connsiteY45" fmla="*/ 2924792 h 6056768"/>
              <a:gd name="connsiteX46" fmla="*/ 453579 w 7058128"/>
              <a:gd name="connsiteY46" fmla="*/ 2793899 h 6056768"/>
              <a:gd name="connsiteX47" fmla="*/ 406973 w 7058128"/>
              <a:gd name="connsiteY47" fmla="*/ 2647896 h 6056768"/>
              <a:gd name="connsiteX48" fmla="*/ 323261 w 7058128"/>
              <a:gd name="connsiteY48" fmla="*/ 2396758 h 6056768"/>
              <a:gd name="connsiteX49" fmla="*/ 213790 w 7058128"/>
              <a:gd name="connsiteY49" fmla="*/ 1997513 h 6056768"/>
              <a:gd name="connsiteX50" fmla="*/ 109547 w 7058128"/>
              <a:gd name="connsiteY50" fmla="*/ 1653163 h 6056768"/>
              <a:gd name="connsiteX51" fmla="*/ 0 w 7058128"/>
              <a:gd name="connsiteY51" fmla="*/ 0 h 6056768"/>
              <a:gd name="connsiteX0" fmla="*/ 0 w 7058128"/>
              <a:gd name="connsiteY0" fmla="*/ 0 h 6056768"/>
              <a:gd name="connsiteX1" fmla="*/ 1334251 w 7058128"/>
              <a:gd name="connsiteY1" fmla="*/ 400533 h 6056768"/>
              <a:gd name="connsiteX2" fmla="*/ 2056042 w 7058128"/>
              <a:gd name="connsiteY2" fmla="*/ 648228 h 6056768"/>
              <a:gd name="connsiteX3" fmla="*/ 2235772 w 7058128"/>
              <a:gd name="connsiteY3" fmla="*/ 632353 h 6056768"/>
              <a:gd name="connsiteX4" fmla="*/ 2551305 w 7058128"/>
              <a:gd name="connsiteY4" fmla="*/ 593716 h 6056768"/>
              <a:gd name="connsiteX5" fmla="*/ 3195248 w 7058128"/>
              <a:gd name="connsiteY5" fmla="*/ 497125 h 6056768"/>
              <a:gd name="connsiteX6" fmla="*/ 3903586 w 7058128"/>
              <a:gd name="connsiteY6" fmla="*/ 400533 h 6056768"/>
              <a:gd name="connsiteX7" fmla="*/ 4102125 w 7058128"/>
              <a:gd name="connsiteY7" fmla="*/ 376625 h 6056768"/>
              <a:gd name="connsiteX8" fmla="*/ 4212679 w 7058128"/>
              <a:gd name="connsiteY8" fmla="*/ 400533 h 6056768"/>
              <a:gd name="connsiteX9" fmla="*/ 4521772 w 7058128"/>
              <a:gd name="connsiteY9" fmla="*/ 439170 h 6056768"/>
              <a:gd name="connsiteX10" fmla="*/ 5030488 w 7058128"/>
              <a:gd name="connsiteY10" fmla="*/ 503564 h 6056768"/>
              <a:gd name="connsiteX11" fmla="*/ 5577840 w 7058128"/>
              <a:gd name="connsiteY11" fmla="*/ 584854 h 6056768"/>
              <a:gd name="connsiteX12" fmla="*/ 5758144 w 7058128"/>
              <a:gd name="connsiteY12" fmla="*/ 670989 h 6056768"/>
              <a:gd name="connsiteX13" fmla="*/ 6817259 w 7058128"/>
              <a:gd name="connsiteY13" fmla="*/ 1113577 h 6056768"/>
              <a:gd name="connsiteX14" fmla="*/ 6944913 w 7058128"/>
              <a:gd name="connsiteY14" fmla="*/ 1481147 h 6056768"/>
              <a:gd name="connsiteX15" fmla="*/ 6745738 w 7058128"/>
              <a:gd name="connsiteY15" fmla="*/ 1834232 h 6056768"/>
              <a:gd name="connsiteX16" fmla="*/ 6820651 w 7058128"/>
              <a:gd name="connsiteY16" fmla="*/ 1991074 h 6056768"/>
              <a:gd name="connsiteX17" fmla="*/ 6885047 w 7058128"/>
              <a:gd name="connsiteY17" fmla="*/ 2081226 h 6056768"/>
              <a:gd name="connsiteX18" fmla="*/ 7020275 w 7058128"/>
              <a:gd name="connsiteY18" fmla="*/ 2274409 h 6056768"/>
              <a:gd name="connsiteX19" fmla="*/ 7035448 w 7058128"/>
              <a:gd name="connsiteY19" fmla="*/ 2368387 h 6056768"/>
              <a:gd name="connsiteX20" fmla="*/ 6736684 w 7058128"/>
              <a:gd name="connsiteY20" fmla="*/ 2748633 h 6056768"/>
              <a:gd name="connsiteX21" fmla="*/ 6839971 w 7058128"/>
              <a:gd name="connsiteY21" fmla="*/ 2995626 h 6056768"/>
              <a:gd name="connsiteX22" fmla="*/ 6908699 w 7058128"/>
              <a:gd name="connsiteY22" fmla="*/ 3210359 h 6056768"/>
              <a:gd name="connsiteX23" fmla="*/ 6791004 w 7058128"/>
              <a:gd name="connsiteY23" fmla="*/ 3491017 h 6056768"/>
              <a:gd name="connsiteX24" fmla="*/ 6347384 w 7058128"/>
              <a:gd name="connsiteY24" fmla="*/ 3762620 h 6056768"/>
              <a:gd name="connsiteX25" fmla="*/ 5903765 w 7058128"/>
              <a:gd name="connsiteY25" fmla="*/ 3319000 h 6056768"/>
              <a:gd name="connsiteX26" fmla="*/ 5771024 w 7058128"/>
              <a:gd name="connsiteY26" fmla="*/ 3375553 h 6056768"/>
              <a:gd name="connsiteX27" fmla="*/ 5550680 w 7058128"/>
              <a:gd name="connsiteY27" fmla="*/ 3500069 h 6056768"/>
              <a:gd name="connsiteX28" fmla="*/ 4898830 w 7058128"/>
              <a:gd name="connsiteY28" fmla="*/ 3300893 h 6056768"/>
              <a:gd name="connsiteX29" fmla="*/ 4921018 w 7058128"/>
              <a:gd name="connsiteY29" fmla="*/ 3452826 h 6056768"/>
              <a:gd name="connsiteX30" fmla="*/ 4971258 w 7058128"/>
              <a:gd name="connsiteY30" fmla="*/ 3853155 h 6056768"/>
              <a:gd name="connsiteX31" fmla="*/ 4889776 w 7058128"/>
              <a:gd name="connsiteY31" fmla="*/ 4215293 h 6056768"/>
              <a:gd name="connsiteX32" fmla="*/ 5052739 w 7058128"/>
              <a:gd name="connsiteY32" fmla="*/ 4749448 h 6056768"/>
              <a:gd name="connsiteX33" fmla="*/ 4210767 w 7058128"/>
              <a:gd name="connsiteY33" fmla="*/ 4613646 h 6056768"/>
              <a:gd name="connsiteX34" fmla="*/ 4400889 w 7058128"/>
              <a:gd name="connsiteY34" fmla="*/ 5147800 h 6056768"/>
              <a:gd name="connsiteX35" fmla="*/ 4093071 w 7058128"/>
              <a:gd name="connsiteY35" fmla="*/ 5383191 h 6056768"/>
              <a:gd name="connsiteX36" fmla="*/ 4455210 w 7058128"/>
              <a:gd name="connsiteY36" fmla="*/ 5763437 h 6056768"/>
              <a:gd name="connsiteX37" fmla="*/ 4364676 w 7058128"/>
              <a:gd name="connsiteY37" fmla="*/ 5989773 h 6056768"/>
              <a:gd name="connsiteX38" fmla="*/ 3938257 w 7058128"/>
              <a:gd name="connsiteY38" fmla="*/ 6056768 h 6056768"/>
              <a:gd name="connsiteX39" fmla="*/ 3269206 w 7058128"/>
              <a:gd name="connsiteY39" fmla="*/ 5066320 h 6056768"/>
              <a:gd name="connsiteX40" fmla="*/ 2879907 w 7058128"/>
              <a:gd name="connsiteY40" fmla="*/ 4133812 h 6056768"/>
              <a:gd name="connsiteX41" fmla="*/ 2898014 w 7058128"/>
              <a:gd name="connsiteY41" fmla="*/ 3219412 h 6056768"/>
              <a:gd name="connsiteX42" fmla="*/ 2750928 w 7058128"/>
              <a:gd name="connsiteY42" fmla="*/ 3407750 h 6056768"/>
              <a:gd name="connsiteX43" fmla="*/ 2448275 w 7058128"/>
              <a:gd name="connsiteY43" fmla="*/ 3787677 h 6056768"/>
              <a:gd name="connsiteX44" fmla="*/ 2282378 w 7058128"/>
              <a:gd name="connsiteY44" fmla="*/ 3970849 h 6056768"/>
              <a:gd name="connsiteX45" fmla="*/ 2094106 w 7058128"/>
              <a:gd name="connsiteY45" fmla="*/ 3839192 h 6056768"/>
              <a:gd name="connsiteX46" fmla="*/ 658111 w 7058128"/>
              <a:gd name="connsiteY46" fmla="*/ 2924792 h 6056768"/>
              <a:gd name="connsiteX47" fmla="*/ 453579 w 7058128"/>
              <a:gd name="connsiteY47" fmla="*/ 2793899 h 6056768"/>
              <a:gd name="connsiteX48" fmla="*/ 406973 w 7058128"/>
              <a:gd name="connsiteY48" fmla="*/ 2647896 h 6056768"/>
              <a:gd name="connsiteX49" fmla="*/ 323261 w 7058128"/>
              <a:gd name="connsiteY49" fmla="*/ 2396758 h 6056768"/>
              <a:gd name="connsiteX50" fmla="*/ 213790 w 7058128"/>
              <a:gd name="connsiteY50" fmla="*/ 1997513 h 6056768"/>
              <a:gd name="connsiteX51" fmla="*/ 109547 w 7058128"/>
              <a:gd name="connsiteY51" fmla="*/ 1653163 h 6056768"/>
              <a:gd name="connsiteX52" fmla="*/ 0 w 7058128"/>
              <a:gd name="connsiteY52" fmla="*/ 0 h 6056768"/>
              <a:gd name="connsiteX0" fmla="*/ 0 w 7058128"/>
              <a:gd name="connsiteY0" fmla="*/ 0 h 6056768"/>
              <a:gd name="connsiteX1" fmla="*/ 1334251 w 7058128"/>
              <a:gd name="connsiteY1" fmla="*/ 400533 h 6056768"/>
              <a:gd name="connsiteX2" fmla="*/ 2056042 w 7058128"/>
              <a:gd name="connsiteY2" fmla="*/ 648228 h 6056768"/>
              <a:gd name="connsiteX3" fmla="*/ 2235772 w 7058128"/>
              <a:gd name="connsiteY3" fmla="*/ 632353 h 6056768"/>
              <a:gd name="connsiteX4" fmla="*/ 2551305 w 7058128"/>
              <a:gd name="connsiteY4" fmla="*/ 593716 h 6056768"/>
              <a:gd name="connsiteX5" fmla="*/ 3195248 w 7058128"/>
              <a:gd name="connsiteY5" fmla="*/ 497125 h 6056768"/>
              <a:gd name="connsiteX6" fmla="*/ 3903586 w 7058128"/>
              <a:gd name="connsiteY6" fmla="*/ 400533 h 6056768"/>
              <a:gd name="connsiteX7" fmla="*/ 4102125 w 7058128"/>
              <a:gd name="connsiteY7" fmla="*/ 376625 h 6056768"/>
              <a:gd name="connsiteX8" fmla="*/ 4212679 w 7058128"/>
              <a:gd name="connsiteY8" fmla="*/ 400533 h 6056768"/>
              <a:gd name="connsiteX9" fmla="*/ 4521772 w 7058128"/>
              <a:gd name="connsiteY9" fmla="*/ 439170 h 6056768"/>
              <a:gd name="connsiteX10" fmla="*/ 5030488 w 7058128"/>
              <a:gd name="connsiteY10" fmla="*/ 503564 h 6056768"/>
              <a:gd name="connsiteX11" fmla="*/ 5577840 w 7058128"/>
              <a:gd name="connsiteY11" fmla="*/ 584854 h 6056768"/>
              <a:gd name="connsiteX12" fmla="*/ 5758144 w 7058128"/>
              <a:gd name="connsiteY12" fmla="*/ 670989 h 6056768"/>
              <a:gd name="connsiteX13" fmla="*/ 6817259 w 7058128"/>
              <a:gd name="connsiteY13" fmla="*/ 1113577 h 6056768"/>
              <a:gd name="connsiteX14" fmla="*/ 6944913 w 7058128"/>
              <a:gd name="connsiteY14" fmla="*/ 1481147 h 6056768"/>
              <a:gd name="connsiteX15" fmla="*/ 6745738 w 7058128"/>
              <a:gd name="connsiteY15" fmla="*/ 1834232 h 6056768"/>
              <a:gd name="connsiteX16" fmla="*/ 6820651 w 7058128"/>
              <a:gd name="connsiteY16" fmla="*/ 1991074 h 6056768"/>
              <a:gd name="connsiteX17" fmla="*/ 6885047 w 7058128"/>
              <a:gd name="connsiteY17" fmla="*/ 2081226 h 6056768"/>
              <a:gd name="connsiteX18" fmla="*/ 7020275 w 7058128"/>
              <a:gd name="connsiteY18" fmla="*/ 2274409 h 6056768"/>
              <a:gd name="connsiteX19" fmla="*/ 7035448 w 7058128"/>
              <a:gd name="connsiteY19" fmla="*/ 2368387 h 6056768"/>
              <a:gd name="connsiteX20" fmla="*/ 6736684 w 7058128"/>
              <a:gd name="connsiteY20" fmla="*/ 2748633 h 6056768"/>
              <a:gd name="connsiteX21" fmla="*/ 6839971 w 7058128"/>
              <a:gd name="connsiteY21" fmla="*/ 2995626 h 6056768"/>
              <a:gd name="connsiteX22" fmla="*/ 6908699 w 7058128"/>
              <a:gd name="connsiteY22" fmla="*/ 3210359 h 6056768"/>
              <a:gd name="connsiteX23" fmla="*/ 6791004 w 7058128"/>
              <a:gd name="connsiteY23" fmla="*/ 3491017 h 6056768"/>
              <a:gd name="connsiteX24" fmla="*/ 6347384 w 7058128"/>
              <a:gd name="connsiteY24" fmla="*/ 3762620 h 6056768"/>
              <a:gd name="connsiteX25" fmla="*/ 5903765 w 7058128"/>
              <a:gd name="connsiteY25" fmla="*/ 3319000 h 6056768"/>
              <a:gd name="connsiteX26" fmla="*/ 5771024 w 7058128"/>
              <a:gd name="connsiteY26" fmla="*/ 3375553 h 6056768"/>
              <a:gd name="connsiteX27" fmla="*/ 5550680 w 7058128"/>
              <a:gd name="connsiteY27" fmla="*/ 3500069 h 6056768"/>
              <a:gd name="connsiteX28" fmla="*/ 4898830 w 7058128"/>
              <a:gd name="connsiteY28" fmla="*/ 3300893 h 6056768"/>
              <a:gd name="connsiteX29" fmla="*/ 4921018 w 7058128"/>
              <a:gd name="connsiteY29" fmla="*/ 3452826 h 6056768"/>
              <a:gd name="connsiteX30" fmla="*/ 4971258 w 7058128"/>
              <a:gd name="connsiteY30" fmla="*/ 3853155 h 6056768"/>
              <a:gd name="connsiteX31" fmla="*/ 4889776 w 7058128"/>
              <a:gd name="connsiteY31" fmla="*/ 4215293 h 6056768"/>
              <a:gd name="connsiteX32" fmla="*/ 5052739 w 7058128"/>
              <a:gd name="connsiteY32" fmla="*/ 4749448 h 6056768"/>
              <a:gd name="connsiteX33" fmla="*/ 4210767 w 7058128"/>
              <a:gd name="connsiteY33" fmla="*/ 4613646 h 6056768"/>
              <a:gd name="connsiteX34" fmla="*/ 4400889 w 7058128"/>
              <a:gd name="connsiteY34" fmla="*/ 5147800 h 6056768"/>
              <a:gd name="connsiteX35" fmla="*/ 4093071 w 7058128"/>
              <a:gd name="connsiteY35" fmla="*/ 5383191 h 6056768"/>
              <a:gd name="connsiteX36" fmla="*/ 4455210 w 7058128"/>
              <a:gd name="connsiteY36" fmla="*/ 5763437 h 6056768"/>
              <a:gd name="connsiteX37" fmla="*/ 4364676 w 7058128"/>
              <a:gd name="connsiteY37" fmla="*/ 5989773 h 6056768"/>
              <a:gd name="connsiteX38" fmla="*/ 3938257 w 7058128"/>
              <a:gd name="connsiteY38" fmla="*/ 6056768 h 6056768"/>
              <a:gd name="connsiteX39" fmla="*/ 3269206 w 7058128"/>
              <a:gd name="connsiteY39" fmla="*/ 5066320 h 6056768"/>
              <a:gd name="connsiteX40" fmla="*/ 2879907 w 7058128"/>
              <a:gd name="connsiteY40" fmla="*/ 4133812 h 6056768"/>
              <a:gd name="connsiteX41" fmla="*/ 2898014 w 7058128"/>
              <a:gd name="connsiteY41" fmla="*/ 3219412 h 6056768"/>
              <a:gd name="connsiteX42" fmla="*/ 2750928 w 7058128"/>
              <a:gd name="connsiteY42" fmla="*/ 3407750 h 6056768"/>
              <a:gd name="connsiteX43" fmla="*/ 2448275 w 7058128"/>
              <a:gd name="connsiteY43" fmla="*/ 3787677 h 6056768"/>
              <a:gd name="connsiteX44" fmla="*/ 2282378 w 7058128"/>
              <a:gd name="connsiteY44" fmla="*/ 3970849 h 6056768"/>
              <a:gd name="connsiteX45" fmla="*/ 2094106 w 7058128"/>
              <a:gd name="connsiteY45" fmla="*/ 3839192 h 6056768"/>
              <a:gd name="connsiteX46" fmla="*/ 877051 w 7058128"/>
              <a:gd name="connsiteY46" fmla="*/ 3072899 h 6056768"/>
              <a:gd name="connsiteX47" fmla="*/ 658111 w 7058128"/>
              <a:gd name="connsiteY47" fmla="*/ 2924792 h 6056768"/>
              <a:gd name="connsiteX48" fmla="*/ 453579 w 7058128"/>
              <a:gd name="connsiteY48" fmla="*/ 2793899 h 6056768"/>
              <a:gd name="connsiteX49" fmla="*/ 406973 w 7058128"/>
              <a:gd name="connsiteY49" fmla="*/ 2647896 h 6056768"/>
              <a:gd name="connsiteX50" fmla="*/ 323261 w 7058128"/>
              <a:gd name="connsiteY50" fmla="*/ 2396758 h 6056768"/>
              <a:gd name="connsiteX51" fmla="*/ 213790 w 7058128"/>
              <a:gd name="connsiteY51" fmla="*/ 1997513 h 6056768"/>
              <a:gd name="connsiteX52" fmla="*/ 109547 w 7058128"/>
              <a:gd name="connsiteY52" fmla="*/ 1653163 h 6056768"/>
              <a:gd name="connsiteX53" fmla="*/ 0 w 7058128"/>
              <a:gd name="connsiteY53" fmla="*/ 0 h 6056768"/>
              <a:gd name="connsiteX0" fmla="*/ 0 w 7058128"/>
              <a:gd name="connsiteY0" fmla="*/ 0 h 6056768"/>
              <a:gd name="connsiteX1" fmla="*/ 1334251 w 7058128"/>
              <a:gd name="connsiteY1" fmla="*/ 400533 h 6056768"/>
              <a:gd name="connsiteX2" fmla="*/ 2056042 w 7058128"/>
              <a:gd name="connsiteY2" fmla="*/ 648228 h 6056768"/>
              <a:gd name="connsiteX3" fmla="*/ 2235772 w 7058128"/>
              <a:gd name="connsiteY3" fmla="*/ 632353 h 6056768"/>
              <a:gd name="connsiteX4" fmla="*/ 2551305 w 7058128"/>
              <a:gd name="connsiteY4" fmla="*/ 593716 h 6056768"/>
              <a:gd name="connsiteX5" fmla="*/ 3195248 w 7058128"/>
              <a:gd name="connsiteY5" fmla="*/ 497125 h 6056768"/>
              <a:gd name="connsiteX6" fmla="*/ 3903586 w 7058128"/>
              <a:gd name="connsiteY6" fmla="*/ 400533 h 6056768"/>
              <a:gd name="connsiteX7" fmla="*/ 4102125 w 7058128"/>
              <a:gd name="connsiteY7" fmla="*/ 376625 h 6056768"/>
              <a:gd name="connsiteX8" fmla="*/ 4212679 w 7058128"/>
              <a:gd name="connsiteY8" fmla="*/ 400533 h 6056768"/>
              <a:gd name="connsiteX9" fmla="*/ 4521772 w 7058128"/>
              <a:gd name="connsiteY9" fmla="*/ 439170 h 6056768"/>
              <a:gd name="connsiteX10" fmla="*/ 5030488 w 7058128"/>
              <a:gd name="connsiteY10" fmla="*/ 503564 h 6056768"/>
              <a:gd name="connsiteX11" fmla="*/ 5577840 w 7058128"/>
              <a:gd name="connsiteY11" fmla="*/ 584854 h 6056768"/>
              <a:gd name="connsiteX12" fmla="*/ 5758144 w 7058128"/>
              <a:gd name="connsiteY12" fmla="*/ 670989 h 6056768"/>
              <a:gd name="connsiteX13" fmla="*/ 6817259 w 7058128"/>
              <a:gd name="connsiteY13" fmla="*/ 1113577 h 6056768"/>
              <a:gd name="connsiteX14" fmla="*/ 6944913 w 7058128"/>
              <a:gd name="connsiteY14" fmla="*/ 1481147 h 6056768"/>
              <a:gd name="connsiteX15" fmla="*/ 6745738 w 7058128"/>
              <a:gd name="connsiteY15" fmla="*/ 1834232 h 6056768"/>
              <a:gd name="connsiteX16" fmla="*/ 6820651 w 7058128"/>
              <a:gd name="connsiteY16" fmla="*/ 1991074 h 6056768"/>
              <a:gd name="connsiteX17" fmla="*/ 6885047 w 7058128"/>
              <a:gd name="connsiteY17" fmla="*/ 2081226 h 6056768"/>
              <a:gd name="connsiteX18" fmla="*/ 7020275 w 7058128"/>
              <a:gd name="connsiteY18" fmla="*/ 2274409 h 6056768"/>
              <a:gd name="connsiteX19" fmla="*/ 7035448 w 7058128"/>
              <a:gd name="connsiteY19" fmla="*/ 2368387 h 6056768"/>
              <a:gd name="connsiteX20" fmla="*/ 6736684 w 7058128"/>
              <a:gd name="connsiteY20" fmla="*/ 2748633 h 6056768"/>
              <a:gd name="connsiteX21" fmla="*/ 6839971 w 7058128"/>
              <a:gd name="connsiteY21" fmla="*/ 2995626 h 6056768"/>
              <a:gd name="connsiteX22" fmla="*/ 6908699 w 7058128"/>
              <a:gd name="connsiteY22" fmla="*/ 3210359 h 6056768"/>
              <a:gd name="connsiteX23" fmla="*/ 6791004 w 7058128"/>
              <a:gd name="connsiteY23" fmla="*/ 3491017 h 6056768"/>
              <a:gd name="connsiteX24" fmla="*/ 6347384 w 7058128"/>
              <a:gd name="connsiteY24" fmla="*/ 3762620 h 6056768"/>
              <a:gd name="connsiteX25" fmla="*/ 5903765 w 7058128"/>
              <a:gd name="connsiteY25" fmla="*/ 3319000 h 6056768"/>
              <a:gd name="connsiteX26" fmla="*/ 5771024 w 7058128"/>
              <a:gd name="connsiteY26" fmla="*/ 3375553 h 6056768"/>
              <a:gd name="connsiteX27" fmla="*/ 5550680 w 7058128"/>
              <a:gd name="connsiteY27" fmla="*/ 3500069 h 6056768"/>
              <a:gd name="connsiteX28" fmla="*/ 4898830 w 7058128"/>
              <a:gd name="connsiteY28" fmla="*/ 3300893 h 6056768"/>
              <a:gd name="connsiteX29" fmla="*/ 4921018 w 7058128"/>
              <a:gd name="connsiteY29" fmla="*/ 3452826 h 6056768"/>
              <a:gd name="connsiteX30" fmla="*/ 4971258 w 7058128"/>
              <a:gd name="connsiteY30" fmla="*/ 3853155 h 6056768"/>
              <a:gd name="connsiteX31" fmla="*/ 4889776 w 7058128"/>
              <a:gd name="connsiteY31" fmla="*/ 4215293 h 6056768"/>
              <a:gd name="connsiteX32" fmla="*/ 5052739 w 7058128"/>
              <a:gd name="connsiteY32" fmla="*/ 4749448 h 6056768"/>
              <a:gd name="connsiteX33" fmla="*/ 4210767 w 7058128"/>
              <a:gd name="connsiteY33" fmla="*/ 4613646 h 6056768"/>
              <a:gd name="connsiteX34" fmla="*/ 4400889 w 7058128"/>
              <a:gd name="connsiteY34" fmla="*/ 5147800 h 6056768"/>
              <a:gd name="connsiteX35" fmla="*/ 4093071 w 7058128"/>
              <a:gd name="connsiteY35" fmla="*/ 5383191 h 6056768"/>
              <a:gd name="connsiteX36" fmla="*/ 4455210 w 7058128"/>
              <a:gd name="connsiteY36" fmla="*/ 5763437 h 6056768"/>
              <a:gd name="connsiteX37" fmla="*/ 4364676 w 7058128"/>
              <a:gd name="connsiteY37" fmla="*/ 5989773 h 6056768"/>
              <a:gd name="connsiteX38" fmla="*/ 3938257 w 7058128"/>
              <a:gd name="connsiteY38" fmla="*/ 6056768 h 6056768"/>
              <a:gd name="connsiteX39" fmla="*/ 3269206 w 7058128"/>
              <a:gd name="connsiteY39" fmla="*/ 5066320 h 6056768"/>
              <a:gd name="connsiteX40" fmla="*/ 2879907 w 7058128"/>
              <a:gd name="connsiteY40" fmla="*/ 4133812 h 6056768"/>
              <a:gd name="connsiteX41" fmla="*/ 2898014 w 7058128"/>
              <a:gd name="connsiteY41" fmla="*/ 3219412 h 6056768"/>
              <a:gd name="connsiteX42" fmla="*/ 2750928 w 7058128"/>
              <a:gd name="connsiteY42" fmla="*/ 3407750 h 6056768"/>
              <a:gd name="connsiteX43" fmla="*/ 2448275 w 7058128"/>
              <a:gd name="connsiteY43" fmla="*/ 3787677 h 6056768"/>
              <a:gd name="connsiteX44" fmla="*/ 2282378 w 7058128"/>
              <a:gd name="connsiteY44" fmla="*/ 3970849 h 6056768"/>
              <a:gd name="connsiteX45" fmla="*/ 2094106 w 7058128"/>
              <a:gd name="connsiteY45" fmla="*/ 3839192 h 6056768"/>
              <a:gd name="connsiteX46" fmla="*/ 1572510 w 7058128"/>
              <a:gd name="connsiteY46" fmla="*/ 3517220 h 6056768"/>
              <a:gd name="connsiteX47" fmla="*/ 877051 w 7058128"/>
              <a:gd name="connsiteY47" fmla="*/ 3072899 h 6056768"/>
              <a:gd name="connsiteX48" fmla="*/ 658111 w 7058128"/>
              <a:gd name="connsiteY48" fmla="*/ 2924792 h 6056768"/>
              <a:gd name="connsiteX49" fmla="*/ 453579 w 7058128"/>
              <a:gd name="connsiteY49" fmla="*/ 2793899 h 6056768"/>
              <a:gd name="connsiteX50" fmla="*/ 406973 w 7058128"/>
              <a:gd name="connsiteY50" fmla="*/ 2647896 h 6056768"/>
              <a:gd name="connsiteX51" fmla="*/ 323261 w 7058128"/>
              <a:gd name="connsiteY51" fmla="*/ 2396758 h 6056768"/>
              <a:gd name="connsiteX52" fmla="*/ 213790 w 7058128"/>
              <a:gd name="connsiteY52" fmla="*/ 1997513 h 6056768"/>
              <a:gd name="connsiteX53" fmla="*/ 109547 w 7058128"/>
              <a:gd name="connsiteY53" fmla="*/ 1653163 h 6056768"/>
              <a:gd name="connsiteX54" fmla="*/ 0 w 7058128"/>
              <a:gd name="connsiteY54" fmla="*/ 0 h 6056768"/>
              <a:gd name="connsiteX0" fmla="*/ 0 w 7058128"/>
              <a:gd name="connsiteY0" fmla="*/ 0 h 6056768"/>
              <a:gd name="connsiteX1" fmla="*/ 1334251 w 7058128"/>
              <a:gd name="connsiteY1" fmla="*/ 400533 h 6056768"/>
              <a:gd name="connsiteX2" fmla="*/ 2056042 w 7058128"/>
              <a:gd name="connsiteY2" fmla="*/ 648228 h 6056768"/>
              <a:gd name="connsiteX3" fmla="*/ 2235772 w 7058128"/>
              <a:gd name="connsiteY3" fmla="*/ 632353 h 6056768"/>
              <a:gd name="connsiteX4" fmla="*/ 2551305 w 7058128"/>
              <a:gd name="connsiteY4" fmla="*/ 593716 h 6056768"/>
              <a:gd name="connsiteX5" fmla="*/ 3195248 w 7058128"/>
              <a:gd name="connsiteY5" fmla="*/ 497125 h 6056768"/>
              <a:gd name="connsiteX6" fmla="*/ 3903586 w 7058128"/>
              <a:gd name="connsiteY6" fmla="*/ 400533 h 6056768"/>
              <a:gd name="connsiteX7" fmla="*/ 4102125 w 7058128"/>
              <a:gd name="connsiteY7" fmla="*/ 376625 h 6056768"/>
              <a:gd name="connsiteX8" fmla="*/ 4212679 w 7058128"/>
              <a:gd name="connsiteY8" fmla="*/ 400533 h 6056768"/>
              <a:gd name="connsiteX9" fmla="*/ 4521772 w 7058128"/>
              <a:gd name="connsiteY9" fmla="*/ 439170 h 6056768"/>
              <a:gd name="connsiteX10" fmla="*/ 5030488 w 7058128"/>
              <a:gd name="connsiteY10" fmla="*/ 503564 h 6056768"/>
              <a:gd name="connsiteX11" fmla="*/ 5577840 w 7058128"/>
              <a:gd name="connsiteY11" fmla="*/ 584854 h 6056768"/>
              <a:gd name="connsiteX12" fmla="*/ 5758144 w 7058128"/>
              <a:gd name="connsiteY12" fmla="*/ 670989 h 6056768"/>
              <a:gd name="connsiteX13" fmla="*/ 6817259 w 7058128"/>
              <a:gd name="connsiteY13" fmla="*/ 1113577 h 6056768"/>
              <a:gd name="connsiteX14" fmla="*/ 6944913 w 7058128"/>
              <a:gd name="connsiteY14" fmla="*/ 1481147 h 6056768"/>
              <a:gd name="connsiteX15" fmla="*/ 6745738 w 7058128"/>
              <a:gd name="connsiteY15" fmla="*/ 1834232 h 6056768"/>
              <a:gd name="connsiteX16" fmla="*/ 6820651 w 7058128"/>
              <a:gd name="connsiteY16" fmla="*/ 1991074 h 6056768"/>
              <a:gd name="connsiteX17" fmla="*/ 6885047 w 7058128"/>
              <a:gd name="connsiteY17" fmla="*/ 2081226 h 6056768"/>
              <a:gd name="connsiteX18" fmla="*/ 7020275 w 7058128"/>
              <a:gd name="connsiteY18" fmla="*/ 2274409 h 6056768"/>
              <a:gd name="connsiteX19" fmla="*/ 7035448 w 7058128"/>
              <a:gd name="connsiteY19" fmla="*/ 2368387 h 6056768"/>
              <a:gd name="connsiteX20" fmla="*/ 6736684 w 7058128"/>
              <a:gd name="connsiteY20" fmla="*/ 2748633 h 6056768"/>
              <a:gd name="connsiteX21" fmla="*/ 6839971 w 7058128"/>
              <a:gd name="connsiteY21" fmla="*/ 2995626 h 6056768"/>
              <a:gd name="connsiteX22" fmla="*/ 6908699 w 7058128"/>
              <a:gd name="connsiteY22" fmla="*/ 3210359 h 6056768"/>
              <a:gd name="connsiteX23" fmla="*/ 6791004 w 7058128"/>
              <a:gd name="connsiteY23" fmla="*/ 3491017 h 6056768"/>
              <a:gd name="connsiteX24" fmla="*/ 6347384 w 7058128"/>
              <a:gd name="connsiteY24" fmla="*/ 3762620 h 6056768"/>
              <a:gd name="connsiteX25" fmla="*/ 5903765 w 7058128"/>
              <a:gd name="connsiteY25" fmla="*/ 3319000 h 6056768"/>
              <a:gd name="connsiteX26" fmla="*/ 5771024 w 7058128"/>
              <a:gd name="connsiteY26" fmla="*/ 3375553 h 6056768"/>
              <a:gd name="connsiteX27" fmla="*/ 5550680 w 7058128"/>
              <a:gd name="connsiteY27" fmla="*/ 3500069 h 6056768"/>
              <a:gd name="connsiteX28" fmla="*/ 4898830 w 7058128"/>
              <a:gd name="connsiteY28" fmla="*/ 3300893 h 6056768"/>
              <a:gd name="connsiteX29" fmla="*/ 4921018 w 7058128"/>
              <a:gd name="connsiteY29" fmla="*/ 3452826 h 6056768"/>
              <a:gd name="connsiteX30" fmla="*/ 4971258 w 7058128"/>
              <a:gd name="connsiteY30" fmla="*/ 3853155 h 6056768"/>
              <a:gd name="connsiteX31" fmla="*/ 4889776 w 7058128"/>
              <a:gd name="connsiteY31" fmla="*/ 4215293 h 6056768"/>
              <a:gd name="connsiteX32" fmla="*/ 5052739 w 7058128"/>
              <a:gd name="connsiteY32" fmla="*/ 4749448 h 6056768"/>
              <a:gd name="connsiteX33" fmla="*/ 4210767 w 7058128"/>
              <a:gd name="connsiteY33" fmla="*/ 4613646 h 6056768"/>
              <a:gd name="connsiteX34" fmla="*/ 4400889 w 7058128"/>
              <a:gd name="connsiteY34" fmla="*/ 5147800 h 6056768"/>
              <a:gd name="connsiteX35" fmla="*/ 4093071 w 7058128"/>
              <a:gd name="connsiteY35" fmla="*/ 5383191 h 6056768"/>
              <a:gd name="connsiteX36" fmla="*/ 4455210 w 7058128"/>
              <a:gd name="connsiteY36" fmla="*/ 5763437 h 6056768"/>
              <a:gd name="connsiteX37" fmla="*/ 4364676 w 7058128"/>
              <a:gd name="connsiteY37" fmla="*/ 5989773 h 6056768"/>
              <a:gd name="connsiteX38" fmla="*/ 3938257 w 7058128"/>
              <a:gd name="connsiteY38" fmla="*/ 6056768 h 6056768"/>
              <a:gd name="connsiteX39" fmla="*/ 3269206 w 7058128"/>
              <a:gd name="connsiteY39" fmla="*/ 5066320 h 6056768"/>
              <a:gd name="connsiteX40" fmla="*/ 2879907 w 7058128"/>
              <a:gd name="connsiteY40" fmla="*/ 4133812 h 6056768"/>
              <a:gd name="connsiteX41" fmla="*/ 2898014 w 7058128"/>
              <a:gd name="connsiteY41" fmla="*/ 3219412 h 6056768"/>
              <a:gd name="connsiteX42" fmla="*/ 2750928 w 7058128"/>
              <a:gd name="connsiteY42" fmla="*/ 3407750 h 6056768"/>
              <a:gd name="connsiteX43" fmla="*/ 2448275 w 7058128"/>
              <a:gd name="connsiteY43" fmla="*/ 3787677 h 6056768"/>
              <a:gd name="connsiteX44" fmla="*/ 2282378 w 7058128"/>
              <a:gd name="connsiteY44" fmla="*/ 3970849 h 6056768"/>
              <a:gd name="connsiteX45" fmla="*/ 2094106 w 7058128"/>
              <a:gd name="connsiteY45" fmla="*/ 3839192 h 6056768"/>
              <a:gd name="connsiteX46" fmla="*/ 1572510 w 7058128"/>
              <a:gd name="connsiteY46" fmla="*/ 3517220 h 6056768"/>
              <a:gd name="connsiteX47" fmla="*/ 877051 w 7058128"/>
              <a:gd name="connsiteY47" fmla="*/ 3072899 h 6056768"/>
              <a:gd name="connsiteX48" fmla="*/ 658111 w 7058128"/>
              <a:gd name="connsiteY48" fmla="*/ 2924792 h 6056768"/>
              <a:gd name="connsiteX49" fmla="*/ 453579 w 7058128"/>
              <a:gd name="connsiteY49" fmla="*/ 2793899 h 6056768"/>
              <a:gd name="connsiteX50" fmla="*/ 406973 w 7058128"/>
              <a:gd name="connsiteY50" fmla="*/ 2647896 h 6056768"/>
              <a:gd name="connsiteX51" fmla="*/ 323261 w 7058128"/>
              <a:gd name="connsiteY51" fmla="*/ 2396758 h 6056768"/>
              <a:gd name="connsiteX52" fmla="*/ 213790 w 7058128"/>
              <a:gd name="connsiteY52" fmla="*/ 1997513 h 6056768"/>
              <a:gd name="connsiteX53" fmla="*/ 109547 w 7058128"/>
              <a:gd name="connsiteY53" fmla="*/ 1653163 h 6056768"/>
              <a:gd name="connsiteX54" fmla="*/ 104319 w 7058128"/>
              <a:gd name="connsiteY54" fmla="*/ 1572510 h 6056768"/>
              <a:gd name="connsiteX55" fmla="*/ 0 w 7058128"/>
              <a:gd name="connsiteY55" fmla="*/ 0 h 6056768"/>
              <a:gd name="connsiteX0" fmla="*/ 0 w 7058128"/>
              <a:gd name="connsiteY0" fmla="*/ 0 h 6056768"/>
              <a:gd name="connsiteX1" fmla="*/ 1057355 w 7058128"/>
              <a:gd name="connsiteY1" fmla="*/ 316820 h 6056768"/>
              <a:gd name="connsiteX2" fmla="*/ 1334251 w 7058128"/>
              <a:gd name="connsiteY2" fmla="*/ 400533 h 6056768"/>
              <a:gd name="connsiteX3" fmla="*/ 2056042 w 7058128"/>
              <a:gd name="connsiteY3" fmla="*/ 648228 h 6056768"/>
              <a:gd name="connsiteX4" fmla="*/ 2235772 w 7058128"/>
              <a:gd name="connsiteY4" fmla="*/ 632353 h 6056768"/>
              <a:gd name="connsiteX5" fmla="*/ 2551305 w 7058128"/>
              <a:gd name="connsiteY5" fmla="*/ 593716 h 6056768"/>
              <a:gd name="connsiteX6" fmla="*/ 3195248 w 7058128"/>
              <a:gd name="connsiteY6" fmla="*/ 497125 h 6056768"/>
              <a:gd name="connsiteX7" fmla="*/ 3903586 w 7058128"/>
              <a:gd name="connsiteY7" fmla="*/ 400533 h 6056768"/>
              <a:gd name="connsiteX8" fmla="*/ 4102125 w 7058128"/>
              <a:gd name="connsiteY8" fmla="*/ 376625 h 6056768"/>
              <a:gd name="connsiteX9" fmla="*/ 4212679 w 7058128"/>
              <a:gd name="connsiteY9" fmla="*/ 400533 h 6056768"/>
              <a:gd name="connsiteX10" fmla="*/ 4521772 w 7058128"/>
              <a:gd name="connsiteY10" fmla="*/ 439170 h 6056768"/>
              <a:gd name="connsiteX11" fmla="*/ 5030488 w 7058128"/>
              <a:gd name="connsiteY11" fmla="*/ 503564 h 6056768"/>
              <a:gd name="connsiteX12" fmla="*/ 5577840 w 7058128"/>
              <a:gd name="connsiteY12" fmla="*/ 584854 h 6056768"/>
              <a:gd name="connsiteX13" fmla="*/ 5758144 w 7058128"/>
              <a:gd name="connsiteY13" fmla="*/ 670989 h 6056768"/>
              <a:gd name="connsiteX14" fmla="*/ 6817259 w 7058128"/>
              <a:gd name="connsiteY14" fmla="*/ 1113577 h 6056768"/>
              <a:gd name="connsiteX15" fmla="*/ 6944913 w 7058128"/>
              <a:gd name="connsiteY15" fmla="*/ 1481147 h 6056768"/>
              <a:gd name="connsiteX16" fmla="*/ 6745738 w 7058128"/>
              <a:gd name="connsiteY16" fmla="*/ 1834232 h 6056768"/>
              <a:gd name="connsiteX17" fmla="*/ 6820651 w 7058128"/>
              <a:gd name="connsiteY17" fmla="*/ 1991074 h 6056768"/>
              <a:gd name="connsiteX18" fmla="*/ 6885047 w 7058128"/>
              <a:gd name="connsiteY18" fmla="*/ 2081226 h 6056768"/>
              <a:gd name="connsiteX19" fmla="*/ 7020275 w 7058128"/>
              <a:gd name="connsiteY19" fmla="*/ 2274409 h 6056768"/>
              <a:gd name="connsiteX20" fmla="*/ 7035448 w 7058128"/>
              <a:gd name="connsiteY20" fmla="*/ 2368387 h 6056768"/>
              <a:gd name="connsiteX21" fmla="*/ 6736684 w 7058128"/>
              <a:gd name="connsiteY21" fmla="*/ 2748633 h 6056768"/>
              <a:gd name="connsiteX22" fmla="*/ 6839971 w 7058128"/>
              <a:gd name="connsiteY22" fmla="*/ 2995626 h 6056768"/>
              <a:gd name="connsiteX23" fmla="*/ 6908699 w 7058128"/>
              <a:gd name="connsiteY23" fmla="*/ 3210359 h 6056768"/>
              <a:gd name="connsiteX24" fmla="*/ 6791004 w 7058128"/>
              <a:gd name="connsiteY24" fmla="*/ 3491017 h 6056768"/>
              <a:gd name="connsiteX25" fmla="*/ 6347384 w 7058128"/>
              <a:gd name="connsiteY25" fmla="*/ 3762620 h 6056768"/>
              <a:gd name="connsiteX26" fmla="*/ 5903765 w 7058128"/>
              <a:gd name="connsiteY26" fmla="*/ 3319000 h 6056768"/>
              <a:gd name="connsiteX27" fmla="*/ 5771024 w 7058128"/>
              <a:gd name="connsiteY27" fmla="*/ 3375553 h 6056768"/>
              <a:gd name="connsiteX28" fmla="*/ 5550680 w 7058128"/>
              <a:gd name="connsiteY28" fmla="*/ 3500069 h 6056768"/>
              <a:gd name="connsiteX29" fmla="*/ 4898830 w 7058128"/>
              <a:gd name="connsiteY29" fmla="*/ 3300893 h 6056768"/>
              <a:gd name="connsiteX30" fmla="*/ 4921018 w 7058128"/>
              <a:gd name="connsiteY30" fmla="*/ 3452826 h 6056768"/>
              <a:gd name="connsiteX31" fmla="*/ 4971258 w 7058128"/>
              <a:gd name="connsiteY31" fmla="*/ 3853155 h 6056768"/>
              <a:gd name="connsiteX32" fmla="*/ 4889776 w 7058128"/>
              <a:gd name="connsiteY32" fmla="*/ 4215293 h 6056768"/>
              <a:gd name="connsiteX33" fmla="*/ 5052739 w 7058128"/>
              <a:gd name="connsiteY33" fmla="*/ 4749448 h 6056768"/>
              <a:gd name="connsiteX34" fmla="*/ 4210767 w 7058128"/>
              <a:gd name="connsiteY34" fmla="*/ 4613646 h 6056768"/>
              <a:gd name="connsiteX35" fmla="*/ 4400889 w 7058128"/>
              <a:gd name="connsiteY35" fmla="*/ 5147800 h 6056768"/>
              <a:gd name="connsiteX36" fmla="*/ 4093071 w 7058128"/>
              <a:gd name="connsiteY36" fmla="*/ 5383191 h 6056768"/>
              <a:gd name="connsiteX37" fmla="*/ 4455210 w 7058128"/>
              <a:gd name="connsiteY37" fmla="*/ 5763437 h 6056768"/>
              <a:gd name="connsiteX38" fmla="*/ 4364676 w 7058128"/>
              <a:gd name="connsiteY38" fmla="*/ 5989773 h 6056768"/>
              <a:gd name="connsiteX39" fmla="*/ 3938257 w 7058128"/>
              <a:gd name="connsiteY39" fmla="*/ 6056768 h 6056768"/>
              <a:gd name="connsiteX40" fmla="*/ 3269206 w 7058128"/>
              <a:gd name="connsiteY40" fmla="*/ 5066320 h 6056768"/>
              <a:gd name="connsiteX41" fmla="*/ 2879907 w 7058128"/>
              <a:gd name="connsiteY41" fmla="*/ 4133812 h 6056768"/>
              <a:gd name="connsiteX42" fmla="*/ 2898014 w 7058128"/>
              <a:gd name="connsiteY42" fmla="*/ 3219412 h 6056768"/>
              <a:gd name="connsiteX43" fmla="*/ 2750928 w 7058128"/>
              <a:gd name="connsiteY43" fmla="*/ 3407750 h 6056768"/>
              <a:gd name="connsiteX44" fmla="*/ 2448275 w 7058128"/>
              <a:gd name="connsiteY44" fmla="*/ 3787677 h 6056768"/>
              <a:gd name="connsiteX45" fmla="*/ 2282378 w 7058128"/>
              <a:gd name="connsiteY45" fmla="*/ 3970849 h 6056768"/>
              <a:gd name="connsiteX46" fmla="*/ 2094106 w 7058128"/>
              <a:gd name="connsiteY46" fmla="*/ 3839192 h 6056768"/>
              <a:gd name="connsiteX47" fmla="*/ 1572510 w 7058128"/>
              <a:gd name="connsiteY47" fmla="*/ 3517220 h 6056768"/>
              <a:gd name="connsiteX48" fmla="*/ 877051 w 7058128"/>
              <a:gd name="connsiteY48" fmla="*/ 3072899 h 6056768"/>
              <a:gd name="connsiteX49" fmla="*/ 658111 w 7058128"/>
              <a:gd name="connsiteY49" fmla="*/ 2924792 h 6056768"/>
              <a:gd name="connsiteX50" fmla="*/ 453579 w 7058128"/>
              <a:gd name="connsiteY50" fmla="*/ 2793899 h 6056768"/>
              <a:gd name="connsiteX51" fmla="*/ 406973 w 7058128"/>
              <a:gd name="connsiteY51" fmla="*/ 2647896 h 6056768"/>
              <a:gd name="connsiteX52" fmla="*/ 323261 w 7058128"/>
              <a:gd name="connsiteY52" fmla="*/ 2396758 h 6056768"/>
              <a:gd name="connsiteX53" fmla="*/ 213790 w 7058128"/>
              <a:gd name="connsiteY53" fmla="*/ 1997513 h 6056768"/>
              <a:gd name="connsiteX54" fmla="*/ 109547 w 7058128"/>
              <a:gd name="connsiteY54" fmla="*/ 1653163 h 6056768"/>
              <a:gd name="connsiteX55" fmla="*/ 104319 w 7058128"/>
              <a:gd name="connsiteY55" fmla="*/ 1572510 h 6056768"/>
              <a:gd name="connsiteX56" fmla="*/ 0 w 7058128"/>
              <a:gd name="connsiteY56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1057355 w 7058128"/>
              <a:gd name="connsiteY2" fmla="*/ 316820 h 6056768"/>
              <a:gd name="connsiteX3" fmla="*/ 1334251 w 7058128"/>
              <a:gd name="connsiteY3" fmla="*/ 400533 h 6056768"/>
              <a:gd name="connsiteX4" fmla="*/ 2056042 w 7058128"/>
              <a:gd name="connsiteY4" fmla="*/ 648228 h 6056768"/>
              <a:gd name="connsiteX5" fmla="*/ 2235772 w 7058128"/>
              <a:gd name="connsiteY5" fmla="*/ 632353 h 6056768"/>
              <a:gd name="connsiteX6" fmla="*/ 2551305 w 7058128"/>
              <a:gd name="connsiteY6" fmla="*/ 593716 h 6056768"/>
              <a:gd name="connsiteX7" fmla="*/ 3195248 w 7058128"/>
              <a:gd name="connsiteY7" fmla="*/ 497125 h 6056768"/>
              <a:gd name="connsiteX8" fmla="*/ 3903586 w 7058128"/>
              <a:gd name="connsiteY8" fmla="*/ 400533 h 6056768"/>
              <a:gd name="connsiteX9" fmla="*/ 4102125 w 7058128"/>
              <a:gd name="connsiteY9" fmla="*/ 376625 h 6056768"/>
              <a:gd name="connsiteX10" fmla="*/ 4212679 w 7058128"/>
              <a:gd name="connsiteY10" fmla="*/ 400533 h 6056768"/>
              <a:gd name="connsiteX11" fmla="*/ 4521772 w 7058128"/>
              <a:gd name="connsiteY11" fmla="*/ 439170 h 6056768"/>
              <a:gd name="connsiteX12" fmla="*/ 5030488 w 7058128"/>
              <a:gd name="connsiteY12" fmla="*/ 503564 h 6056768"/>
              <a:gd name="connsiteX13" fmla="*/ 5577840 w 7058128"/>
              <a:gd name="connsiteY13" fmla="*/ 584854 h 6056768"/>
              <a:gd name="connsiteX14" fmla="*/ 5758144 w 7058128"/>
              <a:gd name="connsiteY14" fmla="*/ 670989 h 6056768"/>
              <a:gd name="connsiteX15" fmla="*/ 6817259 w 7058128"/>
              <a:gd name="connsiteY15" fmla="*/ 1113577 h 6056768"/>
              <a:gd name="connsiteX16" fmla="*/ 6944913 w 7058128"/>
              <a:gd name="connsiteY16" fmla="*/ 1481147 h 6056768"/>
              <a:gd name="connsiteX17" fmla="*/ 6745738 w 7058128"/>
              <a:gd name="connsiteY17" fmla="*/ 1834232 h 6056768"/>
              <a:gd name="connsiteX18" fmla="*/ 6820651 w 7058128"/>
              <a:gd name="connsiteY18" fmla="*/ 1991074 h 6056768"/>
              <a:gd name="connsiteX19" fmla="*/ 6885047 w 7058128"/>
              <a:gd name="connsiteY19" fmla="*/ 2081226 h 6056768"/>
              <a:gd name="connsiteX20" fmla="*/ 7020275 w 7058128"/>
              <a:gd name="connsiteY20" fmla="*/ 2274409 h 6056768"/>
              <a:gd name="connsiteX21" fmla="*/ 7035448 w 7058128"/>
              <a:gd name="connsiteY21" fmla="*/ 2368387 h 6056768"/>
              <a:gd name="connsiteX22" fmla="*/ 6736684 w 7058128"/>
              <a:gd name="connsiteY22" fmla="*/ 2748633 h 6056768"/>
              <a:gd name="connsiteX23" fmla="*/ 6839971 w 7058128"/>
              <a:gd name="connsiteY23" fmla="*/ 2995626 h 6056768"/>
              <a:gd name="connsiteX24" fmla="*/ 6908699 w 7058128"/>
              <a:gd name="connsiteY24" fmla="*/ 3210359 h 6056768"/>
              <a:gd name="connsiteX25" fmla="*/ 6791004 w 7058128"/>
              <a:gd name="connsiteY25" fmla="*/ 3491017 h 6056768"/>
              <a:gd name="connsiteX26" fmla="*/ 6347384 w 7058128"/>
              <a:gd name="connsiteY26" fmla="*/ 3762620 h 6056768"/>
              <a:gd name="connsiteX27" fmla="*/ 5903765 w 7058128"/>
              <a:gd name="connsiteY27" fmla="*/ 3319000 h 6056768"/>
              <a:gd name="connsiteX28" fmla="*/ 5771024 w 7058128"/>
              <a:gd name="connsiteY28" fmla="*/ 3375553 h 6056768"/>
              <a:gd name="connsiteX29" fmla="*/ 5550680 w 7058128"/>
              <a:gd name="connsiteY29" fmla="*/ 3500069 h 6056768"/>
              <a:gd name="connsiteX30" fmla="*/ 4898830 w 7058128"/>
              <a:gd name="connsiteY30" fmla="*/ 3300893 h 6056768"/>
              <a:gd name="connsiteX31" fmla="*/ 4921018 w 7058128"/>
              <a:gd name="connsiteY31" fmla="*/ 3452826 h 6056768"/>
              <a:gd name="connsiteX32" fmla="*/ 4971258 w 7058128"/>
              <a:gd name="connsiteY32" fmla="*/ 3853155 h 6056768"/>
              <a:gd name="connsiteX33" fmla="*/ 4889776 w 7058128"/>
              <a:gd name="connsiteY33" fmla="*/ 4215293 h 6056768"/>
              <a:gd name="connsiteX34" fmla="*/ 5052739 w 7058128"/>
              <a:gd name="connsiteY34" fmla="*/ 4749448 h 6056768"/>
              <a:gd name="connsiteX35" fmla="*/ 4210767 w 7058128"/>
              <a:gd name="connsiteY35" fmla="*/ 4613646 h 6056768"/>
              <a:gd name="connsiteX36" fmla="*/ 4400889 w 7058128"/>
              <a:gd name="connsiteY36" fmla="*/ 5147800 h 6056768"/>
              <a:gd name="connsiteX37" fmla="*/ 4093071 w 7058128"/>
              <a:gd name="connsiteY37" fmla="*/ 5383191 h 6056768"/>
              <a:gd name="connsiteX38" fmla="*/ 4455210 w 7058128"/>
              <a:gd name="connsiteY38" fmla="*/ 5763437 h 6056768"/>
              <a:gd name="connsiteX39" fmla="*/ 4364676 w 7058128"/>
              <a:gd name="connsiteY39" fmla="*/ 5989773 h 6056768"/>
              <a:gd name="connsiteX40" fmla="*/ 3938257 w 7058128"/>
              <a:gd name="connsiteY40" fmla="*/ 6056768 h 6056768"/>
              <a:gd name="connsiteX41" fmla="*/ 3269206 w 7058128"/>
              <a:gd name="connsiteY41" fmla="*/ 5066320 h 6056768"/>
              <a:gd name="connsiteX42" fmla="*/ 2879907 w 7058128"/>
              <a:gd name="connsiteY42" fmla="*/ 4133812 h 6056768"/>
              <a:gd name="connsiteX43" fmla="*/ 2898014 w 7058128"/>
              <a:gd name="connsiteY43" fmla="*/ 3219412 h 6056768"/>
              <a:gd name="connsiteX44" fmla="*/ 2750928 w 7058128"/>
              <a:gd name="connsiteY44" fmla="*/ 3407750 h 6056768"/>
              <a:gd name="connsiteX45" fmla="*/ 2448275 w 7058128"/>
              <a:gd name="connsiteY45" fmla="*/ 3787677 h 6056768"/>
              <a:gd name="connsiteX46" fmla="*/ 2282378 w 7058128"/>
              <a:gd name="connsiteY46" fmla="*/ 3970849 h 6056768"/>
              <a:gd name="connsiteX47" fmla="*/ 2094106 w 7058128"/>
              <a:gd name="connsiteY47" fmla="*/ 3839192 h 6056768"/>
              <a:gd name="connsiteX48" fmla="*/ 1572510 w 7058128"/>
              <a:gd name="connsiteY48" fmla="*/ 3517220 h 6056768"/>
              <a:gd name="connsiteX49" fmla="*/ 877051 w 7058128"/>
              <a:gd name="connsiteY49" fmla="*/ 3072899 h 6056768"/>
              <a:gd name="connsiteX50" fmla="*/ 658111 w 7058128"/>
              <a:gd name="connsiteY50" fmla="*/ 2924792 h 6056768"/>
              <a:gd name="connsiteX51" fmla="*/ 453579 w 7058128"/>
              <a:gd name="connsiteY51" fmla="*/ 2793899 h 6056768"/>
              <a:gd name="connsiteX52" fmla="*/ 406973 w 7058128"/>
              <a:gd name="connsiteY52" fmla="*/ 2647896 h 6056768"/>
              <a:gd name="connsiteX53" fmla="*/ 323261 w 7058128"/>
              <a:gd name="connsiteY53" fmla="*/ 2396758 h 6056768"/>
              <a:gd name="connsiteX54" fmla="*/ 213790 w 7058128"/>
              <a:gd name="connsiteY54" fmla="*/ 1997513 h 6056768"/>
              <a:gd name="connsiteX55" fmla="*/ 109547 w 7058128"/>
              <a:gd name="connsiteY55" fmla="*/ 1653163 h 6056768"/>
              <a:gd name="connsiteX56" fmla="*/ 104319 w 7058128"/>
              <a:gd name="connsiteY56" fmla="*/ 1572510 h 6056768"/>
              <a:gd name="connsiteX57" fmla="*/ 0 w 7058128"/>
              <a:gd name="connsiteY57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1057355 w 7058128"/>
              <a:gd name="connsiteY2" fmla="*/ 316820 h 6056768"/>
              <a:gd name="connsiteX3" fmla="*/ 1334251 w 7058128"/>
              <a:gd name="connsiteY3" fmla="*/ 400533 h 6056768"/>
              <a:gd name="connsiteX4" fmla="*/ 2056042 w 7058128"/>
              <a:gd name="connsiteY4" fmla="*/ 648228 h 6056768"/>
              <a:gd name="connsiteX5" fmla="*/ 2235772 w 7058128"/>
              <a:gd name="connsiteY5" fmla="*/ 632353 h 6056768"/>
              <a:gd name="connsiteX6" fmla="*/ 2551305 w 7058128"/>
              <a:gd name="connsiteY6" fmla="*/ 593716 h 6056768"/>
              <a:gd name="connsiteX7" fmla="*/ 3195248 w 7058128"/>
              <a:gd name="connsiteY7" fmla="*/ 497125 h 6056768"/>
              <a:gd name="connsiteX8" fmla="*/ 3903586 w 7058128"/>
              <a:gd name="connsiteY8" fmla="*/ 400533 h 6056768"/>
              <a:gd name="connsiteX9" fmla="*/ 4102125 w 7058128"/>
              <a:gd name="connsiteY9" fmla="*/ 376625 h 6056768"/>
              <a:gd name="connsiteX10" fmla="*/ 4212679 w 7058128"/>
              <a:gd name="connsiteY10" fmla="*/ 400533 h 6056768"/>
              <a:gd name="connsiteX11" fmla="*/ 4521772 w 7058128"/>
              <a:gd name="connsiteY11" fmla="*/ 439170 h 6056768"/>
              <a:gd name="connsiteX12" fmla="*/ 5030488 w 7058128"/>
              <a:gd name="connsiteY12" fmla="*/ 503564 h 6056768"/>
              <a:gd name="connsiteX13" fmla="*/ 5577840 w 7058128"/>
              <a:gd name="connsiteY13" fmla="*/ 584854 h 6056768"/>
              <a:gd name="connsiteX14" fmla="*/ 5758144 w 7058128"/>
              <a:gd name="connsiteY14" fmla="*/ 670989 h 6056768"/>
              <a:gd name="connsiteX15" fmla="*/ 6817259 w 7058128"/>
              <a:gd name="connsiteY15" fmla="*/ 1113577 h 6056768"/>
              <a:gd name="connsiteX16" fmla="*/ 6944913 w 7058128"/>
              <a:gd name="connsiteY16" fmla="*/ 1481147 h 6056768"/>
              <a:gd name="connsiteX17" fmla="*/ 6745738 w 7058128"/>
              <a:gd name="connsiteY17" fmla="*/ 1834232 h 6056768"/>
              <a:gd name="connsiteX18" fmla="*/ 6820651 w 7058128"/>
              <a:gd name="connsiteY18" fmla="*/ 1991074 h 6056768"/>
              <a:gd name="connsiteX19" fmla="*/ 6885047 w 7058128"/>
              <a:gd name="connsiteY19" fmla="*/ 2081226 h 6056768"/>
              <a:gd name="connsiteX20" fmla="*/ 7020275 w 7058128"/>
              <a:gd name="connsiteY20" fmla="*/ 2274409 h 6056768"/>
              <a:gd name="connsiteX21" fmla="*/ 7035448 w 7058128"/>
              <a:gd name="connsiteY21" fmla="*/ 2368387 h 6056768"/>
              <a:gd name="connsiteX22" fmla="*/ 6736684 w 7058128"/>
              <a:gd name="connsiteY22" fmla="*/ 2748633 h 6056768"/>
              <a:gd name="connsiteX23" fmla="*/ 6839971 w 7058128"/>
              <a:gd name="connsiteY23" fmla="*/ 2995626 h 6056768"/>
              <a:gd name="connsiteX24" fmla="*/ 6908699 w 7058128"/>
              <a:gd name="connsiteY24" fmla="*/ 3210359 h 6056768"/>
              <a:gd name="connsiteX25" fmla="*/ 6791004 w 7058128"/>
              <a:gd name="connsiteY25" fmla="*/ 3491017 h 6056768"/>
              <a:gd name="connsiteX26" fmla="*/ 6347384 w 7058128"/>
              <a:gd name="connsiteY26" fmla="*/ 3762620 h 6056768"/>
              <a:gd name="connsiteX27" fmla="*/ 5903765 w 7058128"/>
              <a:gd name="connsiteY27" fmla="*/ 3319000 h 6056768"/>
              <a:gd name="connsiteX28" fmla="*/ 5771024 w 7058128"/>
              <a:gd name="connsiteY28" fmla="*/ 3375553 h 6056768"/>
              <a:gd name="connsiteX29" fmla="*/ 5550680 w 7058128"/>
              <a:gd name="connsiteY29" fmla="*/ 3500069 h 6056768"/>
              <a:gd name="connsiteX30" fmla="*/ 4898830 w 7058128"/>
              <a:gd name="connsiteY30" fmla="*/ 3300893 h 6056768"/>
              <a:gd name="connsiteX31" fmla="*/ 4921018 w 7058128"/>
              <a:gd name="connsiteY31" fmla="*/ 3452826 h 6056768"/>
              <a:gd name="connsiteX32" fmla="*/ 4971258 w 7058128"/>
              <a:gd name="connsiteY32" fmla="*/ 3853155 h 6056768"/>
              <a:gd name="connsiteX33" fmla="*/ 4889776 w 7058128"/>
              <a:gd name="connsiteY33" fmla="*/ 4215293 h 6056768"/>
              <a:gd name="connsiteX34" fmla="*/ 5052739 w 7058128"/>
              <a:gd name="connsiteY34" fmla="*/ 4749448 h 6056768"/>
              <a:gd name="connsiteX35" fmla="*/ 4210767 w 7058128"/>
              <a:gd name="connsiteY35" fmla="*/ 4613646 h 6056768"/>
              <a:gd name="connsiteX36" fmla="*/ 4400889 w 7058128"/>
              <a:gd name="connsiteY36" fmla="*/ 5147800 h 6056768"/>
              <a:gd name="connsiteX37" fmla="*/ 4093071 w 7058128"/>
              <a:gd name="connsiteY37" fmla="*/ 5383191 h 6056768"/>
              <a:gd name="connsiteX38" fmla="*/ 4455210 w 7058128"/>
              <a:gd name="connsiteY38" fmla="*/ 5763437 h 6056768"/>
              <a:gd name="connsiteX39" fmla="*/ 4364676 w 7058128"/>
              <a:gd name="connsiteY39" fmla="*/ 5989773 h 6056768"/>
              <a:gd name="connsiteX40" fmla="*/ 3938257 w 7058128"/>
              <a:gd name="connsiteY40" fmla="*/ 6056768 h 6056768"/>
              <a:gd name="connsiteX41" fmla="*/ 3269206 w 7058128"/>
              <a:gd name="connsiteY41" fmla="*/ 5066320 h 6056768"/>
              <a:gd name="connsiteX42" fmla="*/ 2879907 w 7058128"/>
              <a:gd name="connsiteY42" fmla="*/ 4133812 h 6056768"/>
              <a:gd name="connsiteX43" fmla="*/ 2898014 w 7058128"/>
              <a:gd name="connsiteY43" fmla="*/ 3219412 h 6056768"/>
              <a:gd name="connsiteX44" fmla="*/ 2750928 w 7058128"/>
              <a:gd name="connsiteY44" fmla="*/ 3407750 h 6056768"/>
              <a:gd name="connsiteX45" fmla="*/ 2448275 w 7058128"/>
              <a:gd name="connsiteY45" fmla="*/ 3787677 h 6056768"/>
              <a:gd name="connsiteX46" fmla="*/ 2282378 w 7058128"/>
              <a:gd name="connsiteY46" fmla="*/ 3970849 h 6056768"/>
              <a:gd name="connsiteX47" fmla="*/ 2094106 w 7058128"/>
              <a:gd name="connsiteY47" fmla="*/ 3839192 h 6056768"/>
              <a:gd name="connsiteX48" fmla="*/ 1572510 w 7058128"/>
              <a:gd name="connsiteY48" fmla="*/ 3517220 h 6056768"/>
              <a:gd name="connsiteX49" fmla="*/ 877051 w 7058128"/>
              <a:gd name="connsiteY49" fmla="*/ 3072899 h 6056768"/>
              <a:gd name="connsiteX50" fmla="*/ 658111 w 7058128"/>
              <a:gd name="connsiteY50" fmla="*/ 2924792 h 6056768"/>
              <a:gd name="connsiteX51" fmla="*/ 453579 w 7058128"/>
              <a:gd name="connsiteY51" fmla="*/ 2793899 h 6056768"/>
              <a:gd name="connsiteX52" fmla="*/ 406973 w 7058128"/>
              <a:gd name="connsiteY52" fmla="*/ 2647896 h 6056768"/>
              <a:gd name="connsiteX53" fmla="*/ 323261 w 7058128"/>
              <a:gd name="connsiteY53" fmla="*/ 2396758 h 6056768"/>
              <a:gd name="connsiteX54" fmla="*/ 213790 w 7058128"/>
              <a:gd name="connsiteY54" fmla="*/ 1997513 h 6056768"/>
              <a:gd name="connsiteX55" fmla="*/ 109547 w 7058128"/>
              <a:gd name="connsiteY55" fmla="*/ 1653163 h 6056768"/>
              <a:gd name="connsiteX56" fmla="*/ 104319 w 7058128"/>
              <a:gd name="connsiteY56" fmla="*/ 1572510 h 6056768"/>
              <a:gd name="connsiteX57" fmla="*/ 27046 w 7058128"/>
              <a:gd name="connsiteY57" fmla="*/ 561519 h 6056768"/>
              <a:gd name="connsiteX58" fmla="*/ 0 w 7058128"/>
              <a:gd name="connsiteY58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1057355 w 7058128"/>
              <a:gd name="connsiteY2" fmla="*/ 316820 h 6056768"/>
              <a:gd name="connsiteX3" fmla="*/ 1334251 w 7058128"/>
              <a:gd name="connsiteY3" fmla="*/ 400533 h 6056768"/>
              <a:gd name="connsiteX4" fmla="*/ 2056042 w 7058128"/>
              <a:gd name="connsiteY4" fmla="*/ 648228 h 6056768"/>
              <a:gd name="connsiteX5" fmla="*/ 2235772 w 7058128"/>
              <a:gd name="connsiteY5" fmla="*/ 632353 h 6056768"/>
              <a:gd name="connsiteX6" fmla="*/ 2551305 w 7058128"/>
              <a:gd name="connsiteY6" fmla="*/ 593716 h 6056768"/>
              <a:gd name="connsiteX7" fmla="*/ 3195248 w 7058128"/>
              <a:gd name="connsiteY7" fmla="*/ 497125 h 6056768"/>
              <a:gd name="connsiteX8" fmla="*/ 3903586 w 7058128"/>
              <a:gd name="connsiteY8" fmla="*/ 400533 h 6056768"/>
              <a:gd name="connsiteX9" fmla="*/ 4102125 w 7058128"/>
              <a:gd name="connsiteY9" fmla="*/ 376625 h 6056768"/>
              <a:gd name="connsiteX10" fmla="*/ 4212679 w 7058128"/>
              <a:gd name="connsiteY10" fmla="*/ 400533 h 6056768"/>
              <a:gd name="connsiteX11" fmla="*/ 4521772 w 7058128"/>
              <a:gd name="connsiteY11" fmla="*/ 439170 h 6056768"/>
              <a:gd name="connsiteX12" fmla="*/ 5030488 w 7058128"/>
              <a:gd name="connsiteY12" fmla="*/ 503564 h 6056768"/>
              <a:gd name="connsiteX13" fmla="*/ 5577840 w 7058128"/>
              <a:gd name="connsiteY13" fmla="*/ 584854 h 6056768"/>
              <a:gd name="connsiteX14" fmla="*/ 5758144 w 7058128"/>
              <a:gd name="connsiteY14" fmla="*/ 670989 h 6056768"/>
              <a:gd name="connsiteX15" fmla="*/ 6817259 w 7058128"/>
              <a:gd name="connsiteY15" fmla="*/ 1113577 h 6056768"/>
              <a:gd name="connsiteX16" fmla="*/ 6944913 w 7058128"/>
              <a:gd name="connsiteY16" fmla="*/ 1481147 h 6056768"/>
              <a:gd name="connsiteX17" fmla="*/ 6745738 w 7058128"/>
              <a:gd name="connsiteY17" fmla="*/ 1834232 h 6056768"/>
              <a:gd name="connsiteX18" fmla="*/ 6820651 w 7058128"/>
              <a:gd name="connsiteY18" fmla="*/ 1991074 h 6056768"/>
              <a:gd name="connsiteX19" fmla="*/ 6885047 w 7058128"/>
              <a:gd name="connsiteY19" fmla="*/ 2081226 h 6056768"/>
              <a:gd name="connsiteX20" fmla="*/ 7020275 w 7058128"/>
              <a:gd name="connsiteY20" fmla="*/ 2274409 h 6056768"/>
              <a:gd name="connsiteX21" fmla="*/ 7035448 w 7058128"/>
              <a:gd name="connsiteY21" fmla="*/ 2368387 h 6056768"/>
              <a:gd name="connsiteX22" fmla="*/ 6736684 w 7058128"/>
              <a:gd name="connsiteY22" fmla="*/ 2748633 h 6056768"/>
              <a:gd name="connsiteX23" fmla="*/ 6839971 w 7058128"/>
              <a:gd name="connsiteY23" fmla="*/ 2995626 h 6056768"/>
              <a:gd name="connsiteX24" fmla="*/ 6908699 w 7058128"/>
              <a:gd name="connsiteY24" fmla="*/ 3210359 h 6056768"/>
              <a:gd name="connsiteX25" fmla="*/ 6791004 w 7058128"/>
              <a:gd name="connsiteY25" fmla="*/ 3491017 h 6056768"/>
              <a:gd name="connsiteX26" fmla="*/ 6347384 w 7058128"/>
              <a:gd name="connsiteY26" fmla="*/ 3762620 h 6056768"/>
              <a:gd name="connsiteX27" fmla="*/ 5903765 w 7058128"/>
              <a:gd name="connsiteY27" fmla="*/ 3319000 h 6056768"/>
              <a:gd name="connsiteX28" fmla="*/ 5771024 w 7058128"/>
              <a:gd name="connsiteY28" fmla="*/ 3375553 h 6056768"/>
              <a:gd name="connsiteX29" fmla="*/ 5550680 w 7058128"/>
              <a:gd name="connsiteY29" fmla="*/ 3500069 h 6056768"/>
              <a:gd name="connsiteX30" fmla="*/ 5288065 w 7058128"/>
              <a:gd name="connsiteY30" fmla="*/ 3414189 h 6056768"/>
              <a:gd name="connsiteX31" fmla="*/ 4898830 w 7058128"/>
              <a:gd name="connsiteY31" fmla="*/ 3300893 h 6056768"/>
              <a:gd name="connsiteX32" fmla="*/ 4921018 w 7058128"/>
              <a:gd name="connsiteY32" fmla="*/ 3452826 h 6056768"/>
              <a:gd name="connsiteX33" fmla="*/ 4971258 w 7058128"/>
              <a:gd name="connsiteY33" fmla="*/ 3853155 h 6056768"/>
              <a:gd name="connsiteX34" fmla="*/ 4889776 w 7058128"/>
              <a:gd name="connsiteY34" fmla="*/ 4215293 h 6056768"/>
              <a:gd name="connsiteX35" fmla="*/ 5052739 w 7058128"/>
              <a:gd name="connsiteY35" fmla="*/ 4749448 h 6056768"/>
              <a:gd name="connsiteX36" fmla="*/ 4210767 w 7058128"/>
              <a:gd name="connsiteY36" fmla="*/ 4613646 h 6056768"/>
              <a:gd name="connsiteX37" fmla="*/ 4400889 w 7058128"/>
              <a:gd name="connsiteY37" fmla="*/ 5147800 h 6056768"/>
              <a:gd name="connsiteX38" fmla="*/ 4093071 w 7058128"/>
              <a:gd name="connsiteY38" fmla="*/ 5383191 h 6056768"/>
              <a:gd name="connsiteX39" fmla="*/ 4455210 w 7058128"/>
              <a:gd name="connsiteY39" fmla="*/ 5763437 h 6056768"/>
              <a:gd name="connsiteX40" fmla="*/ 4364676 w 7058128"/>
              <a:gd name="connsiteY40" fmla="*/ 5989773 h 6056768"/>
              <a:gd name="connsiteX41" fmla="*/ 3938257 w 7058128"/>
              <a:gd name="connsiteY41" fmla="*/ 6056768 h 6056768"/>
              <a:gd name="connsiteX42" fmla="*/ 3269206 w 7058128"/>
              <a:gd name="connsiteY42" fmla="*/ 5066320 h 6056768"/>
              <a:gd name="connsiteX43" fmla="*/ 2879907 w 7058128"/>
              <a:gd name="connsiteY43" fmla="*/ 4133812 h 6056768"/>
              <a:gd name="connsiteX44" fmla="*/ 2898014 w 7058128"/>
              <a:gd name="connsiteY44" fmla="*/ 3219412 h 6056768"/>
              <a:gd name="connsiteX45" fmla="*/ 2750928 w 7058128"/>
              <a:gd name="connsiteY45" fmla="*/ 3407750 h 6056768"/>
              <a:gd name="connsiteX46" fmla="*/ 2448275 w 7058128"/>
              <a:gd name="connsiteY46" fmla="*/ 3787677 h 6056768"/>
              <a:gd name="connsiteX47" fmla="*/ 2282378 w 7058128"/>
              <a:gd name="connsiteY47" fmla="*/ 3970849 h 6056768"/>
              <a:gd name="connsiteX48" fmla="*/ 2094106 w 7058128"/>
              <a:gd name="connsiteY48" fmla="*/ 3839192 h 6056768"/>
              <a:gd name="connsiteX49" fmla="*/ 1572510 w 7058128"/>
              <a:gd name="connsiteY49" fmla="*/ 3517220 h 6056768"/>
              <a:gd name="connsiteX50" fmla="*/ 877051 w 7058128"/>
              <a:gd name="connsiteY50" fmla="*/ 3072899 h 6056768"/>
              <a:gd name="connsiteX51" fmla="*/ 658111 w 7058128"/>
              <a:gd name="connsiteY51" fmla="*/ 2924792 h 6056768"/>
              <a:gd name="connsiteX52" fmla="*/ 453579 w 7058128"/>
              <a:gd name="connsiteY52" fmla="*/ 2793899 h 6056768"/>
              <a:gd name="connsiteX53" fmla="*/ 406973 w 7058128"/>
              <a:gd name="connsiteY53" fmla="*/ 2647896 h 6056768"/>
              <a:gd name="connsiteX54" fmla="*/ 323261 w 7058128"/>
              <a:gd name="connsiteY54" fmla="*/ 2396758 h 6056768"/>
              <a:gd name="connsiteX55" fmla="*/ 213790 w 7058128"/>
              <a:gd name="connsiteY55" fmla="*/ 1997513 h 6056768"/>
              <a:gd name="connsiteX56" fmla="*/ 109547 w 7058128"/>
              <a:gd name="connsiteY56" fmla="*/ 1653163 h 6056768"/>
              <a:gd name="connsiteX57" fmla="*/ 104319 w 7058128"/>
              <a:gd name="connsiteY57" fmla="*/ 1572510 h 6056768"/>
              <a:gd name="connsiteX58" fmla="*/ 27046 w 7058128"/>
              <a:gd name="connsiteY58" fmla="*/ 561519 h 6056768"/>
              <a:gd name="connsiteX59" fmla="*/ 0 w 7058128"/>
              <a:gd name="connsiteY59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1057355 w 7058128"/>
              <a:gd name="connsiteY2" fmla="*/ 316820 h 6056768"/>
              <a:gd name="connsiteX3" fmla="*/ 1334251 w 7058128"/>
              <a:gd name="connsiteY3" fmla="*/ 400533 h 6056768"/>
              <a:gd name="connsiteX4" fmla="*/ 2056042 w 7058128"/>
              <a:gd name="connsiteY4" fmla="*/ 648228 h 6056768"/>
              <a:gd name="connsiteX5" fmla="*/ 2235772 w 7058128"/>
              <a:gd name="connsiteY5" fmla="*/ 632353 h 6056768"/>
              <a:gd name="connsiteX6" fmla="*/ 2551305 w 7058128"/>
              <a:gd name="connsiteY6" fmla="*/ 593716 h 6056768"/>
              <a:gd name="connsiteX7" fmla="*/ 3195248 w 7058128"/>
              <a:gd name="connsiteY7" fmla="*/ 497125 h 6056768"/>
              <a:gd name="connsiteX8" fmla="*/ 3903586 w 7058128"/>
              <a:gd name="connsiteY8" fmla="*/ 400533 h 6056768"/>
              <a:gd name="connsiteX9" fmla="*/ 4102125 w 7058128"/>
              <a:gd name="connsiteY9" fmla="*/ 376625 h 6056768"/>
              <a:gd name="connsiteX10" fmla="*/ 4212679 w 7058128"/>
              <a:gd name="connsiteY10" fmla="*/ 400533 h 6056768"/>
              <a:gd name="connsiteX11" fmla="*/ 4521772 w 7058128"/>
              <a:gd name="connsiteY11" fmla="*/ 439170 h 6056768"/>
              <a:gd name="connsiteX12" fmla="*/ 5030488 w 7058128"/>
              <a:gd name="connsiteY12" fmla="*/ 503564 h 6056768"/>
              <a:gd name="connsiteX13" fmla="*/ 5577840 w 7058128"/>
              <a:gd name="connsiteY13" fmla="*/ 584854 h 6056768"/>
              <a:gd name="connsiteX14" fmla="*/ 5758144 w 7058128"/>
              <a:gd name="connsiteY14" fmla="*/ 670989 h 6056768"/>
              <a:gd name="connsiteX15" fmla="*/ 6817259 w 7058128"/>
              <a:gd name="connsiteY15" fmla="*/ 1113577 h 6056768"/>
              <a:gd name="connsiteX16" fmla="*/ 6944913 w 7058128"/>
              <a:gd name="connsiteY16" fmla="*/ 1481147 h 6056768"/>
              <a:gd name="connsiteX17" fmla="*/ 6745738 w 7058128"/>
              <a:gd name="connsiteY17" fmla="*/ 1834232 h 6056768"/>
              <a:gd name="connsiteX18" fmla="*/ 6820651 w 7058128"/>
              <a:gd name="connsiteY18" fmla="*/ 1991074 h 6056768"/>
              <a:gd name="connsiteX19" fmla="*/ 6885047 w 7058128"/>
              <a:gd name="connsiteY19" fmla="*/ 2081226 h 6056768"/>
              <a:gd name="connsiteX20" fmla="*/ 7020275 w 7058128"/>
              <a:gd name="connsiteY20" fmla="*/ 2274409 h 6056768"/>
              <a:gd name="connsiteX21" fmla="*/ 7035448 w 7058128"/>
              <a:gd name="connsiteY21" fmla="*/ 2368387 h 6056768"/>
              <a:gd name="connsiteX22" fmla="*/ 6736684 w 7058128"/>
              <a:gd name="connsiteY22" fmla="*/ 2748633 h 6056768"/>
              <a:gd name="connsiteX23" fmla="*/ 6839971 w 7058128"/>
              <a:gd name="connsiteY23" fmla="*/ 2995626 h 6056768"/>
              <a:gd name="connsiteX24" fmla="*/ 6908699 w 7058128"/>
              <a:gd name="connsiteY24" fmla="*/ 3210359 h 6056768"/>
              <a:gd name="connsiteX25" fmla="*/ 6791004 w 7058128"/>
              <a:gd name="connsiteY25" fmla="*/ 3491017 h 6056768"/>
              <a:gd name="connsiteX26" fmla="*/ 6347384 w 7058128"/>
              <a:gd name="connsiteY26" fmla="*/ 3762620 h 6056768"/>
              <a:gd name="connsiteX27" fmla="*/ 6221784 w 7058128"/>
              <a:gd name="connsiteY27" fmla="*/ 3633130 h 6056768"/>
              <a:gd name="connsiteX28" fmla="*/ 5903765 w 7058128"/>
              <a:gd name="connsiteY28" fmla="*/ 3319000 h 6056768"/>
              <a:gd name="connsiteX29" fmla="*/ 5771024 w 7058128"/>
              <a:gd name="connsiteY29" fmla="*/ 3375553 h 6056768"/>
              <a:gd name="connsiteX30" fmla="*/ 5550680 w 7058128"/>
              <a:gd name="connsiteY30" fmla="*/ 3500069 h 6056768"/>
              <a:gd name="connsiteX31" fmla="*/ 5288065 w 7058128"/>
              <a:gd name="connsiteY31" fmla="*/ 3414189 h 6056768"/>
              <a:gd name="connsiteX32" fmla="*/ 4898830 w 7058128"/>
              <a:gd name="connsiteY32" fmla="*/ 3300893 h 6056768"/>
              <a:gd name="connsiteX33" fmla="*/ 4921018 w 7058128"/>
              <a:gd name="connsiteY33" fmla="*/ 3452826 h 6056768"/>
              <a:gd name="connsiteX34" fmla="*/ 4971258 w 7058128"/>
              <a:gd name="connsiteY34" fmla="*/ 3853155 h 6056768"/>
              <a:gd name="connsiteX35" fmla="*/ 4889776 w 7058128"/>
              <a:gd name="connsiteY35" fmla="*/ 4215293 h 6056768"/>
              <a:gd name="connsiteX36" fmla="*/ 5052739 w 7058128"/>
              <a:gd name="connsiteY36" fmla="*/ 4749448 h 6056768"/>
              <a:gd name="connsiteX37" fmla="*/ 4210767 w 7058128"/>
              <a:gd name="connsiteY37" fmla="*/ 4613646 h 6056768"/>
              <a:gd name="connsiteX38" fmla="*/ 4400889 w 7058128"/>
              <a:gd name="connsiteY38" fmla="*/ 5147800 h 6056768"/>
              <a:gd name="connsiteX39" fmla="*/ 4093071 w 7058128"/>
              <a:gd name="connsiteY39" fmla="*/ 5383191 h 6056768"/>
              <a:gd name="connsiteX40" fmla="*/ 4455210 w 7058128"/>
              <a:gd name="connsiteY40" fmla="*/ 5763437 h 6056768"/>
              <a:gd name="connsiteX41" fmla="*/ 4364676 w 7058128"/>
              <a:gd name="connsiteY41" fmla="*/ 5989773 h 6056768"/>
              <a:gd name="connsiteX42" fmla="*/ 3938257 w 7058128"/>
              <a:gd name="connsiteY42" fmla="*/ 6056768 h 6056768"/>
              <a:gd name="connsiteX43" fmla="*/ 3269206 w 7058128"/>
              <a:gd name="connsiteY43" fmla="*/ 5066320 h 6056768"/>
              <a:gd name="connsiteX44" fmla="*/ 2879907 w 7058128"/>
              <a:gd name="connsiteY44" fmla="*/ 4133812 h 6056768"/>
              <a:gd name="connsiteX45" fmla="*/ 2898014 w 7058128"/>
              <a:gd name="connsiteY45" fmla="*/ 3219412 h 6056768"/>
              <a:gd name="connsiteX46" fmla="*/ 2750928 w 7058128"/>
              <a:gd name="connsiteY46" fmla="*/ 3407750 h 6056768"/>
              <a:gd name="connsiteX47" fmla="*/ 2448275 w 7058128"/>
              <a:gd name="connsiteY47" fmla="*/ 3787677 h 6056768"/>
              <a:gd name="connsiteX48" fmla="*/ 2282378 w 7058128"/>
              <a:gd name="connsiteY48" fmla="*/ 3970849 h 6056768"/>
              <a:gd name="connsiteX49" fmla="*/ 2094106 w 7058128"/>
              <a:gd name="connsiteY49" fmla="*/ 3839192 h 6056768"/>
              <a:gd name="connsiteX50" fmla="*/ 1572510 w 7058128"/>
              <a:gd name="connsiteY50" fmla="*/ 3517220 h 6056768"/>
              <a:gd name="connsiteX51" fmla="*/ 877051 w 7058128"/>
              <a:gd name="connsiteY51" fmla="*/ 3072899 h 6056768"/>
              <a:gd name="connsiteX52" fmla="*/ 658111 w 7058128"/>
              <a:gd name="connsiteY52" fmla="*/ 2924792 h 6056768"/>
              <a:gd name="connsiteX53" fmla="*/ 453579 w 7058128"/>
              <a:gd name="connsiteY53" fmla="*/ 2793899 h 6056768"/>
              <a:gd name="connsiteX54" fmla="*/ 406973 w 7058128"/>
              <a:gd name="connsiteY54" fmla="*/ 2647896 h 6056768"/>
              <a:gd name="connsiteX55" fmla="*/ 323261 w 7058128"/>
              <a:gd name="connsiteY55" fmla="*/ 2396758 h 6056768"/>
              <a:gd name="connsiteX56" fmla="*/ 213790 w 7058128"/>
              <a:gd name="connsiteY56" fmla="*/ 1997513 h 6056768"/>
              <a:gd name="connsiteX57" fmla="*/ 109547 w 7058128"/>
              <a:gd name="connsiteY57" fmla="*/ 1653163 h 6056768"/>
              <a:gd name="connsiteX58" fmla="*/ 104319 w 7058128"/>
              <a:gd name="connsiteY58" fmla="*/ 1572510 h 6056768"/>
              <a:gd name="connsiteX59" fmla="*/ 27046 w 7058128"/>
              <a:gd name="connsiteY59" fmla="*/ 561519 h 6056768"/>
              <a:gd name="connsiteX60" fmla="*/ 0 w 7058128"/>
              <a:gd name="connsiteY60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1057355 w 7058128"/>
              <a:gd name="connsiteY2" fmla="*/ 316820 h 6056768"/>
              <a:gd name="connsiteX3" fmla="*/ 1334251 w 7058128"/>
              <a:gd name="connsiteY3" fmla="*/ 400533 h 6056768"/>
              <a:gd name="connsiteX4" fmla="*/ 2056042 w 7058128"/>
              <a:gd name="connsiteY4" fmla="*/ 648228 h 6056768"/>
              <a:gd name="connsiteX5" fmla="*/ 2235772 w 7058128"/>
              <a:gd name="connsiteY5" fmla="*/ 632353 h 6056768"/>
              <a:gd name="connsiteX6" fmla="*/ 2551305 w 7058128"/>
              <a:gd name="connsiteY6" fmla="*/ 593716 h 6056768"/>
              <a:gd name="connsiteX7" fmla="*/ 3195248 w 7058128"/>
              <a:gd name="connsiteY7" fmla="*/ 497125 h 6056768"/>
              <a:gd name="connsiteX8" fmla="*/ 3903586 w 7058128"/>
              <a:gd name="connsiteY8" fmla="*/ 400533 h 6056768"/>
              <a:gd name="connsiteX9" fmla="*/ 4102125 w 7058128"/>
              <a:gd name="connsiteY9" fmla="*/ 376625 h 6056768"/>
              <a:gd name="connsiteX10" fmla="*/ 4212679 w 7058128"/>
              <a:gd name="connsiteY10" fmla="*/ 400533 h 6056768"/>
              <a:gd name="connsiteX11" fmla="*/ 4521772 w 7058128"/>
              <a:gd name="connsiteY11" fmla="*/ 439170 h 6056768"/>
              <a:gd name="connsiteX12" fmla="*/ 5030488 w 7058128"/>
              <a:gd name="connsiteY12" fmla="*/ 503564 h 6056768"/>
              <a:gd name="connsiteX13" fmla="*/ 5577840 w 7058128"/>
              <a:gd name="connsiteY13" fmla="*/ 584854 h 6056768"/>
              <a:gd name="connsiteX14" fmla="*/ 5758144 w 7058128"/>
              <a:gd name="connsiteY14" fmla="*/ 670989 h 6056768"/>
              <a:gd name="connsiteX15" fmla="*/ 6817259 w 7058128"/>
              <a:gd name="connsiteY15" fmla="*/ 1113577 h 6056768"/>
              <a:gd name="connsiteX16" fmla="*/ 6944913 w 7058128"/>
              <a:gd name="connsiteY16" fmla="*/ 1481147 h 6056768"/>
              <a:gd name="connsiteX17" fmla="*/ 6745738 w 7058128"/>
              <a:gd name="connsiteY17" fmla="*/ 1834232 h 6056768"/>
              <a:gd name="connsiteX18" fmla="*/ 6820651 w 7058128"/>
              <a:gd name="connsiteY18" fmla="*/ 1991074 h 6056768"/>
              <a:gd name="connsiteX19" fmla="*/ 6885047 w 7058128"/>
              <a:gd name="connsiteY19" fmla="*/ 2081226 h 6056768"/>
              <a:gd name="connsiteX20" fmla="*/ 7020275 w 7058128"/>
              <a:gd name="connsiteY20" fmla="*/ 2274409 h 6056768"/>
              <a:gd name="connsiteX21" fmla="*/ 7035448 w 7058128"/>
              <a:gd name="connsiteY21" fmla="*/ 2368387 h 6056768"/>
              <a:gd name="connsiteX22" fmla="*/ 6736684 w 7058128"/>
              <a:gd name="connsiteY22" fmla="*/ 2748633 h 6056768"/>
              <a:gd name="connsiteX23" fmla="*/ 6839971 w 7058128"/>
              <a:gd name="connsiteY23" fmla="*/ 2995626 h 6056768"/>
              <a:gd name="connsiteX24" fmla="*/ 6908699 w 7058128"/>
              <a:gd name="connsiteY24" fmla="*/ 3210359 h 6056768"/>
              <a:gd name="connsiteX25" fmla="*/ 6791004 w 7058128"/>
              <a:gd name="connsiteY25" fmla="*/ 3491017 h 6056768"/>
              <a:gd name="connsiteX26" fmla="*/ 6627468 w 7058128"/>
              <a:gd name="connsiteY26" fmla="*/ 3594494 h 6056768"/>
              <a:gd name="connsiteX27" fmla="*/ 6347384 w 7058128"/>
              <a:gd name="connsiteY27" fmla="*/ 3762620 h 6056768"/>
              <a:gd name="connsiteX28" fmla="*/ 6221784 w 7058128"/>
              <a:gd name="connsiteY28" fmla="*/ 3633130 h 6056768"/>
              <a:gd name="connsiteX29" fmla="*/ 5903765 w 7058128"/>
              <a:gd name="connsiteY29" fmla="*/ 3319000 h 6056768"/>
              <a:gd name="connsiteX30" fmla="*/ 5771024 w 7058128"/>
              <a:gd name="connsiteY30" fmla="*/ 3375553 h 6056768"/>
              <a:gd name="connsiteX31" fmla="*/ 5550680 w 7058128"/>
              <a:gd name="connsiteY31" fmla="*/ 3500069 h 6056768"/>
              <a:gd name="connsiteX32" fmla="*/ 5288065 w 7058128"/>
              <a:gd name="connsiteY32" fmla="*/ 3414189 h 6056768"/>
              <a:gd name="connsiteX33" fmla="*/ 4898830 w 7058128"/>
              <a:gd name="connsiteY33" fmla="*/ 3300893 h 6056768"/>
              <a:gd name="connsiteX34" fmla="*/ 4921018 w 7058128"/>
              <a:gd name="connsiteY34" fmla="*/ 3452826 h 6056768"/>
              <a:gd name="connsiteX35" fmla="*/ 4971258 w 7058128"/>
              <a:gd name="connsiteY35" fmla="*/ 3853155 h 6056768"/>
              <a:gd name="connsiteX36" fmla="*/ 4889776 w 7058128"/>
              <a:gd name="connsiteY36" fmla="*/ 4215293 h 6056768"/>
              <a:gd name="connsiteX37" fmla="*/ 5052739 w 7058128"/>
              <a:gd name="connsiteY37" fmla="*/ 4749448 h 6056768"/>
              <a:gd name="connsiteX38" fmla="*/ 4210767 w 7058128"/>
              <a:gd name="connsiteY38" fmla="*/ 4613646 h 6056768"/>
              <a:gd name="connsiteX39" fmla="*/ 4400889 w 7058128"/>
              <a:gd name="connsiteY39" fmla="*/ 5147800 h 6056768"/>
              <a:gd name="connsiteX40" fmla="*/ 4093071 w 7058128"/>
              <a:gd name="connsiteY40" fmla="*/ 5383191 h 6056768"/>
              <a:gd name="connsiteX41" fmla="*/ 4455210 w 7058128"/>
              <a:gd name="connsiteY41" fmla="*/ 5763437 h 6056768"/>
              <a:gd name="connsiteX42" fmla="*/ 4364676 w 7058128"/>
              <a:gd name="connsiteY42" fmla="*/ 5989773 h 6056768"/>
              <a:gd name="connsiteX43" fmla="*/ 3938257 w 7058128"/>
              <a:gd name="connsiteY43" fmla="*/ 6056768 h 6056768"/>
              <a:gd name="connsiteX44" fmla="*/ 3269206 w 7058128"/>
              <a:gd name="connsiteY44" fmla="*/ 5066320 h 6056768"/>
              <a:gd name="connsiteX45" fmla="*/ 2879907 w 7058128"/>
              <a:gd name="connsiteY45" fmla="*/ 4133812 h 6056768"/>
              <a:gd name="connsiteX46" fmla="*/ 2898014 w 7058128"/>
              <a:gd name="connsiteY46" fmla="*/ 3219412 h 6056768"/>
              <a:gd name="connsiteX47" fmla="*/ 2750928 w 7058128"/>
              <a:gd name="connsiteY47" fmla="*/ 3407750 h 6056768"/>
              <a:gd name="connsiteX48" fmla="*/ 2448275 w 7058128"/>
              <a:gd name="connsiteY48" fmla="*/ 3787677 h 6056768"/>
              <a:gd name="connsiteX49" fmla="*/ 2282378 w 7058128"/>
              <a:gd name="connsiteY49" fmla="*/ 3970849 h 6056768"/>
              <a:gd name="connsiteX50" fmla="*/ 2094106 w 7058128"/>
              <a:gd name="connsiteY50" fmla="*/ 3839192 h 6056768"/>
              <a:gd name="connsiteX51" fmla="*/ 1572510 w 7058128"/>
              <a:gd name="connsiteY51" fmla="*/ 3517220 h 6056768"/>
              <a:gd name="connsiteX52" fmla="*/ 877051 w 7058128"/>
              <a:gd name="connsiteY52" fmla="*/ 3072899 h 6056768"/>
              <a:gd name="connsiteX53" fmla="*/ 658111 w 7058128"/>
              <a:gd name="connsiteY53" fmla="*/ 2924792 h 6056768"/>
              <a:gd name="connsiteX54" fmla="*/ 453579 w 7058128"/>
              <a:gd name="connsiteY54" fmla="*/ 2793899 h 6056768"/>
              <a:gd name="connsiteX55" fmla="*/ 406973 w 7058128"/>
              <a:gd name="connsiteY55" fmla="*/ 2647896 h 6056768"/>
              <a:gd name="connsiteX56" fmla="*/ 323261 w 7058128"/>
              <a:gd name="connsiteY56" fmla="*/ 2396758 h 6056768"/>
              <a:gd name="connsiteX57" fmla="*/ 213790 w 7058128"/>
              <a:gd name="connsiteY57" fmla="*/ 1997513 h 6056768"/>
              <a:gd name="connsiteX58" fmla="*/ 109547 w 7058128"/>
              <a:gd name="connsiteY58" fmla="*/ 1653163 h 6056768"/>
              <a:gd name="connsiteX59" fmla="*/ 104319 w 7058128"/>
              <a:gd name="connsiteY59" fmla="*/ 1572510 h 6056768"/>
              <a:gd name="connsiteX60" fmla="*/ 27046 w 7058128"/>
              <a:gd name="connsiteY60" fmla="*/ 561519 h 6056768"/>
              <a:gd name="connsiteX61" fmla="*/ 0 w 7058128"/>
              <a:gd name="connsiteY61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1057355 w 7058128"/>
              <a:gd name="connsiteY2" fmla="*/ 316820 h 6056768"/>
              <a:gd name="connsiteX3" fmla="*/ 1334251 w 7058128"/>
              <a:gd name="connsiteY3" fmla="*/ 400533 h 6056768"/>
              <a:gd name="connsiteX4" fmla="*/ 2056042 w 7058128"/>
              <a:gd name="connsiteY4" fmla="*/ 648228 h 6056768"/>
              <a:gd name="connsiteX5" fmla="*/ 2235772 w 7058128"/>
              <a:gd name="connsiteY5" fmla="*/ 632353 h 6056768"/>
              <a:gd name="connsiteX6" fmla="*/ 2551305 w 7058128"/>
              <a:gd name="connsiteY6" fmla="*/ 593716 h 6056768"/>
              <a:gd name="connsiteX7" fmla="*/ 3195248 w 7058128"/>
              <a:gd name="connsiteY7" fmla="*/ 497125 h 6056768"/>
              <a:gd name="connsiteX8" fmla="*/ 3903586 w 7058128"/>
              <a:gd name="connsiteY8" fmla="*/ 400533 h 6056768"/>
              <a:gd name="connsiteX9" fmla="*/ 4102125 w 7058128"/>
              <a:gd name="connsiteY9" fmla="*/ 376625 h 6056768"/>
              <a:gd name="connsiteX10" fmla="*/ 4212679 w 7058128"/>
              <a:gd name="connsiteY10" fmla="*/ 400533 h 6056768"/>
              <a:gd name="connsiteX11" fmla="*/ 4521772 w 7058128"/>
              <a:gd name="connsiteY11" fmla="*/ 439170 h 6056768"/>
              <a:gd name="connsiteX12" fmla="*/ 5030488 w 7058128"/>
              <a:gd name="connsiteY12" fmla="*/ 503564 h 6056768"/>
              <a:gd name="connsiteX13" fmla="*/ 5577840 w 7058128"/>
              <a:gd name="connsiteY13" fmla="*/ 584854 h 6056768"/>
              <a:gd name="connsiteX14" fmla="*/ 5758144 w 7058128"/>
              <a:gd name="connsiteY14" fmla="*/ 670989 h 6056768"/>
              <a:gd name="connsiteX15" fmla="*/ 6817259 w 7058128"/>
              <a:gd name="connsiteY15" fmla="*/ 1113577 h 6056768"/>
              <a:gd name="connsiteX16" fmla="*/ 6930122 w 7058128"/>
              <a:gd name="connsiteY16" fmla="*/ 1263417 h 6056768"/>
              <a:gd name="connsiteX17" fmla="*/ 6944913 w 7058128"/>
              <a:gd name="connsiteY17" fmla="*/ 1481147 h 6056768"/>
              <a:gd name="connsiteX18" fmla="*/ 6745738 w 7058128"/>
              <a:gd name="connsiteY18" fmla="*/ 1834232 h 6056768"/>
              <a:gd name="connsiteX19" fmla="*/ 6820651 w 7058128"/>
              <a:gd name="connsiteY19" fmla="*/ 1991074 h 6056768"/>
              <a:gd name="connsiteX20" fmla="*/ 6885047 w 7058128"/>
              <a:gd name="connsiteY20" fmla="*/ 2081226 h 6056768"/>
              <a:gd name="connsiteX21" fmla="*/ 7020275 w 7058128"/>
              <a:gd name="connsiteY21" fmla="*/ 2274409 h 6056768"/>
              <a:gd name="connsiteX22" fmla="*/ 7035448 w 7058128"/>
              <a:gd name="connsiteY22" fmla="*/ 2368387 h 6056768"/>
              <a:gd name="connsiteX23" fmla="*/ 6736684 w 7058128"/>
              <a:gd name="connsiteY23" fmla="*/ 2748633 h 6056768"/>
              <a:gd name="connsiteX24" fmla="*/ 6839971 w 7058128"/>
              <a:gd name="connsiteY24" fmla="*/ 2995626 h 6056768"/>
              <a:gd name="connsiteX25" fmla="*/ 6908699 w 7058128"/>
              <a:gd name="connsiteY25" fmla="*/ 3210359 h 6056768"/>
              <a:gd name="connsiteX26" fmla="*/ 6791004 w 7058128"/>
              <a:gd name="connsiteY26" fmla="*/ 3491017 h 6056768"/>
              <a:gd name="connsiteX27" fmla="*/ 6627468 w 7058128"/>
              <a:gd name="connsiteY27" fmla="*/ 3594494 h 6056768"/>
              <a:gd name="connsiteX28" fmla="*/ 6347384 w 7058128"/>
              <a:gd name="connsiteY28" fmla="*/ 3762620 h 6056768"/>
              <a:gd name="connsiteX29" fmla="*/ 6221784 w 7058128"/>
              <a:gd name="connsiteY29" fmla="*/ 3633130 h 6056768"/>
              <a:gd name="connsiteX30" fmla="*/ 5903765 w 7058128"/>
              <a:gd name="connsiteY30" fmla="*/ 3319000 h 6056768"/>
              <a:gd name="connsiteX31" fmla="*/ 5771024 w 7058128"/>
              <a:gd name="connsiteY31" fmla="*/ 3375553 h 6056768"/>
              <a:gd name="connsiteX32" fmla="*/ 5550680 w 7058128"/>
              <a:gd name="connsiteY32" fmla="*/ 3500069 h 6056768"/>
              <a:gd name="connsiteX33" fmla="*/ 5288065 w 7058128"/>
              <a:gd name="connsiteY33" fmla="*/ 3414189 h 6056768"/>
              <a:gd name="connsiteX34" fmla="*/ 4898830 w 7058128"/>
              <a:gd name="connsiteY34" fmla="*/ 3300893 h 6056768"/>
              <a:gd name="connsiteX35" fmla="*/ 4921018 w 7058128"/>
              <a:gd name="connsiteY35" fmla="*/ 3452826 h 6056768"/>
              <a:gd name="connsiteX36" fmla="*/ 4971258 w 7058128"/>
              <a:gd name="connsiteY36" fmla="*/ 3853155 h 6056768"/>
              <a:gd name="connsiteX37" fmla="*/ 4889776 w 7058128"/>
              <a:gd name="connsiteY37" fmla="*/ 4215293 h 6056768"/>
              <a:gd name="connsiteX38" fmla="*/ 5052739 w 7058128"/>
              <a:gd name="connsiteY38" fmla="*/ 4749448 h 6056768"/>
              <a:gd name="connsiteX39" fmla="*/ 4210767 w 7058128"/>
              <a:gd name="connsiteY39" fmla="*/ 4613646 h 6056768"/>
              <a:gd name="connsiteX40" fmla="*/ 4400889 w 7058128"/>
              <a:gd name="connsiteY40" fmla="*/ 5147800 h 6056768"/>
              <a:gd name="connsiteX41" fmla="*/ 4093071 w 7058128"/>
              <a:gd name="connsiteY41" fmla="*/ 5383191 h 6056768"/>
              <a:gd name="connsiteX42" fmla="*/ 4455210 w 7058128"/>
              <a:gd name="connsiteY42" fmla="*/ 5763437 h 6056768"/>
              <a:gd name="connsiteX43" fmla="*/ 4364676 w 7058128"/>
              <a:gd name="connsiteY43" fmla="*/ 5989773 h 6056768"/>
              <a:gd name="connsiteX44" fmla="*/ 3938257 w 7058128"/>
              <a:gd name="connsiteY44" fmla="*/ 6056768 h 6056768"/>
              <a:gd name="connsiteX45" fmla="*/ 3269206 w 7058128"/>
              <a:gd name="connsiteY45" fmla="*/ 5066320 h 6056768"/>
              <a:gd name="connsiteX46" fmla="*/ 2879907 w 7058128"/>
              <a:gd name="connsiteY46" fmla="*/ 4133812 h 6056768"/>
              <a:gd name="connsiteX47" fmla="*/ 2898014 w 7058128"/>
              <a:gd name="connsiteY47" fmla="*/ 3219412 h 6056768"/>
              <a:gd name="connsiteX48" fmla="*/ 2750928 w 7058128"/>
              <a:gd name="connsiteY48" fmla="*/ 3407750 h 6056768"/>
              <a:gd name="connsiteX49" fmla="*/ 2448275 w 7058128"/>
              <a:gd name="connsiteY49" fmla="*/ 3787677 h 6056768"/>
              <a:gd name="connsiteX50" fmla="*/ 2282378 w 7058128"/>
              <a:gd name="connsiteY50" fmla="*/ 3970849 h 6056768"/>
              <a:gd name="connsiteX51" fmla="*/ 2094106 w 7058128"/>
              <a:gd name="connsiteY51" fmla="*/ 3839192 h 6056768"/>
              <a:gd name="connsiteX52" fmla="*/ 1572510 w 7058128"/>
              <a:gd name="connsiteY52" fmla="*/ 3517220 h 6056768"/>
              <a:gd name="connsiteX53" fmla="*/ 877051 w 7058128"/>
              <a:gd name="connsiteY53" fmla="*/ 3072899 h 6056768"/>
              <a:gd name="connsiteX54" fmla="*/ 658111 w 7058128"/>
              <a:gd name="connsiteY54" fmla="*/ 2924792 h 6056768"/>
              <a:gd name="connsiteX55" fmla="*/ 453579 w 7058128"/>
              <a:gd name="connsiteY55" fmla="*/ 2793899 h 6056768"/>
              <a:gd name="connsiteX56" fmla="*/ 406973 w 7058128"/>
              <a:gd name="connsiteY56" fmla="*/ 2647896 h 6056768"/>
              <a:gd name="connsiteX57" fmla="*/ 323261 w 7058128"/>
              <a:gd name="connsiteY57" fmla="*/ 2396758 h 6056768"/>
              <a:gd name="connsiteX58" fmla="*/ 213790 w 7058128"/>
              <a:gd name="connsiteY58" fmla="*/ 1997513 h 6056768"/>
              <a:gd name="connsiteX59" fmla="*/ 109547 w 7058128"/>
              <a:gd name="connsiteY59" fmla="*/ 1653163 h 6056768"/>
              <a:gd name="connsiteX60" fmla="*/ 104319 w 7058128"/>
              <a:gd name="connsiteY60" fmla="*/ 1572510 h 6056768"/>
              <a:gd name="connsiteX61" fmla="*/ 27046 w 7058128"/>
              <a:gd name="connsiteY61" fmla="*/ 561519 h 6056768"/>
              <a:gd name="connsiteX62" fmla="*/ 0 w 7058128"/>
              <a:gd name="connsiteY62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1057355 w 7058128"/>
              <a:gd name="connsiteY2" fmla="*/ 316820 h 6056768"/>
              <a:gd name="connsiteX3" fmla="*/ 1334251 w 7058128"/>
              <a:gd name="connsiteY3" fmla="*/ 400533 h 6056768"/>
              <a:gd name="connsiteX4" fmla="*/ 2056042 w 7058128"/>
              <a:gd name="connsiteY4" fmla="*/ 648228 h 6056768"/>
              <a:gd name="connsiteX5" fmla="*/ 2235772 w 7058128"/>
              <a:gd name="connsiteY5" fmla="*/ 632353 h 6056768"/>
              <a:gd name="connsiteX6" fmla="*/ 2551305 w 7058128"/>
              <a:gd name="connsiteY6" fmla="*/ 593716 h 6056768"/>
              <a:gd name="connsiteX7" fmla="*/ 3195248 w 7058128"/>
              <a:gd name="connsiteY7" fmla="*/ 497125 h 6056768"/>
              <a:gd name="connsiteX8" fmla="*/ 3903586 w 7058128"/>
              <a:gd name="connsiteY8" fmla="*/ 400533 h 6056768"/>
              <a:gd name="connsiteX9" fmla="*/ 4102125 w 7058128"/>
              <a:gd name="connsiteY9" fmla="*/ 376625 h 6056768"/>
              <a:gd name="connsiteX10" fmla="*/ 4212679 w 7058128"/>
              <a:gd name="connsiteY10" fmla="*/ 400533 h 6056768"/>
              <a:gd name="connsiteX11" fmla="*/ 4521772 w 7058128"/>
              <a:gd name="connsiteY11" fmla="*/ 439170 h 6056768"/>
              <a:gd name="connsiteX12" fmla="*/ 5030488 w 7058128"/>
              <a:gd name="connsiteY12" fmla="*/ 503564 h 6056768"/>
              <a:gd name="connsiteX13" fmla="*/ 5577840 w 7058128"/>
              <a:gd name="connsiteY13" fmla="*/ 584854 h 6056768"/>
              <a:gd name="connsiteX14" fmla="*/ 5758144 w 7058128"/>
              <a:gd name="connsiteY14" fmla="*/ 670989 h 6056768"/>
              <a:gd name="connsiteX15" fmla="*/ 6241102 w 7058128"/>
              <a:gd name="connsiteY15" fmla="*/ 877051 h 6056768"/>
              <a:gd name="connsiteX16" fmla="*/ 6817259 w 7058128"/>
              <a:gd name="connsiteY16" fmla="*/ 1113577 h 6056768"/>
              <a:gd name="connsiteX17" fmla="*/ 6930122 w 7058128"/>
              <a:gd name="connsiteY17" fmla="*/ 1263417 h 6056768"/>
              <a:gd name="connsiteX18" fmla="*/ 6944913 w 7058128"/>
              <a:gd name="connsiteY18" fmla="*/ 1481147 h 6056768"/>
              <a:gd name="connsiteX19" fmla="*/ 6745738 w 7058128"/>
              <a:gd name="connsiteY19" fmla="*/ 1834232 h 6056768"/>
              <a:gd name="connsiteX20" fmla="*/ 6820651 w 7058128"/>
              <a:gd name="connsiteY20" fmla="*/ 1991074 h 6056768"/>
              <a:gd name="connsiteX21" fmla="*/ 6885047 w 7058128"/>
              <a:gd name="connsiteY21" fmla="*/ 2081226 h 6056768"/>
              <a:gd name="connsiteX22" fmla="*/ 7020275 w 7058128"/>
              <a:gd name="connsiteY22" fmla="*/ 2274409 h 6056768"/>
              <a:gd name="connsiteX23" fmla="*/ 7035448 w 7058128"/>
              <a:gd name="connsiteY23" fmla="*/ 2368387 h 6056768"/>
              <a:gd name="connsiteX24" fmla="*/ 6736684 w 7058128"/>
              <a:gd name="connsiteY24" fmla="*/ 2748633 h 6056768"/>
              <a:gd name="connsiteX25" fmla="*/ 6839971 w 7058128"/>
              <a:gd name="connsiteY25" fmla="*/ 2995626 h 6056768"/>
              <a:gd name="connsiteX26" fmla="*/ 6908699 w 7058128"/>
              <a:gd name="connsiteY26" fmla="*/ 3210359 h 6056768"/>
              <a:gd name="connsiteX27" fmla="*/ 6791004 w 7058128"/>
              <a:gd name="connsiteY27" fmla="*/ 3491017 h 6056768"/>
              <a:gd name="connsiteX28" fmla="*/ 6627468 w 7058128"/>
              <a:gd name="connsiteY28" fmla="*/ 3594494 h 6056768"/>
              <a:gd name="connsiteX29" fmla="*/ 6347384 w 7058128"/>
              <a:gd name="connsiteY29" fmla="*/ 3762620 h 6056768"/>
              <a:gd name="connsiteX30" fmla="*/ 6221784 w 7058128"/>
              <a:gd name="connsiteY30" fmla="*/ 3633130 h 6056768"/>
              <a:gd name="connsiteX31" fmla="*/ 5903765 w 7058128"/>
              <a:gd name="connsiteY31" fmla="*/ 3319000 h 6056768"/>
              <a:gd name="connsiteX32" fmla="*/ 5771024 w 7058128"/>
              <a:gd name="connsiteY32" fmla="*/ 3375553 h 6056768"/>
              <a:gd name="connsiteX33" fmla="*/ 5550680 w 7058128"/>
              <a:gd name="connsiteY33" fmla="*/ 3500069 h 6056768"/>
              <a:gd name="connsiteX34" fmla="*/ 5288065 w 7058128"/>
              <a:gd name="connsiteY34" fmla="*/ 3414189 h 6056768"/>
              <a:gd name="connsiteX35" fmla="*/ 4898830 w 7058128"/>
              <a:gd name="connsiteY35" fmla="*/ 3300893 h 6056768"/>
              <a:gd name="connsiteX36" fmla="*/ 4921018 w 7058128"/>
              <a:gd name="connsiteY36" fmla="*/ 3452826 h 6056768"/>
              <a:gd name="connsiteX37" fmla="*/ 4971258 w 7058128"/>
              <a:gd name="connsiteY37" fmla="*/ 3853155 h 6056768"/>
              <a:gd name="connsiteX38" fmla="*/ 4889776 w 7058128"/>
              <a:gd name="connsiteY38" fmla="*/ 4215293 h 6056768"/>
              <a:gd name="connsiteX39" fmla="*/ 5052739 w 7058128"/>
              <a:gd name="connsiteY39" fmla="*/ 4749448 h 6056768"/>
              <a:gd name="connsiteX40" fmla="*/ 4210767 w 7058128"/>
              <a:gd name="connsiteY40" fmla="*/ 4613646 h 6056768"/>
              <a:gd name="connsiteX41" fmla="*/ 4400889 w 7058128"/>
              <a:gd name="connsiteY41" fmla="*/ 5147800 h 6056768"/>
              <a:gd name="connsiteX42" fmla="*/ 4093071 w 7058128"/>
              <a:gd name="connsiteY42" fmla="*/ 5383191 h 6056768"/>
              <a:gd name="connsiteX43" fmla="*/ 4455210 w 7058128"/>
              <a:gd name="connsiteY43" fmla="*/ 5763437 h 6056768"/>
              <a:gd name="connsiteX44" fmla="*/ 4364676 w 7058128"/>
              <a:gd name="connsiteY44" fmla="*/ 5989773 h 6056768"/>
              <a:gd name="connsiteX45" fmla="*/ 3938257 w 7058128"/>
              <a:gd name="connsiteY45" fmla="*/ 6056768 h 6056768"/>
              <a:gd name="connsiteX46" fmla="*/ 3269206 w 7058128"/>
              <a:gd name="connsiteY46" fmla="*/ 5066320 h 6056768"/>
              <a:gd name="connsiteX47" fmla="*/ 2879907 w 7058128"/>
              <a:gd name="connsiteY47" fmla="*/ 4133812 h 6056768"/>
              <a:gd name="connsiteX48" fmla="*/ 2898014 w 7058128"/>
              <a:gd name="connsiteY48" fmla="*/ 3219412 h 6056768"/>
              <a:gd name="connsiteX49" fmla="*/ 2750928 w 7058128"/>
              <a:gd name="connsiteY49" fmla="*/ 3407750 h 6056768"/>
              <a:gd name="connsiteX50" fmla="*/ 2448275 w 7058128"/>
              <a:gd name="connsiteY50" fmla="*/ 3787677 h 6056768"/>
              <a:gd name="connsiteX51" fmla="*/ 2282378 w 7058128"/>
              <a:gd name="connsiteY51" fmla="*/ 3970849 h 6056768"/>
              <a:gd name="connsiteX52" fmla="*/ 2094106 w 7058128"/>
              <a:gd name="connsiteY52" fmla="*/ 3839192 h 6056768"/>
              <a:gd name="connsiteX53" fmla="*/ 1572510 w 7058128"/>
              <a:gd name="connsiteY53" fmla="*/ 3517220 h 6056768"/>
              <a:gd name="connsiteX54" fmla="*/ 877051 w 7058128"/>
              <a:gd name="connsiteY54" fmla="*/ 3072899 h 6056768"/>
              <a:gd name="connsiteX55" fmla="*/ 658111 w 7058128"/>
              <a:gd name="connsiteY55" fmla="*/ 2924792 h 6056768"/>
              <a:gd name="connsiteX56" fmla="*/ 453579 w 7058128"/>
              <a:gd name="connsiteY56" fmla="*/ 2793899 h 6056768"/>
              <a:gd name="connsiteX57" fmla="*/ 406973 w 7058128"/>
              <a:gd name="connsiteY57" fmla="*/ 2647896 h 6056768"/>
              <a:gd name="connsiteX58" fmla="*/ 323261 w 7058128"/>
              <a:gd name="connsiteY58" fmla="*/ 2396758 h 6056768"/>
              <a:gd name="connsiteX59" fmla="*/ 213790 w 7058128"/>
              <a:gd name="connsiteY59" fmla="*/ 1997513 h 6056768"/>
              <a:gd name="connsiteX60" fmla="*/ 109547 w 7058128"/>
              <a:gd name="connsiteY60" fmla="*/ 1653163 h 6056768"/>
              <a:gd name="connsiteX61" fmla="*/ 104319 w 7058128"/>
              <a:gd name="connsiteY61" fmla="*/ 1572510 h 6056768"/>
              <a:gd name="connsiteX62" fmla="*/ 27046 w 7058128"/>
              <a:gd name="connsiteY62" fmla="*/ 561519 h 6056768"/>
              <a:gd name="connsiteX63" fmla="*/ 0 w 7058128"/>
              <a:gd name="connsiteY63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1057355 w 7058128"/>
              <a:gd name="connsiteY2" fmla="*/ 316820 h 6056768"/>
              <a:gd name="connsiteX3" fmla="*/ 1334251 w 7058128"/>
              <a:gd name="connsiteY3" fmla="*/ 400533 h 6056768"/>
              <a:gd name="connsiteX4" fmla="*/ 2056042 w 7058128"/>
              <a:gd name="connsiteY4" fmla="*/ 648228 h 6056768"/>
              <a:gd name="connsiteX5" fmla="*/ 2235772 w 7058128"/>
              <a:gd name="connsiteY5" fmla="*/ 632353 h 6056768"/>
              <a:gd name="connsiteX6" fmla="*/ 2551305 w 7058128"/>
              <a:gd name="connsiteY6" fmla="*/ 593716 h 6056768"/>
              <a:gd name="connsiteX7" fmla="*/ 3195248 w 7058128"/>
              <a:gd name="connsiteY7" fmla="*/ 497125 h 6056768"/>
              <a:gd name="connsiteX8" fmla="*/ 3903586 w 7058128"/>
              <a:gd name="connsiteY8" fmla="*/ 400533 h 6056768"/>
              <a:gd name="connsiteX9" fmla="*/ 4102125 w 7058128"/>
              <a:gd name="connsiteY9" fmla="*/ 376625 h 6056768"/>
              <a:gd name="connsiteX10" fmla="*/ 4212679 w 7058128"/>
              <a:gd name="connsiteY10" fmla="*/ 400533 h 6056768"/>
              <a:gd name="connsiteX11" fmla="*/ 4521772 w 7058128"/>
              <a:gd name="connsiteY11" fmla="*/ 439170 h 6056768"/>
              <a:gd name="connsiteX12" fmla="*/ 4663440 w 7058128"/>
              <a:gd name="connsiteY12" fmla="*/ 452048 h 6056768"/>
              <a:gd name="connsiteX13" fmla="*/ 5030488 w 7058128"/>
              <a:gd name="connsiteY13" fmla="*/ 503564 h 6056768"/>
              <a:gd name="connsiteX14" fmla="*/ 5577840 w 7058128"/>
              <a:gd name="connsiteY14" fmla="*/ 584854 h 6056768"/>
              <a:gd name="connsiteX15" fmla="*/ 5758144 w 7058128"/>
              <a:gd name="connsiteY15" fmla="*/ 670989 h 6056768"/>
              <a:gd name="connsiteX16" fmla="*/ 6241102 w 7058128"/>
              <a:gd name="connsiteY16" fmla="*/ 877051 h 6056768"/>
              <a:gd name="connsiteX17" fmla="*/ 6817259 w 7058128"/>
              <a:gd name="connsiteY17" fmla="*/ 1113577 h 6056768"/>
              <a:gd name="connsiteX18" fmla="*/ 6930122 w 7058128"/>
              <a:gd name="connsiteY18" fmla="*/ 1263417 h 6056768"/>
              <a:gd name="connsiteX19" fmla="*/ 6944913 w 7058128"/>
              <a:gd name="connsiteY19" fmla="*/ 1481147 h 6056768"/>
              <a:gd name="connsiteX20" fmla="*/ 6745738 w 7058128"/>
              <a:gd name="connsiteY20" fmla="*/ 1834232 h 6056768"/>
              <a:gd name="connsiteX21" fmla="*/ 6820651 w 7058128"/>
              <a:gd name="connsiteY21" fmla="*/ 1991074 h 6056768"/>
              <a:gd name="connsiteX22" fmla="*/ 6885047 w 7058128"/>
              <a:gd name="connsiteY22" fmla="*/ 2081226 h 6056768"/>
              <a:gd name="connsiteX23" fmla="*/ 7020275 w 7058128"/>
              <a:gd name="connsiteY23" fmla="*/ 2274409 h 6056768"/>
              <a:gd name="connsiteX24" fmla="*/ 7035448 w 7058128"/>
              <a:gd name="connsiteY24" fmla="*/ 2368387 h 6056768"/>
              <a:gd name="connsiteX25" fmla="*/ 6736684 w 7058128"/>
              <a:gd name="connsiteY25" fmla="*/ 2748633 h 6056768"/>
              <a:gd name="connsiteX26" fmla="*/ 6839971 w 7058128"/>
              <a:gd name="connsiteY26" fmla="*/ 2995626 h 6056768"/>
              <a:gd name="connsiteX27" fmla="*/ 6908699 w 7058128"/>
              <a:gd name="connsiteY27" fmla="*/ 3210359 h 6056768"/>
              <a:gd name="connsiteX28" fmla="*/ 6791004 w 7058128"/>
              <a:gd name="connsiteY28" fmla="*/ 3491017 h 6056768"/>
              <a:gd name="connsiteX29" fmla="*/ 6627468 w 7058128"/>
              <a:gd name="connsiteY29" fmla="*/ 3594494 h 6056768"/>
              <a:gd name="connsiteX30" fmla="*/ 6347384 w 7058128"/>
              <a:gd name="connsiteY30" fmla="*/ 3762620 h 6056768"/>
              <a:gd name="connsiteX31" fmla="*/ 6221784 w 7058128"/>
              <a:gd name="connsiteY31" fmla="*/ 3633130 h 6056768"/>
              <a:gd name="connsiteX32" fmla="*/ 5903765 w 7058128"/>
              <a:gd name="connsiteY32" fmla="*/ 3319000 h 6056768"/>
              <a:gd name="connsiteX33" fmla="*/ 5771024 w 7058128"/>
              <a:gd name="connsiteY33" fmla="*/ 3375553 h 6056768"/>
              <a:gd name="connsiteX34" fmla="*/ 5550680 w 7058128"/>
              <a:gd name="connsiteY34" fmla="*/ 3500069 h 6056768"/>
              <a:gd name="connsiteX35" fmla="*/ 5288065 w 7058128"/>
              <a:gd name="connsiteY35" fmla="*/ 3414189 h 6056768"/>
              <a:gd name="connsiteX36" fmla="*/ 4898830 w 7058128"/>
              <a:gd name="connsiteY36" fmla="*/ 3300893 h 6056768"/>
              <a:gd name="connsiteX37" fmla="*/ 4921018 w 7058128"/>
              <a:gd name="connsiteY37" fmla="*/ 3452826 h 6056768"/>
              <a:gd name="connsiteX38" fmla="*/ 4971258 w 7058128"/>
              <a:gd name="connsiteY38" fmla="*/ 3853155 h 6056768"/>
              <a:gd name="connsiteX39" fmla="*/ 4889776 w 7058128"/>
              <a:gd name="connsiteY39" fmla="*/ 4215293 h 6056768"/>
              <a:gd name="connsiteX40" fmla="*/ 5052739 w 7058128"/>
              <a:gd name="connsiteY40" fmla="*/ 4749448 h 6056768"/>
              <a:gd name="connsiteX41" fmla="*/ 4210767 w 7058128"/>
              <a:gd name="connsiteY41" fmla="*/ 4613646 h 6056768"/>
              <a:gd name="connsiteX42" fmla="*/ 4400889 w 7058128"/>
              <a:gd name="connsiteY42" fmla="*/ 5147800 h 6056768"/>
              <a:gd name="connsiteX43" fmla="*/ 4093071 w 7058128"/>
              <a:gd name="connsiteY43" fmla="*/ 5383191 h 6056768"/>
              <a:gd name="connsiteX44" fmla="*/ 4455210 w 7058128"/>
              <a:gd name="connsiteY44" fmla="*/ 5763437 h 6056768"/>
              <a:gd name="connsiteX45" fmla="*/ 4364676 w 7058128"/>
              <a:gd name="connsiteY45" fmla="*/ 5989773 h 6056768"/>
              <a:gd name="connsiteX46" fmla="*/ 3938257 w 7058128"/>
              <a:gd name="connsiteY46" fmla="*/ 6056768 h 6056768"/>
              <a:gd name="connsiteX47" fmla="*/ 3269206 w 7058128"/>
              <a:gd name="connsiteY47" fmla="*/ 5066320 h 6056768"/>
              <a:gd name="connsiteX48" fmla="*/ 2879907 w 7058128"/>
              <a:gd name="connsiteY48" fmla="*/ 4133812 h 6056768"/>
              <a:gd name="connsiteX49" fmla="*/ 2898014 w 7058128"/>
              <a:gd name="connsiteY49" fmla="*/ 3219412 h 6056768"/>
              <a:gd name="connsiteX50" fmla="*/ 2750928 w 7058128"/>
              <a:gd name="connsiteY50" fmla="*/ 3407750 h 6056768"/>
              <a:gd name="connsiteX51" fmla="*/ 2448275 w 7058128"/>
              <a:gd name="connsiteY51" fmla="*/ 3787677 h 6056768"/>
              <a:gd name="connsiteX52" fmla="*/ 2282378 w 7058128"/>
              <a:gd name="connsiteY52" fmla="*/ 3970849 h 6056768"/>
              <a:gd name="connsiteX53" fmla="*/ 2094106 w 7058128"/>
              <a:gd name="connsiteY53" fmla="*/ 3839192 h 6056768"/>
              <a:gd name="connsiteX54" fmla="*/ 1572510 w 7058128"/>
              <a:gd name="connsiteY54" fmla="*/ 3517220 h 6056768"/>
              <a:gd name="connsiteX55" fmla="*/ 877051 w 7058128"/>
              <a:gd name="connsiteY55" fmla="*/ 3072899 h 6056768"/>
              <a:gd name="connsiteX56" fmla="*/ 658111 w 7058128"/>
              <a:gd name="connsiteY56" fmla="*/ 2924792 h 6056768"/>
              <a:gd name="connsiteX57" fmla="*/ 453579 w 7058128"/>
              <a:gd name="connsiteY57" fmla="*/ 2793899 h 6056768"/>
              <a:gd name="connsiteX58" fmla="*/ 406973 w 7058128"/>
              <a:gd name="connsiteY58" fmla="*/ 2647896 h 6056768"/>
              <a:gd name="connsiteX59" fmla="*/ 323261 w 7058128"/>
              <a:gd name="connsiteY59" fmla="*/ 2396758 h 6056768"/>
              <a:gd name="connsiteX60" fmla="*/ 213790 w 7058128"/>
              <a:gd name="connsiteY60" fmla="*/ 1997513 h 6056768"/>
              <a:gd name="connsiteX61" fmla="*/ 109547 w 7058128"/>
              <a:gd name="connsiteY61" fmla="*/ 1653163 h 6056768"/>
              <a:gd name="connsiteX62" fmla="*/ 104319 w 7058128"/>
              <a:gd name="connsiteY62" fmla="*/ 1572510 h 6056768"/>
              <a:gd name="connsiteX63" fmla="*/ 27046 w 7058128"/>
              <a:gd name="connsiteY63" fmla="*/ 561519 h 6056768"/>
              <a:gd name="connsiteX64" fmla="*/ 0 w 7058128"/>
              <a:gd name="connsiteY64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1057355 w 7058128"/>
              <a:gd name="connsiteY2" fmla="*/ 316820 h 6056768"/>
              <a:gd name="connsiteX3" fmla="*/ 1334251 w 7058128"/>
              <a:gd name="connsiteY3" fmla="*/ 400533 h 6056768"/>
              <a:gd name="connsiteX4" fmla="*/ 2056042 w 7058128"/>
              <a:gd name="connsiteY4" fmla="*/ 648228 h 6056768"/>
              <a:gd name="connsiteX5" fmla="*/ 2235772 w 7058128"/>
              <a:gd name="connsiteY5" fmla="*/ 632353 h 6056768"/>
              <a:gd name="connsiteX6" fmla="*/ 2551305 w 7058128"/>
              <a:gd name="connsiteY6" fmla="*/ 593716 h 6056768"/>
              <a:gd name="connsiteX7" fmla="*/ 3195248 w 7058128"/>
              <a:gd name="connsiteY7" fmla="*/ 497125 h 6056768"/>
              <a:gd name="connsiteX8" fmla="*/ 3903586 w 7058128"/>
              <a:gd name="connsiteY8" fmla="*/ 400533 h 6056768"/>
              <a:gd name="connsiteX9" fmla="*/ 4102125 w 7058128"/>
              <a:gd name="connsiteY9" fmla="*/ 376625 h 6056768"/>
              <a:gd name="connsiteX10" fmla="*/ 4212679 w 7058128"/>
              <a:gd name="connsiteY10" fmla="*/ 400533 h 6056768"/>
              <a:gd name="connsiteX11" fmla="*/ 4521772 w 7058128"/>
              <a:gd name="connsiteY11" fmla="*/ 439170 h 6056768"/>
              <a:gd name="connsiteX12" fmla="*/ 4663440 w 7058128"/>
              <a:gd name="connsiteY12" fmla="*/ 452048 h 6056768"/>
              <a:gd name="connsiteX13" fmla="*/ 5030488 w 7058128"/>
              <a:gd name="connsiteY13" fmla="*/ 503564 h 6056768"/>
              <a:gd name="connsiteX14" fmla="*/ 5577840 w 7058128"/>
              <a:gd name="connsiteY14" fmla="*/ 584854 h 6056768"/>
              <a:gd name="connsiteX15" fmla="*/ 5758144 w 7058128"/>
              <a:gd name="connsiteY15" fmla="*/ 670989 h 6056768"/>
              <a:gd name="connsiteX16" fmla="*/ 6241102 w 7058128"/>
              <a:gd name="connsiteY16" fmla="*/ 877051 h 6056768"/>
              <a:gd name="connsiteX17" fmla="*/ 6817259 w 7058128"/>
              <a:gd name="connsiteY17" fmla="*/ 1113577 h 6056768"/>
              <a:gd name="connsiteX18" fmla="*/ 6930122 w 7058128"/>
              <a:gd name="connsiteY18" fmla="*/ 1263417 h 6056768"/>
              <a:gd name="connsiteX19" fmla="*/ 6944913 w 7058128"/>
              <a:gd name="connsiteY19" fmla="*/ 1481147 h 6056768"/>
              <a:gd name="connsiteX20" fmla="*/ 6745738 w 7058128"/>
              <a:gd name="connsiteY20" fmla="*/ 1834232 h 6056768"/>
              <a:gd name="connsiteX21" fmla="*/ 6820651 w 7058128"/>
              <a:gd name="connsiteY21" fmla="*/ 1991074 h 6056768"/>
              <a:gd name="connsiteX22" fmla="*/ 6885047 w 7058128"/>
              <a:gd name="connsiteY22" fmla="*/ 2081226 h 6056768"/>
              <a:gd name="connsiteX23" fmla="*/ 7020275 w 7058128"/>
              <a:gd name="connsiteY23" fmla="*/ 2274409 h 6056768"/>
              <a:gd name="connsiteX24" fmla="*/ 7035448 w 7058128"/>
              <a:gd name="connsiteY24" fmla="*/ 2368387 h 6056768"/>
              <a:gd name="connsiteX25" fmla="*/ 6736684 w 7058128"/>
              <a:gd name="connsiteY25" fmla="*/ 2748633 h 6056768"/>
              <a:gd name="connsiteX26" fmla="*/ 6839971 w 7058128"/>
              <a:gd name="connsiteY26" fmla="*/ 2995626 h 6056768"/>
              <a:gd name="connsiteX27" fmla="*/ 6908699 w 7058128"/>
              <a:gd name="connsiteY27" fmla="*/ 3210359 h 6056768"/>
              <a:gd name="connsiteX28" fmla="*/ 6791004 w 7058128"/>
              <a:gd name="connsiteY28" fmla="*/ 3491017 h 6056768"/>
              <a:gd name="connsiteX29" fmla="*/ 6627468 w 7058128"/>
              <a:gd name="connsiteY29" fmla="*/ 3594494 h 6056768"/>
              <a:gd name="connsiteX30" fmla="*/ 6347384 w 7058128"/>
              <a:gd name="connsiteY30" fmla="*/ 3762620 h 6056768"/>
              <a:gd name="connsiteX31" fmla="*/ 6221784 w 7058128"/>
              <a:gd name="connsiteY31" fmla="*/ 3633130 h 6056768"/>
              <a:gd name="connsiteX32" fmla="*/ 5903765 w 7058128"/>
              <a:gd name="connsiteY32" fmla="*/ 3319000 h 6056768"/>
              <a:gd name="connsiteX33" fmla="*/ 5771024 w 7058128"/>
              <a:gd name="connsiteY33" fmla="*/ 3375553 h 6056768"/>
              <a:gd name="connsiteX34" fmla="*/ 5550680 w 7058128"/>
              <a:gd name="connsiteY34" fmla="*/ 3500069 h 6056768"/>
              <a:gd name="connsiteX35" fmla="*/ 5288065 w 7058128"/>
              <a:gd name="connsiteY35" fmla="*/ 3414189 h 6056768"/>
              <a:gd name="connsiteX36" fmla="*/ 4898830 w 7058128"/>
              <a:gd name="connsiteY36" fmla="*/ 3300893 h 6056768"/>
              <a:gd name="connsiteX37" fmla="*/ 4921018 w 7058128"/>
              <a:gd name="connsiteY37" fmla="*/ 3452826 h 6056768"/>
              <a:gd name="connsiteX38" fmla="*/ 4971258 w 7058128"/>
              <a:gd name="connsiteY38" fmla="*/ 3853155 h 6056768"/>
              <a:gd name="connsiteX39" fmla="*/ 4889776 w 7058128"/>
              <a:gd name="connsiteY39" fmla="*/ 4215293 h 6056768"/>
              <a:gd name="connsiteX40" fmla="*/ 5052739 w 7058128"/>
              <a:gd name="connsiteY40" fmla="*/ 4749448 h 6056768"/>
              <a:gd name="connsiteX41" fmla="*/ 4210767 w 7058128"/>
              <a:gd name="connsiteY41" fmla="*/ 4613646 h 6056768"/>
              <a:gd name="connsiteX42" fmla="*/ 4400889 w 7058128"/>
              <a:gd name="connsiteY42" fmla="*/ 5147800 h 6056768"/>
              <a:gd name="connsiteX43" fmla="*/ 4093071 w 7058128"/>
              <a:gd name="connsiteY43" fmla="*/ 5383191 h 6056768"/>
              <a:gd name="connsiteX44" fmla="*/ 4455210 w 7058128"/>
              <a:gd name="connsiteY44" fmla="*/ 5763437 h 6056768"/>
              <a:gd name="connsiteX45" fmla="*/ 4364676 w 7058128"/>
              <a:gd name="connsiteY45" fmla="*/ 5989773 h 6056768"/>
              <a:gd name="connsiteX46" fmla="*/ 3938257 w 7058128"/>
              <a:gd name="connsiteY46" fmla="*/ 6056768 h 6056768"/>
              <a:gd name="connsiteX47" fmla="*/ 3269206 w 7058128"/>
              <a:gd name="connsiteY47" fmla="*/ 5066320 h 6056768"/>
              <a:gd name="connsiteX48" fmla="*/ 2879907 w 7058128"/>
              <a:gd name="connsiteY48" fmla="*/ 4133812 h 6056768"/>
              <a:gd name="connsiteX49" fmla="*/ 2898014 w 7058128"/>
              <a:gd name="connsiteY49" fmla="*/ 3219412 h 6056768"/>
              <a:gd name="connsiteX50" fmla="*/ 2750928 w 7058128"/>
              <a:gd name="connsiteY50" fmla="*/ 3407750 h 6056768"/>
              <a:gd name="connsiteX51" fmla="*/ 2660775 w 7058128"/>
              <a:gd name="connsiteY51" fmla="*/ 3536539 h 6056768"/>
              <a:gd name="connsiteX52" fmla="*/ 2448275 w 7058128"/>
              <a:gd name="connsiteY52" fmla="*/ 3787677 h 6056768"/>
              <a:gd name="connsiteX53" fmla="*/ 2282378 w 7058128"/>
              <a:gd name="connsiteY53" fmla="*/ 3970849 h 6056768"/>
              <a:gd name="connsiteX54" fmla="*/ 2094106 w 7058128"/>
              <a:gd name="connsiteY54" fmla="*/ 3839192 h 6056768"/>
              <a:gd name="connsiteX55" fmla="*/ 1572510 w 7058128"/>
              <a:gd name="connsiteY55" fmla="*/ 3517220 h 6056768"/>
              <a:gd name="connsiteX56" fmla="*/ 877051 w 7058128"/>
              <a:gd name="connsiteY56" fmla="*/ 3072899 h 6056768"/>
              <a:gd name="connsiteX57" fmla="*/ 658111 w 7058128"/>
              <a:gd name="connsiteY57" fmla="*/ 2924792 h 6056768"/>
              <a:gd name="connsiteX58" fmla="*/ 453579 w 7058128"/>
              <a:gd name="connsiteY58" fmla="*/ 2793899 h 6056768"/>
              <a:gd name="connsiteX59" fmla="*/ 406973 w 7058128"/>
              <a:gd name="connsiteY59" fmla="*/ 2647896 h 6056768"/>
              <a:gd name="connsiteX60" fmla="*/ 323261 w 7058128"/>
              <a:gd name="connsiteY60" fmla="*/ 2396758 h 6056768"/>
              <a:gd name="connsiteX61" fmla="*/ 213790 w 7058128"/>
              <a:gd name="connsiteY61" fmla="*/ 1997513 h 6056768"/>
              <a:gd name="connsiteX62" fmla="*/ 109547 w 7058128"/>
              <a:gd name="connsiteY62" fmla="*/ 1653163 h 6056768"/>
              <a:gd name="connsiteX63" fmla="*/ 104319 w 7058128"/>
              <a:gd name="connsiteY63" fmla="*/ 1572510 h 6056768"/>
              <a:gd name="connsiteX64" fmla="*/ 27046 w 7058128"/>
              <a:gd name="connsiteY64" fmla="*/ 561519 h 6056768"/>
              <a:gd name="connsiteX65" fmla="*/ 0 w 7058128"/>
              <a:gd name="connsiteY65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701040 w 7058128"/>
              <a:gd name="connsiteY2" fmla="*/ 216131 h 6056768"/>
              <a:gd name="connsiteX3" fmla="*/ 1057355 w 7058128"/>
              <a:gd name="connsiteY3" fmla="*/ 316820 h 6056768"/>
              <a:gd name="connsiteX4" fmla="*/ 1334251 w 7058128"/>
              <a:gd name="connsiteY4" fmla="*/ 400533 h 6056768"/>
              <a:gd name="connsiteX5" fmla="*/ 2056042 w 7058128"/>
              <a:gd name="connsiteY5" fmla="*/ 648228 h 6056768"/>
              <a:gd name="connsiteX6" fmla="*/ 2235772 w 7058128"/>
              <a:gd name="connsiteY6" fmla="*/ 632353 h 6056768"/>
              <a:gd name="connsiteX7" fmla="*/ 2551305 w 7058128"/>
              <a:gd name="connsiteY7" fmla="*/ 593716 h 6056768"/>
              <a:gd name="connsiteX8" fmla="*/ 3195248 w 7058128"/>
              <a:gd name="connsiteY8" fmla="*/ 497125 h 6056768"/>
              <a:gd name="connsiteX9" fmla="*/ 3903586 w 7058128"/>
              <a:gd name="connsiteY9" fmla="*/ 400533 h 6056768"/>
              <a:gd name="connsiteX10" fmla="*/ 4102125 w 7058128"/>
              <a:gd name="connsiteY10" fmla="*/ 376625 h 6056768"/>
              <a:gd name="connsiteX11" fmla="*/ 4212679 w 7058128"/>
              <a:gd name="connsiteY11" fmla="*/ 400533 h 6056768"/>
              <a:gd name="connsiteX12" fmla="*/ 4521772 w 7058128"/>
              <a:gd name="connsiteY12" fmla="*/ 439170 h 6056768"/>
              <a:gd name="connsiteX13" fmla="*/ 4663440 w 7058128"/>
              <a:gd name="connsiteY13" fmla="*/ 452048 h 6056768"/>
              <a:gd name="connsiteX14" fmla="*/ 5030488 w 7058128"/>
              <a:gd name="connsiteY14" fmla="*/ 503564 h 6056768"/>
              <a:gd name="connsiteX15" fmla="*/ 5577840 w 7058128"/>
              <a:gd name="connsiteY15" fmla="*/ 584854 h 6056768"/>
              <a:gd name="connsiteX16" fmla="*/ 5758144 w 7058128"/>
              <a:gd name="connsiteY16" fmla="*/ 670989 h 6056768"/>
              <a:gd name="connsiteX17" fmla="*/ 6241102 w 7058128"/>
              <a:gd name="connsiteY17" fmla="*/ 877051 h 6056768"/>
              <a:gd name="connsiteX18" fmla="*/ 6817259 w 7058128"/>
              <a:gd name="connsiteY18" fmla="*/ 1113577 h 6056768"/>
              <a:gd name="connsiteX19" fmla="*/ 6930122 w 7058128"/>
              <a:gd name="connsiteY19" fmla="*/ 1263417 h 6056768"/>
              <a:gd name="connsiteX20" fmla="*/ 6944913 w 7058128"/>
              <a:gd name="connsiteY20" fmla="*/ 1481147 h 6056768"/>
              <a:gd name="connsiteX21" fmla="*/ 6745738 w 7058128"/>
              <a:gd name="connsiteY21" fmla="*/ 1834232 h 6056768"/>
              <a:gd name="connsiteX22" fmla="*/ 6820651 w 7058128"/>
              <a:gd name="connsiteY22" fmla="*/ 1991074 h 6056768"/>
              <a:gd name="connsiteX23" fmla="*/ 6885047 w 7058128"/>
              <a:gd name="connsiteY23" fmla="*/ 2081226 h 6056768"/>
              <a:gd name="connsiteX24" fmla="*/ 7020275 w 7058128"/>
              <a:gd name="connsiteY24" fmla="*/ 2274409 h 6056768"/>
              <a:gd name="connsiteX25" fmla="*/ 7035448 w 7058128"/>
              <a:gd name="connsiteY25" fmla="*/ 2368387 h 6056768"/>
              <a:gd name="connsiteX26" fmla="*/ 6736684 w 7058128"/>
              <a:gd name="connsiteY26" fmla="*/ 2748633 h 6056768"/>
              <a:gd name="connsiteX27" fmla="*/ 6839971 w 7058128"/>
              <a:gd name="connsiteY27" fmla="*/ 2995626 h 6056768"/>
              <a:gd name="connsiteX28" fmla="*/ 6908699 w 7058128"/>
              <a:gd name="connsiteY28" fmla="*/ 3210359 h 6056768"/>
              <a:gd name="connsiteX29" fmla="*/ 6791004 w 7058128"/>
              <a:gd name="connsiteY29" fmla="*/ 3491017 h 6056768"/>
              <a:gd name="connsiteX30" fmla="*/ 6627468 w 7058128"/>
              <a:gd name="connsiteY30" fmla="*/ 3594494 h 6056768"/>
              <a:gd name="connsiteX31" fmla="*/ 6347384 w 7058128"/>
              <a:gd name="connsiteY31" fmla="*/ 3762620 h 6056768"/>
              <a:gd name="connsiteX32" fmla="*/ 6221784 w 7058128"/>
              <a:gd name="connsiteY32" fmla="*/ 3633130 h 6056768"/>
              <a:gd name="connsiteX33" fmla="*/ 5903765 w 7058128"/>
              <a:gd name="connsiteY33" fmla="*/ 3319000 h 6056768"/>
              <a:gd name="connsiteX34" fmla="*/ 5771024 w 7058128"/>
              <a:gd name="connsiteY34" fmla="*/ 3375553 h 6056768"/>
              <a:gd name="connsiteX35" fmla="*/ 5550680 w 7058128"/>
              <a:gd name="connsiteY35" fmla="*/ 3500069 h 6056768"/>
              <a:gd name="connsiteX36" fmla="*/ 5288065 w 7058128"/>
              <a:gd name="connsiteY36" fmla="*/ 3414189 h 6056768"/>
              <a:gd name="connsiteX37" fmla="*/ 4898830 w 7058128"/>
              <a:gd name="connsiteY37" fmla="*/ 3300893 h 6056768"/>
              <a:gd name="connsiteX38" fmla="*/ 4921018 w 7058128"/>
              <a:gd name="connsiteY38" fmla="*/ 3452826 h 6056768"/>
              <a:gd name="connsiteX39" fmla="*/ 4971258 w 7058128"/>
              <a:gd name="connsiteY39" fmla="*/ 3853155 h 6056768"/>
              <a:gd name="connsiteX40" fmla="*/ 4889776 w 7058128"/>
              <a:gd name="connsiteY40" fmla="*/ 4215293 h 6056768"/>
              <a:gd name="connsiteX41" fmla="*/ 5052739 w 7058128"/>
              <a:gd name="connsiteY41" fmla="*/ 4749448 h 6056768"/>
              <a:gd name="connsiteX42" fmla="*/ 4210767 w 7058128"/>
              <a:gd name="connsiteY42" fmla="*/ 4613646 h 6056768"/>
              <a:gd name="connsiteX43" fmla="*/ 4400889 w 7058128"/>
              <a:gd name="connsiteY43" fmla="*/ 5147800 h 6056768"/>
              <a:gd name="connsiteX44" fmla="*/ 4093071 w 7058128"/>
              <a:gd name="connsiteY44" fmla="*/ 5383191 h 6056768"/>
              <a:gd name="connsiteX45" fmla="*/ 4455210 w 7058128"/>
              <a:gd name="connsiteY45" fmla="*/ 5763437 h 6056768"/>
              <a:gd name="connsiteX46" fmla="*/ 4364676 w 7058128"/>
              <a:gd name="connsiteY46" fmla="*/ 5989773 h 6056768"/>
              <a:gd name="connsiteX47" fmla="*/ 3938257 w 7058128"/>
              <a:gd name="connsiteY47" fmla="*/ 6056768 h 6056768"/>
              <a:gd name="connsiteX48" fmla="*/ 3269206 w 7058128"/>
              <a:gd name="connsiteY48" fmla="*/ 5066320 h 6056768"/>
              <a:gd name="connsiteX49" fmla="*/ 2879907 w 7058128"/>
              <a:gd name="connsiteY49" fmla="*/ 4133812 h 6056768"/>
              <a:gd name="connsiteX50" fmla="*/ 2898014 w 7058128"/>
              <a:gd name="connsiteY50" fmla="*/ 3219412 h 6056768"/>
              <a:gd name="connsiteX51" fmla="*/ 2750928 w 7058128"/>
              <a:gd name="connsiteY51" fmla="*/ 3407750 h 6056768"/>
              <a:gd name="connsiteX52" fmla="*/ 2660775 w 7058128"/>
              <a:gd name="connsiteY52" fmla="*/ 3536539 h 6056768"/>
              <a:gd name="connsiteX53" fmla="*/ 2448275 w 7058128"/>
              <a:gd name="connsiteY53" fmla="*/ 3787677 h 6056768"/>
              <a:gd name="connsiteX54" fmla="*/ 2282378 w 7058128"/>
              <a:gd name="connsiteY54" fmla="*/ 3970849 h 6056768"/>
              <a:gd name="connsiteX55" fmla="*/ 2094106 w 7058128"/>
              <a:gd name="connsiteY55" fmla="*/ 3839192 h 6056768"/>
              <a:gd name="connsiteX56" fmla="*/ 1572510 w 7058128"/>
              <a:gd name="connsiteY56" fmla="*/ 3517220 h 6056768"/>
              <a:gd name="connsiteX57" fmla="*/ 877051 w 7058128"/>
              <a:gd name="connsiteY57" fmla="*/ 3072899 h 6056768"/>
              <a:gd name="connsiteX58" fmla="*/ 658111 w 7058128"/>
              <a:gd name="connsiteY58" fmla="*/ 2924792 h 6056768"/>
              <a:gd name="connsiteX59" fmla="*/ 453579 w 7058128"/>
              <a:gd name="connsiteY59" fmla="*/ 2793899 h 6056768"/>
              <a:gd name="connsiteX60" fmla="*/ 406973 w 7058128"/>
              <a:gd name="connsiteY60" fmla="*/ 2647896 h 6056768"/>
              <a:gd name="connsiteX61" fmla="*/ 323261 w 7058128"/>
              <a:gd name="connsiteY61" fmla="*/ 2396758 h 6056768"/>
              <a:gd name="connsiteX62" fmla="*/ 213790 w 7058128"/>
              <a:gd name="connsiteY62" fmla="*/ 1997513 h 6056768"/>
              <a:gd name="connsiteX63" fmla="*/ 109547 w 7058128"/>
              <a:gd name="connsiteY63" fmla="*/ 1653163 h 6056768"/>
              <a:gd name="connsiteX64" fmla="*/ 104319 w 7058128"/>
              <a:gd name="connsiteY64" fmla="*/ 1572510 h 6056768"/>
              <a:gd name="connsiteX65" fmla="*/ 27046 w 7058128"/>
              <a:gd name="connsiteY65" fmla="*/ 561519 h 6056768"/>
              <a:gd name="connsiteX66" fmla="*/ 0 w 7058128"/>
              <a:gd name="connsiteY66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701040 w 7058128"/>
              <a:gd name="connsiteY2" fmla="*/ 216131 h 6056768"/>
              <a:gd name="connsiteX3" fmla="*/ 1057355 w 7058128"/>
              <a:gd name="connsiteY3" fmla="*/ 316820 h 6056768"/>
              <a:gd name="connsiteX4" fmla="*/ 1334251 w 7058128"/>
              <a:gd name="connsiteY4" fmla="*/ 400533 h 6056768"/>
              <a:gd name="connsiteX5" fmla="*/ 2056042 w 7058128"/>
              <a:gd name="connsiteY5" fmla="*/ 648228 h 6056768"/>
              <a:gd name="connsiteX6" fmla="*/ 2235772 w 7058128"/>
              <a:gd name="connsiteY6" fmla="*/ 632353 h 6056768"/>
              <a:gd name="connsiteX7" fmla="*/ 2551305 w 7058128"/>
              <a:gd name="connsiteY7" fmla="*/ 593716 h 6056768"/>
              <a:gd name="connsiteX8" fmla="*/ 3195248 w 7058128"/>
              <a:gd name="connsiteY8" fmla="*/ 497125 h 6056768"/>
              <a:gd name="connsiteX9" fmla="*/ 3903586 w 7058128"/>
              <a:gd name="connsiteY9" fmla="*/ 400533 h 6056768"/>
              <a:gd name="connsiteX10" fmla="*/ 4102125 w 7058128"/>
              <a:gd name="connsiteY10" fmla="*/ 376625 h 6056768"/>
              <a:gd name="connsiteX11" fmla="*/ 4212679 w 7058128"/>
              <a:gd name="connsiteY11" fmla="*/ 400533 h 6056768"/>
              <a:gd name="connsiteX12" fmla="*/ 4521772 w 7058128"/>
              <a:gd name="connsiteY12" fmla="*/ 439170 h 6056768"/>
              <a:gd name="connsiteX13" fmla="*/ 4663440 w 7058128"/>
              <a:gd name="connsiteY13" fmla="*/ 452048 h 6056768"/>
              <a:gd name="connsiteX14" fmla="*/ 5030488 w 7058128"/>
              <a:gd name="connsiteY14" fmla="*/ 503564 h 6056768"/>
              <a:gd name="connsiteX15" fmla="*/ 5577840 w 7058128"/>
              <a:gd name="connsiteY15" fmla="*/ 584854 h 6056768"/>
              <a:gd name="connsiteX16" fmla="*/ 5758144 w 7058128"/>
              <a:gd name="connsiteY16" fmla="*/ 670989 h 6056768"/>
              <a:gd name="connsiteX17" fmla="*/ 6241102 w 7058128"/>
              <a:gd name="connsiteY17" fmla="*/ 877051 h 6056768"/>
              <a:gd name="connsiteX18" fmla="*/ 6817259 w 7058128"/>
              <a:gd name="connsiteY18" fmla="*/ 1113577 h 6056768"/>
              <a:gd name="connsiteX19" fmla="*/ 6930122 w 7058128"/>
              <a:gd name="connsiteY19" fmla="*/ 1263417 h 6056768"/>
              <a:gd name="connsiteX20" fmla="*/ 6944913 w 7058128"/>
              <a:gd name="connsiteY20" fmla="*/ 1481147 h 6056768"/>
              <a:gd name="connsiteX21" fmla="*/ 6745738 w 7058128"/>
              <a:gd name="connsiteY21" fmla="*/ 1834232 h 6056768"/>
              <a:gd name="connsiteX22" fmla="*/ 6820651 w 7058128"/>
              <a:gd name="connsiteY22" fmla="*/ 1991074 h 6056768"/>
              <a:gd name="connsiteX23" fmla="*/ 6885047 w 7058128"/>
              <a:gd name="connsiteY23" fmla="*/ 2081226 h 6056768"/>
              <a:gd name="connsiteX24" fmla="*/ 7020275 w 7058128"/>
              <a:gd name="connsiteY24" fmla="*/ 2274409 h 6056768"/>
              <a:gd name="connsiteX25" fmla="*/ 7035448 w 7058128"/>
              <a:gd name="connsiteY25" fmla="*/ 2368387 h 6056768"/>
              <a:gd name="connsiteX26" fmla="*/ 6736684 w 7058128"/>
              <a:gd name="connsiteY26" fmla="*/ 2748633 h 6056768"/>
              <a:gd name="connsiteX27" fmla="*/ 6839971 w 7058128"/>
              <a:gd name="connsiteY27" fmla="*/ 2995626 h 6056768"/>
              <a:gd name="connsiteX28" fmla="*/ 6908699 w 7058128"/>
              <a:gd name="connsiteY28" fmla="*/ 3210359 h 6056768"/>
              <a:gd name="connsiteX29" fmla="*/ 6791004 w 7058128"/>
              <a:gd name="connsiteY29" fmla="*/ 3491017 h 6056768"/>
              <a:gd name="connsiteX30" fmla="*/ 6627468 w 7058128"/>
              <a:gd name="connsiteY30" fmla="*/ 3594494 h 6056768"/>
              <a:gd name="connsiteX31" fmla="*/ 6347384 w 7058128"/>
              <a:gd name="connsiteY31" fmla="*/ 3762620 h 6056768"/>
              <a:gd name="connsiteX32" fmla="*/ 6221784 w 7058128"/>
              <a:gd name="connsiteY32" fmla="*/ 3633130 h 6056768"/>
              <a:gd name="connsiteX33" fmla="*/ 5903765 w 7058128"/>
              <a:gd name="connsiteY33" fmla="*/ 3319000 h 6056768"/>
              <a:gd name="connsiteX34" fmla="*/ 5771024 w 7058128"/>
              <a:gd name="connsiteY34" fmla="*/ 3375553 h 6056768"/>
              <a:gd name="connsiteX35" fmla="*/ 5550680 w 7058128"/>
              <a:gd name="connsiteY35" fmla="*/ 3500069 h 6056768"/>
              <a:gd name="connsiteX36" fmla="*/ 5288065 w 7058128"/>
              <a:gd name="connsiteY36" fmla="*/ 3414189 h 6056768"/>
              <a:gd name="connsiteX37" fmla="*/ 4898830 w 7058128"/>
              <a:gd name="connsiteY37" fmla="*/ 3300893 h 6056768"/>
              <a:gd name="connsiteX38" fmla="*/ 4921018 w 7058128"/>
              <a:gd name="connsiteY38" fmla="*/ 3452826 h 6056768"/>
              <a:gd name="connsiteX39" fmla="*/ 4971258 w 7058128"/>
              <a:gd name="connsiteY39" fmla="*/ 3853155 h 6056768"/>
              <a:gd name="connsiteX40" fmla="*/ 4889776 w 7058128"/>
              <a:gd name="connsiteY40" fmla="*/ 4215293 h 6056768"/>
              <a:gd name="connsiteX41" fmla="*/ 5052739 w 7058128"/>
              <a:gd name="connsiteY41" fmla="*/ 4749448 h 6056768"/>
              <a:gd name="connsiteX42" fmla="*/ 4210767 w 7058128"/>
              <a:gd name="connsiteY42" fmla="*/ 4613646 h 6056768"/>
              <a:gd name="connsiteX43" fmla="*/ 4400889 w 7058128"/>
              <a:gd name="connsiteY43" fmla="*/ 5147800 h 6056768"/>
              <a:gd name="connsiteX44" fmla="*/ 4093071 w 7058128"/>
              <a:gd name="connsiteY44" fmla="*/ 5383191 h 6056768"/>
              <a:gd name="connsiteX45" fmla="*/ 4455210 w 7058128"/>
              <a:gd name="connsiteY45" fmla="*/ 5763437 h 6056768"/>
              <a:gd name="connsiteX46" fmla="*/ 4364676 w 7058128"/>
              <a:gd name="connsiteY46" fmla="*/ 5989773 h 6056768"/>
              <a:gd name="connsiteX47" fmla="*/ 3938257 w 7058128"/>
              <a:gd name="connsiteY47" fmla="*/ 6056768 h 6056768"/>
              <a:gd name="connsiteX48" fmla="*/ 3269206 w 7058128"/>
              <a:gd name="connsiteY48" fmla="*/ 5066320 h 6056768"/>
              <a:gd name="connsiteX49" fmla="*/ 2879907 w 7058128"/>
              <a:gd name="connsiteY49" fmla="*/ 4133812 h 6056768"/>
              <a:gd name="connsiteX50" fmla="*/ 2898014 w 7058128"/>
              <a:gd name="connsiteY50" fmla="*/ 3219412 h 6056768"/>
              <a:gd name="connsiteX51" fmla="*/ 2750928 w 7058128"/>
              <a:gd name="connsiteY51" fmla="*/ 3407750 h 6056768"/>
              <a:gd name="connsiteX52" fmla="*/ 2660775 w 7058128"/>
              <a:gd name="connsiteY52" fmla="*/ 3536539 h 6056768"/>
              <a:gd name="connsiteX53" fmla="*/ 2448275 w 7058128"/>
              <a:gd name="connsiteY53" fmla="*/ 3787677 h 6056768"/>
              <a:gd name="connsiteX54" fmla="*/ 2282378 w 7058128"/>
              <a:gd name="connsiteY54" fmla="*/ 3970849 h 6056768"/>
              <a:gd name="connsiteX55" fmla="*/ 2094106 w 7058128"/>
              <a:gd name="connsiteY55" fmla="*/ 3839192 h 6056768"/>
              <a:gd name="connsiteX56" fmla="*/ 1572510 w 7058128"/>
              <a:gd name="connsiteY56" fmla="*/ 3517220 h 6056768"/>
              <a:gd name="connsiteX57" fmla="*/ 877051 w 7058128"/>
              <a:gd name="connsiteY57" fmla="*/ 3072899 h 6056768"/>
              <a:gd name="connsiteX58" fmla="*/ 658111 w 7058128"/>
              <a:gd name="connsiteY58" fmla="*/ 2924792 h 6056768"/>
              <a:gd name="connsiteX59" fmla="*/ 453579 w 7058128"/>
              <a:gd name="connsiteY59" fmla="*/ 2793899 h 6056768"/>
              <a:gd name="connsiteX60" fmla="*/ 406973 w 7058128"/>
              <a:gd name="connsiteY60" fmla="*/ 2647896 h 6056768"/>
              <a:gd name="connsiteX61" fmla="*/ 323261 w 7058128"/>
              <a:gd name="connsiteY61" fmla="*/ 2396758 h 6056768"/>
              <a:gd name="connsiteX62" fmla="*/ 213790 w 7058128"/>
              <a:gd name="connsiteY62" fmla="*/ 1997513 h 6056768"/>
              <a:gd name="connsiteX63" fmla="*/ 109547 w 7058128"/>
              <a:gd name="connsiteY63" fmla="*/ 1653163 h 6056768"/>
              <a:gd name="connsiteX64" fmla="*/ 104319 w 7058128"/>
              <a:gd name="connsiteY64" fmla="*/ 1572510 h 6056768"/>
              <a:gd name="connsiteX65" fmla="*/ 27046 w 7058128"/>
              <a:gd name="connsiteY65" fmla="*/ 561519 h 6056768"/>
              <a:gd name="connsiteX66" fmla="*/ 19396 w 7058128"/>
              <a:gd name="connsiteY66" fmla="*/ 188422 h 6056768"/>
              <a:gd name="connsiteX67" fmla="*/ 0 w 7058128"/>
              <a:gd name="connsiteY67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701040 w 7058128"/>
              <a:gd name="connsiteY2" fmla="*/ 216131 h 6056768"/>
              <a:gd name="connsiteX3" fmla="*/ 1057355 w 7058128"/>
              <a:gd name="connsiteY3" fmla="*/ 316820 h 6056768"/>
              <a:gd name="connsiteX4" fmla="*/ 1334251 w 7058128"/>
              <a:gd name="connsiteY4" fmla="*/ 400533 h 6056768"/>
              <a:gd name="connsiteX5" fmla="*/ 2056042 w 7058128"/>
              <a:gd name="connsiteY5" fmla="*/ 648228 h 6056768"/>
              <a:gd name="connsiteX6" fmla="*/ 2235772 w 7058128"/>
              <a:gd name="connsiteY6" fmla="*/ 632353 h 6056768"/>
              <a:gd name="connsiteX7" fmla="*/ 2551305 w 7058128"/>
              <a:gd name="connsiteY7" fmla="*/ 593716 h 6056768"/>
              <a:gd name="connsiteX8" fmla="*/ 3195248 w 7058128"/>
              <a:gd name="connsiteY8" fmla="*/ 497125 h 6056768"/>
              <a:gd name="connsiteX9" fmla="*/ 3903586 w 7058128"/>
              <a:gd name="connsiteY9" fmla="*/ 400533 h 6056768"/>
              <a:gd name="connsiteX10" fmla="*/ 4102125 w 7058128"/>
              <a:gd name="connsiteY10" fmla="*/ 376625 h 6056768"/>
              <a:gd name="connsiteX11" fmla="*/ 4212679 w 7058128"/>
              <a:gd name="connsiteY11" fmla="*/ 400533 h 6056768"/>
              <a:gd name="connsiteX12" fmla="*/ 4521772 w 7058128"/>
              <a:gd name="connsiteY12" fmla="*/ 439170 h 6056768"/>
              <a:gd name="connsiteX13" fmla="*/ 4663440 w 7058128"/>
              <a:gd name="connsiteY13" fmla="*/ 452048 h 6056768"/>
              <a:gd name="connsiteX14" fmla="*/ 5030488 w 7058128"/>
              <a:gd name="connsiteY14" fmla="*/ 503564 h 6056768"/>
              <a:gd name="connsiteX15" fmla="*/ 5577840 w 7058128"/>
              <a:gd name="connsiteY15" fmla="*/ 584854 h 6056768"/>
              <a:gd name="connsiteX16" fmla="*/ 5758144 w 7058128"/>
              <a:gd name="connsiteY16" fmla="*/ 670989 h 6056768"/>
              <a:gd name="connsiteX17" fmla="*/ 6241102 w 7058128"/>
              <a:gd name="connsiteY17" fmla="*/ 877051 h 6056768"/>
              <a:gd name="connsiteX18" fmla="*/ 6817259 w 7058128"/>
              <a:gd name="connsiteY18" fmla="*/ 1113577 h 6056768"/>
              <a:gd name="connsiteX19" fmla="*/ 6930122 w 7058128"/>
              <a:gd name="connsiteY19" fmla="*/ 1263417 h 6056768"/>
              <a:gd name="connsiteX20" fmla="*/ 6944913 w 7058128"/>
              <a:gd name="connsiteY20" fmla="*/ 1481147 h 6056768"/>
              <a:gd name="connsiteX21" fmla="*/ 6745738 w 7058128"/>
              <a:gd name="connsiteY21" fmla="*/ 1834232 h 6056768"/>
              <a:gd name="connsiteX22" fmla="*/ 6820651 w 7058128"/>
              <a:gd name="connsiteY22" fmla="*/ 1991074 h 6056768"/>
              <a:gd name="connsiteX23" fmla="*/ 6885047 w 7058128"/>
              <a:gd name="connsiteY23" fmla="*/ 2081226 h 6056768"/>
              <a:gd name="connsiteX24" fmla="*/ 7020275 w 7058128"/>
              <a:gd name="connsiteY24" fmla="*/ 2274409 h 6056768"/>
              <a:gd name="connsiteX25" fmla="*/ 7035448 w 7058128"/>
              <a:gd name="connsiteY25" fmla="*/ 2368387 h 6056768"/>
              <a:gd name="connsiteX26" fmla="*/ 6736684 w 7058128"/>
              <a:gd name="connsiteY26" fmla="*/ 2748633 h 6056768"/>
              <a:gd name="connsiteX27" fmla="*/ 6839971 w 7058128"/>
              <a:gd name="connsiteY27" fmla="*/ 2995626 h 6056768"/>
              <a:gd name="connsiteX28" fmla="*/ 6908699 w 7058128"/>
              <a:gd name="connsiteY28" fmla="*/ 3210359 h 6056768"/>
              <a:gd name="connsiteX29" fmla="*/ 6791004 w 7058128"/>
              <a:gd name="connsiteY29" fmla="*/ 3491017 h 6056768"/>
              <a:gd name="connsiteX30" fmla="*/ 6627468 w 7058128"/>
              <a:gd name="connsiteY30" fmla="*/ 3594494 h 6056768"/>
              <a:gd name="connsiteX31" fmla="*/ 6347384 w 7058128"/>
              <a:gd name="connsiteY31" fmla="*/ 3762620 h 6056768"/>
              <a:gd name="connsiteX32" fmla="*/ 6221784 w 7058128"/>
              <a:gd name="connsiteY32" fmla="*/ 3633130 h 6056768"/>
              <a:gd name="connsiteX33" fmla="*/ 5903765 w 7058128"/>
              <a:gd name="connsiteY33" fmla="*/ 3319000 h 6056768"/>
              <a:gd name="connsiteX34" fmla="*/ 5771024 w 7058128"/>
              <a:gd name="connsiteY34" fmla="*/ 3375553 h 6056768"/>
              <a:gd name="connsiteX35" fmla="*/ 5550680 w 7058128"/>
              <a:gd name="connsiteY35" fmla="*/ 3500069 h 6056768"/>
              <a:gd name="connsiteX36" fmla="*/ 5288065 w 7058128"/>
              <a:gd name="connsiteY36" fmla="*/ 3414189 h 6056768"/>
              <a:gd name="connsiteX37" fmla="*/ 4898830 w 7058128"/>
              <a:gd name="connsiteY37" fmla="*/ 3300893 h 6056768"/>
              <a:gd name="connsiteX38" fmla="*/ 4921018 w 7058128"/>
              <a:gd name="connsiteY38" fmla="*/ 3452826 h 6056768"/>
              <a:gd name="connsiteX39" fmla="*/ 4971258 w 7058128"/>
              <a:gd name="connsiteY39" fmla="*/ 3853155 h 6056768"/>
              <a:gd name="connsiteX40" fmla="*/ 4889776 w 7058128"/>
              <a:gd name="connsiteY40" fmla="*/ 4215293 h 6056768"/>
              <a:gd name="connsiteX41" fmla="*/ 5052739 w 7058128"/>
              <a:gd name="connsiteY41" fmla="*/ 4749448 h 6056768"/>
              <a:gd name="connsiteX42" fmla="*/ 4210767 w 7058128"/>
              <a:gd name="connsiteY42" fmla="*/ 4613646 h 6056768"/>
              <a:gd name="connsiteX43" fmla="*/ 4400889 w 7058128"/>
              <a:gd name="connsiteY43" fmla="*/ 5147800 h 6056768"/>
              <a:gd name="connsiteX44" fmla="*/ 4093071 w 7058128"/>
              <a:gd name="connsiteY44" fmla="*/ 5383191 h 6056768"/>
              <a:gd name="connsiteX45" fmla="*/ 4455210 w 7058128"/>
              <a:gd name="connsiteY45" fmla="*/ 5763437 h 6056768"/>
              <a:gd name="connsiteX46" fmla="*/ 4364676 w 7058128"/>
              <a:gd name="connsiteY46" fmla="*/ 5989773 h 6056768"/>
              <a:gd name="connsiteX47" fmla="*/ 3938257 w 7058128"/>
              <a:gd name="connsiteY47" fmla="*/ 6056768 h 6056768"/>
              <a:gd name="connsiteX48" fmla="*/ 3269206 w 7058128"/>
              <a:gd name="connsiteY48" fmla="*/ 5066320 h 6056768"/>
              <a:gd name="connsiteX49" fmla="*/ 2879907 w 7058128"/>
              <a:gd name="connsiteY49" fmla="*/ 4133812 h 6056768"/>
              <a:gd name="connsiteX50" fmla="*/ 2898014 w 7058128"/>
              <a:gd name="connsiteY50" fmla="*/ 3219412 h 6056768"/>
              <a:gd name="connsiteX51" fmla="*/ 2750928 w 7058128"/>
              <a:gd name="connsiteY51" fmla="*/ 3407750 h 6056768"/>
              <a:gd name="connsiteX52" fmla="*/ 2660775 w 7058128"/>
              <a:gd name="connsiteY52" fmla="*/ 3536539 h 6056768"/>
              <a:gd name="connsiteX53" fmla="*/ 2448275 w 7058128"/>
              <a:gd name="connsiteY53" fmla="*/ 3787677 h 6056768"/>
              <a:gd name="connsiteX54" fmla="*/ 2282378 w 7058128"/>
              <a:gd name="connsiteY54" fmla="*/ 3970849 h 6056768"/>
              <a:gd name="connsiteX55" fmla="*/ 2094106 w 7058128"/>
              <a:gd name="connsiteY55" fmla="*/ 3839192 h 6056768"/>
              <a:gd name="connsiteX56" fmla="*/ 1572510 w 7058128"/>
              <a:gd name="connsiteY56" fmla="*/ 3517220 h 6056768"/>
              <a:gd name="connsiteX57" fmla="*/ 877051 w 7058128"/>
              <a:gd name="connsiteY57" fmla="*/ 3072899 h 6056768"/>
              <a:gd name="connsiteX58" fmla="*/ 658111 w 7058128"/>
              <a:gd name="connsiteY58" fmla="*/ 2924792 h 6056768"/>
              <a:gd name="connsiteX59" fmla="*/ 453579 w 7058128"/>
              <a:gd name="connsiteY59" fmla="*/ 2793899 h 6056768"/>
              <a:gd name="connsiteX60" fmla="*/ 406973 w 7058128"/>
              <a:gd name="connsiteY60" fmla="*/ 2647896 h 6056768"/>
              <a:gd name="connsiteX61" fmla="*/ 323261 w 7058128"/>
              <a:gd name="connsiteY61" fmla="*/ 2396758 h 6056768"/>
              <a:gd name="connsiteX62" fmla="*/ 213790 w 7058128"/>
              <a:gd name="connsiteY62" fmla="*/ 1997513 h 6056768"/>
              <a:gd name="connsiteX63" fmla="*/ 109547 w 7058128"/>
              <a:gd name="connsiteY63" fmla="*/ 1653163 h 6056768"/>
              <a:gd name="connsiteX64" fmla="*/ 104319 w 7058128"/>
              <a:gd name="connsiteY64" fmla="*/ 1572510 h 6056768"/>
              <a:gd name="connsiteX65" fmla="*/ 52647 w 7058128"/>
              <a:gd name="connsiteY65" fmla="*/ 770313 h 6056768"/>
              <a:gd name="connsiteX66" fmla="*/ 27046 w 7058128"/>
              <a:gd name="connsiteY66" fmla="*/ 561519 h 6056768"/>
              <a:gd name="connsiteX67" fmla="*/ 19396 w 7058128"/>
              <a:gd name="connsiteY67" fmla="*/ 188422 h 6056768"/>
              <a:gd name="connsiteX68" fmla="*/ 0 w 7058128"/>
              <a:gd name="connsiteY68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701040 w 7058128"/>
              <a:gd name="connsiteY2" fmla="*/ 216131 h 6056768"/>
              <a:gd name="connsiteX3" fmla="*/ 1057355 w 7058128"/>
              <a:gd name="connsiteY3" fmla="*/ 316820 h 6056768"/>
              <a:gd name="connsiteX4" fmla="*/ 1334251 w 7058128"/>
              <a:gd name="connsiteY4" fmla="*/ 400533 h 6056768"/>
              <a:gd name="connsiteX5" fmla="*/ 2056042 w 7058128"/>
              <a:gd name="connsiteY5" fmla="*/ 648228 h 6056768"/>
              <a:gd name="connsiteX6" fmla="*/ 2235772 w 7058128"/>
              <a:gd name="connsiteY6" fmla="*/ 632353 h 6056768"/>
              <a:gd name="connsiteX7" fmla="*/ 2551305 w 7058128"/>
              <a:gd name="connsiteY7" fmla="*/ 593716 h 6056768"/>
              <a:gd name="connsiteX8" fmla="*/ 3195248 w 7058128"/>
              <a:gd name="connsiteY8" fmla="*/ 497125 h 6056768"/>
              <a:gd name="connsiteX9" fmla="*/ 3903586 w 7058128"/>
              <a:gd name="connsiteY9" fmla="*/ 400533 h 6056768"/>
              <a:gd name="connsiteX10" fmla="*/ 4102125 w 7058128"/>
              <a:gd name="connsiteY10" fmla="*/ 376625 h 6056768"/>
              <a:gd name="connsiteX11" fmla="*/ 4212679 w 7058128"/>
              <a:gd name="connsiteY11" fmla="*/ 400533 h 6056768"/>
              <a:gd name="connsiteX12" fmla="*/ 4521772 w 7058128"/>
              <a:gd name="connsiteY12" fmla="*/ 439170 h 6056768"/>
              <a:gd name="connsiteX13" fmla="*/ 4663440 w 7058128"/>
              <a:gd name="connsiteY13" fmla="*/ 452048 h 6056768"/>
              <a:gd name="connsiteX14" fmla="*/ 5030488 w 7058128"/>
              <a:gd name="connsiteY14" fmla="*/ 503564 h 6056768"/>
              <a:gd name="connsiteX15" fmla="*/ 5577840 w 7058128"/>
              <a:gd name="connsiteY15" fmla="*/ 584854 h 6056768"/>
              <a:gd name="connsiteX16" fmla="*/ 5758144 w 7058128"/>
              <a:gd name="connsiteY16" fmla="*/ 670989 h 6056768"/>
              <a:gd name="connsiteX17" fmla="*/ 6241102 w 7058128"/>
              <a:gd name="connsiteY17" fmla="*/ 877051 h 6056768"/>
              <a:gd name="connsiteX18" fmla="*/ 6817259 w 7058128"/>
              <a:gd name="connsiteY18" fmla="*/ 1113577 h 6056768"/>
              <a:gd name="connsiteX19" fmla="*/ 6930122 w 7058128"/>
              <a:gd name="connsiteY19" fmla="*/ 1263417 h 6056768"/>
              <a:gd name="connsiteX20" fmla="*/ 6944913 w 7058128"/>
              <a:gd name="connsiteY20" fmla="*/ 1481147 h 6056768"/>
              <a:gd name="connsiteX21" fmla="*/ 6745738 w 7058128"/>
              <a:gd name="connsiteY21" fmla="*/ 1834232 h 6056768"/>
              <a:gd name="connsiteX22" fmla="*/ 6820651 w 7058128"/>
              <a:gd name="connsiteY22" fmla="*/ 1991074 h 6056768"/>
              <a:gd name="connsiteX23" fmla="*/ 6885047 w 7058128"/>
              <a:gd name="connsiteY23" fmla="*/ 2081226 h 6056768"/>
              <a:gd name="connsiteX24" fmla="*/ 7020275 w 7058128"/>
              <a:gd name="connsiteY24" fmla="*/ 2274409 h 6056768"/>
              <a:gd name="connsiteX25" fmla="*/ 7035448 w 7058128"/>
              <a:gd name="connsiteY25" fmla="*/ 2368387 h 6056768"/>
              <a:gd name="connsiteX26" fmla="*/ 6736684 w 7058128"/>
              <a:gd name="connsiteY26" fmla="*/ 2748633 h 6056768"/>
              <a:gd name="connsiteX27" fmla="*/ 6839971 w 7058128"/>
              <a:gd name="connsiteY27" fmla="*/ 2995626 h 6056768"/>
              <a:gd name="connsiteX28" fmla="*/ 6908699 w 7058128"/>
              <a:gd name="connsiteY28" fmla="*/ 3210359 h 6056768"/>
              <a:gd name="connsiteX29" fmla="*/ 6791004 w 7058128"/>
              <a:gd name="connsiteY29" fmla="*/ 3491017 h 6056768"/>
              <a:gd name="connsiteX30" fmla="*/ 6627468 w 7058128"/>
              <a:gd name="connsiteY30" fmla="*/ 3594494 h 6056768"/>
              <a:gd name="connsiteX31" fmla="*/ 6347384 w 7058128"/>
              <a:gd name="connsiteY31" fmla="*/ 3762620 h 6056768"/>
              <a:gd name="connsiteX32" fmla="*/ 6221784 w 7058128"/>
              <a:gd name="connsiteY32" fmla="*/ 3633130 h 6056768"/>
              <a:gd name="connsiteX33" fmla="*/ 5903765 w 7058128"/>
              <a:gd name="connsiteY33" fmla="*/ 3319000 h 6056768"/>
              <a:gd name="connsiteX34" fmla="*/ 5771024 w 7058128"/>
              <a:gd name="connsiteY34" fmla="*/ 3375553 h 6056768"/>
              <a:gd name="connsiteX35" fmla="*/ 5550680 w 7058128"/>
              <a:gd name="connsiteY35" fmla="*/ 3500069 h 6056768"/>
              <a:gd name="connsiteX36" fmla="*/ 5288065 w 7058128"/>
              <a:gd name="connsiteY36" fmla="*/ 3414189 h 6056768"/>
              <a:gd name="connsiteX37" fmla="*/ 4898830 w 7058128"/>
              <a:gd name="connsiteY37" fmla="*/ 3300893 h 6056768"/>
              <a:gd name="connsiteX38" fmla="*/ 4921018 w 7058128"/>
              <a:gd name="connsiteY38" fmla="*/ 3452826 h 6056768"/>
              <a:gd name="connsiteX39" fmla="*/ 4971258 w 7058128"/>
              <a:gd name="connsiteY39" fmla="*/ 3853155 h 6056768"/>
              <a:gd name="connsiteX40" fmla="*/ 4889776 w 7058128"/>
              <a:gd name="connsiteY40" fmla="*/ 4215293 h 6056768"/>
              <a:gd name="connsiteX41" fmla="*/ 5052739 w 7058128"/>
              <a:gd name="connsiteY41" fmla="*/ 4749448 h 6056768"/>
              <a:gd name="connsiteX42" fmla="*/ 4210767 w 7058128"/>
              <a:gd name="connsiteY42" fmla="*/ 4613646 h 6056768"/>
              <a:gd name="connsiteX43" fmla="*/ 4400889 w 7058128"/>
              <a:gd name="connsiteY43" fmla="*/ 5147800 h 6056768"/>
              <a:gd name="connsiteX44" fmla="*/ 4093071 w 7058128"/>
              <a:gd name="connsiteY44" fmla="*/ 5383191 h 6056768"/>
              <a:gd name="connsiteX45" fmla="*/ 4455210 w 7058128"/>
              <a:gd name="connsiteY45" fmla="*/ 5763437 h 6056768"/>
              <a:gd name="connsiteX46" fmla="*/ 4364676 w 7058128"/>
              <a:gd name="connsiteY46" fmla="*/ 5989773 h 6056768"/>
              <a:gd name="connsiteX47" fmla="*/ 3938257 w 7058128"/>
              <a:gd name="connsiteY47" fmla="*/ 6056768 h 6056768"/>
              <a:gd name="connsiteX48" fmla="*/ 3269206 w 7058128"/>
              <a:gd name="connsiteY48" fmla="*/ 5066320 h 6056768"/>
              <a:gd name="connsiteX49" fmla="*/ 2879907 w 7058128"/>
              <a:gd name="connsiteY49" fmla="*/ 4133812 h 6056768"/>
              <a:gd name="connsiteX50" fmla="*/ 2898014 w 7058128"/>
              <a:gd name="connsiteY50" fmla="*/ 3219412 h 6056768"/>
              <a:gd name="connsiteX51" fmla="*/ 2750928 w 7058128"/>
              <a:gd name="connsiteY51" fmla="*/ 3407750 h 6056768"/>
              <a:gd name="connsiteX52" fmla="*/ 2660775 w 7058128"/>
              <a:gd name="connsiteY52" fmla="*/ 3536539 h 6056768"/>
              <a:gd name="connsiteX53" fmla="*/ 2448275 w 7058128"/>
              <a:gd name="connsiteY53" fmla="*/ 3787677 h 6056768"/>
              <a:gd name="connsiteX54" fmla="*/ 2282378 w 7058128"/>
              <a:gd name="connsiteY54" fmla="*/ 3970849 h 6056768"/>
              <a:gd name="connsiteX55" fmla="*/ 2094106 w 7058128"/>
              <a:gd name="connsiteY55" fmla="*/ 3839192 h 6056768"/>
              <a:gd name="connsiteX56" fmla="*/ 1572510 w 7058128"/>
              <a:gd name="connsiteY56" fmla="*/ 3517220 h 6056768"/>
              <a:gd name="connsiteX57" fmla="*/ 877051 w 7058128"/>
              <a:gd name="connsiteY57" fmla="*/ 3072899 h 6056768"/>
              <a:gd name="connsiteX58" fmla="*/ 658111 w 7058128"/>
              <a:gd name="connsiteY58" fmla="*/ 2924792 h 6056768"/>
              <a:gd name="connsiteX59" fmla="*/ 453579 w 7058128"/>
              <a:gd name="connsiteY59" fmla="*/ 2793899 h 6056768"/>
              <a:gd name="connsiteX60" fmla="*/ 406973 w 7058128"/>
              <a:gd name="connsiteY60" fmla="*/ 2647896 h 6056768"/>
              <a:gd name="connsiteX61" fmla="*/ 323261 w 7058128"/>
              <a:gd name="connsiteY61" fmla="*/ 2396758 h 6056768"/>
              <a:gd name="connsiteX62" fmla="*/ 213790 w 7058128"/>
              <a:gd name="connsiteY62" fmla="*/ 1997513 h 6056768"/>
              <a:gd name="connsiteX63" fmla="*/ 109547 w 7058128"/>
              <a:gd name="connsiteY63" fmla="*/ 1653163 h 6056768"/>
              <a:gd name="connsiteX64" fmla="*/ 104319 w 7058128"/>
              <a:gd name="connsiteY64" fmla="*/ 1572510 h 6056768"/>
              <a:gd name="connsiteX65" fmla="*/ 80356 w 7058128"/>
              <a:gd name="connsiteY65" fmla="*/ 1235825 h 6056768"/>
              <a:gd name="connsiteX66" fmla="*/ 52647 w 7058128"/>
              <a:gd name="connsiteY66" fmla="*/ 770313 h 6056768"/>
              <a:gd name="connsiteX67" fmla="*/ 27046 w 7058128"/>
              <a:gd name="connsiteY67" fmla="*/ 561519 h 6056768"/>
              <a:gd name="connsiteX68" fmla="*/ 19396 w 7058128"/>
              <a:gd name="connsiteY68" fmla="*/ 188422 h 6056768"/>
              <a:gd name="connsiteX69" fmla="*/ 0 w 7058128"/>
              <a:gd name="connsiteY69" fmla="*/ 0 h 6056768"/>
              <a:gd name="connsiteX0" fmla="*/ 0 w 7058128"/>
              <a:gd name="connsiteY0" fmla="*/ 0 h 6056768"/>
              <a:gd name="connsiteX1" fmla="*/ 342578 w 7058128"/>
              <a:gd name="connsiteY1" fmla="*/ 97879 h 6056768"/>
              <a:gd name="connsiteX2" fmla="*/ 701040 w 7058128"/>
              <a:gd name="connsiteY2" fmla="*/ 216131 h 6056768"/>
              <a:gd name="connsiteX3" fmla="*/ 1057355 w 7058128"/>
              <a:gd name="connsiteY3" fmla="*/ 316820 h 6056768"/>
              <a:gd name="connsiteX4" fmla="*/ 1334251 w 7058128"/>
              <a:gd name="connsiteY4" fmla="*/ 400533 h 6056768"/>
              <a:gd name="connsiteX5" fmla="*/ 2056042 w 7058128"/>
              <a:gd name="connsiteY5" fmla="*/ 648228 h 6056768"/>
              <a:gd name="connsiteX6" fmla="*/ 2235772 w 7058128"/>
              <a:gd name="connsiteY6" fmla="*/ 632353 h 6056768"/>
              <a:gd name="connsiteX7" fmla="*/ 2551305 w 7058128"/>
              <a:gd name="connsiteY7" fmla="*/ 593716 h 6056768"/>
              <a:gd name="connsiteX8" fmla="*/ 2696095 w 7058128"/>
              <a:gd name="connsiteY8" fmla="*/ 570807 h 6056768"/>
              <a:gd name="connsiteX9" fmla="*/ 3195248 w 7058128"/>
              <a:gd name="connsiteY9" fmla="*/ 497125 h 6056768"/>
              <a:gd name="connsiteX10" fmla="*/ 3903586 w 7058128"/>
              <a:gd name="connsiteY10" fmla="*/ 400533 h 6056768"/>
              <a:gd name="connsiteX11" fmla="*/ 4102125 w 7058128"/>
              <a:gd name="connsiteY11" fmla="*/ 376625 h 6056768"/>
              <a:gd name="connsiteX12" fmla="*/ 4212679 w 7058128"/>
              <a:gd name="connsiteY12" fmla="*/ 400533 h 6056768"/>
              <a:gd name="connsiteX13" fmla="*/ 4521772 w 7058128"/>
              <a:gd name="connsiteY13" fmla="*/ 439170 h 6056768"/>
              <a:gd name="connsiteX14" fmla="*/ 4663440 w 7058128"/>
              <a:gd name="connsiteY14" fmla="*/ 452048 h 6056768"/>
              <a:gd name="connsiteX15" fmla="*/ 5030488 w 7058128"/>
              <a:gd name="connsiteY15" fmla="*/ 503564 h 6056768"/>
              <a:gd name="connsiteX16" fmla="*/ 5577840 w 7058128"/>
              <a:gd name="connsiteY16" fmla="*/ 584854 h 6056768"/>
              <a:gd name="connsiteX17" fmla="*/ 5758144 w 7058128"/>
              <a:gd name="connsiteY17" fmla="*/ 670989 h 6056768"/>
              <a:gd name="connsiteX18" fmla="*/ 6241102 w 7058128"/>
              <a:gd name="connsiteY18" fmla="*/ 877051 h 6056768"/>
              <a:gd name="connsiteX19" fmla="*/ 6817259 w 7058128"/>
              <a:gd name="connsiteY19" fmla="*/ 1113577 h 6056768"/>
              <a:gd name="connsiteX20" fmla="*/ 6930122 w 7058128"/>
              <a:gd name="connsiteY20" fmla="*/ 1263417 h 6056768"/>
              <a:gd name="connsiteX21" fmla="*/ 6944913 w 7058128"/>
              <a:gd name="connsiteY21" fmla="*/ 1481147 h 6056768"/>
              <a:gd name="connsiteX22" fmla="*/ 6745738 w 7058128"/>
              <a:gd name="connsiteY22" fmla="*/ 1834232 h 6056768"/>
              <a:gd name="connsiteX23" fmla="*/ 6820651 w 7058128"/>
              <a:gd name="connsiteY23" fmla="*/ 1991074 h 6056768"/>
              <a:gd name="connsiteX24" fmla="*/ 6885047 w 7058128"/>
              <a:gd name="connsiteY24" fmla="*/ 2081226 h 6056768"/>
              <a:gd name="connsiteX25" fmla="*/ 7020275 w 7058128"/>
              <a:gd name="connsiteY25" fmla="*/ 2274409 h 6056768"/>
              <a:gd name="connsiteX26" fmla="*/ 7035448 w 7058128"/>
              <a:gd name="connsiteY26" fmla="*/ 2368387 h 6056768"/>
              <a:gd name="connsiteX27" fmla="*/ 6736684 w 7058128"/>
              <a:gd name="connsiteY27" fmla="*/ 2748633 h 6056768"/>
              <a:gd name="connsiteX28" fmla="*/ 6839971 w 7058128"/>
              <a:gd name="connsiteY28" fmla="*/ 2995626 h 6056768"/>
              <a:gd name="connsiteX29" fmla="*/ 6908699 w 7058128"/>
              <a:gd name="connsiteY29" fmla="*/ 3210359 h 6056768"/>
              <a:gd name="connsiteX30" fmla="*/ 6791004 w 7058128"/>
              <a:gd name="connsiteY30" fmla="*/ 3491017 h 6056768"/>
              <a:gd name="connsiteX31" fmla="*/ 6627468 w 7058128"/>
              <a:gd name="connsiteY31" fmla="*/ 3594494 h 6056768"/>
              <a:gd name="connsiteX32" fmla="*/ 6347384 w 7058128"/>
              <a:gd name="connsiteY32" fmla="*/ 3762620 h 6056768"/>
              <a:gd name="connsiteX33" fmla="*/ 6221784 w 7058128"/>
              <a:gd name="connsiteY33" fmla="*/ 3633130 h 6056768"/>
              <a:gd name="connsiteX34" fmla="*/ 5903765 w 7058128"/>
              <a:gd name="connsiteY34" fmla="*/ 3319000 h 6056768"/>
              <a:gd name="connsiteX35" fmla="*/ 5771024 w 7058128"/>
              <a:gd name="connsiteY35" fmla="*/ 3375553 h 6056768"/>
              <a:gd name="connsiteX36" fmla="*/ 5550680 w 7058128"/>
              <a:gd name="connsiteY36" fmla="*/ 3500069 h 6056768"/>
              <a:gd name="connsiteX37" fmla="*/ 5288065 w 7058128"/>
              <a:gd name="connsiteY37" fmla="*/ 3414189 h 6056768"/>
              <a:gd name="connsiteX38" fmla="*/ 4898830 w 7058128"/>
              <a:gd name="connsiteY38" fmla="*/ 3300893 h 6056768"/>
              <a:gd name="connsiteX39" fmla="*/ 4921018 w 7058128"/>
              <a:gd name="connsiteY39" fmla="*/ 3452826 h 6056768"/>
              <a:gd name="connsiteX40" fmla="*/ 4971258 w 7058128"/>
              <a:gd name="connsiteY40" fmla="*/ 3853155 h 6056768"/>
              <a:gd name="connsiteX41" fmla="*/ 4889776 w 7058128"/>
              <a:gd name="connsiteY41" fmla="*/ 4215293 h 6056768"/>
              <a:gd name="connsiteX42" fmla="*/ 5052739 w 7058128"/>
              <a:gd name="connsiteY42" fmla="*/ 4749448 h 6056768"/>
              <a:gd name="connsiteX43" fmla="*/ 4210767 w 7058128"/>
              <a:gd name="connsiteY43" fmla="*/ 4613646 h 6056768"/>
              <a:gd name="connsiteX44" fmla="*/ 4400889 w 7058128"/>
              <a:gd name="connsiteY44" fmla="*/ 5147800 h 6056768"/>
              <a:gd name="connsiteX45" fmla="*/ 4093071 w 7058128"/>
              <a:gd name="connsiteY45" fmla="*/ 5383191 h 6056768"/>
              <a:gd name="connsiteX46" fmla="*/ 4455210 w 7058128"/>
              <a:gd name="connsiteY46" fmla="*/ 5763437 h 6056768"/>
              <a:gd name="connsiteX47" fmla="*/ 4364676 w 7058128"/>
              <a:gd name="connsiteY47" fmla="*/ 5989773 h 6056768"/>
              <a:gd name="connsiteX48" fmla="*/ 3938257 w 7058128"/>
              <a:gd name="connsiteY48" fmla="*/ 6056768 h 6056768"/>
              <a:gd name="connsiteX49" fmla="*/ 3269206 w 7058128"/>
              <a:gd name="connsiteY49" fmla="*/ 5066320 h 6056768"/>
              <a:gd name="connsiteX50" fmla="*/ 2879907 w 7058128"/>
              <a:gd name="connsiteY50" fmla="*/ 4133812 h 6056768"/>
              <a:gd name="connsiteX51" fmla="*/ 2898014 w 7058128"/>
              <a:gd name="connsiteY51" fmla="*/ 3219412 h 6056768"/>
              <a:gd name="connsiteX52" fmla="*/ 2750928 w 7058128"/>
              <a:gd name="connsiteY52" fmla="*/ 3407750 h 6056768"/>
              <a:gd name="connsiteX53" fmla="*/ 2660775 w 7058128"/>
              <a:gd name="connsiteY53" fmla="*/ 3536539 h 6056768"/>
              <a:gd name="connsiteX54" fmla="*/ 2448275 w 7058128"/>
              <a:gd name="connsiteY54" fmla="*/ 3787677 h 6056768"/>
              <a:gd name="connsiteX55" fmla="*/ 2282378 w 7058128"/>
              <a:gd name="connsiteY55" fmla="*/ 3970849 h 6056768"/>
              <a:gd name="connsiteX56" fmla="*/ 2094106 w 7058128"/>
              <a:gd name="connsiteY56" fmla="*/ 3839192 h 6056768"/>
              <a:gd name="connsiteX57" fmla="*/ 1572510 w 7058128"/>
              <a:gd name="connsiteY57" fmla="*/ 3517220 h 6056768"/>
              <a:gd name="connsiteX58" fmla="*/ 877051 w 7058128"/>
              <a:gd name="connsiteY58" fmla="*/ 3072899 h 6056768"/>
              <a:gd name="connsiteX59" fmla="*/ 658111 w 7058128"/>
              <a:gd name="connsiteY59" fmla="*/ 2924792 h 6056768"/>
              <a:gd name="connsiteX60" fmla="*/ 453579 w 7058128"/>
              <a:gd name="connsiteY60" fmla="*/ 2793899 h 6056768"/>
              <a:gd name="connsiteX61" fmla="*/ 406973 w 7058128"/>
              <a:gd name="connsiteY61" fmla="*/ 2647896 h 6056768"/>
              <a:gd name="connsiteX62" fmla="*/ 323261 w 7058128"/>
              <a:gd name="connsiteY62" fmla="*/ 2396758 h 6056768"/>
              <a:gd name="connsiteX63" fmla="*/ 213790 w 7058128"/>
              <a:gd name="connsiteY63" fmla="*/ 1997513 h 6056768"/>
              <a:gd name="connsiteX64" fmla="*/ 109547 w 7058128"/>
              <a:gd name="connsiteY64" fmla="*/ 1653163 h 6056768"/>
              <a:gd name="connsiteX65" fmla="*/ 104319 w 7058128"/>
              <a:gd name="connsiteY65" fmla="*/ 1572510 h 6056768"/>
              <a:gd name="connsiteX66" fmla="*/ 80356 w 7058128"/>
              <a:gd name="connsiteY66" fmla="*/ 1235825 h 6056768"/>
              <a:gd name="connsiteX67" fmla="*/ 52647 w 7058128"/>
              <a:gd name="connsiteY67" fmla="*/ 770313 h 6056768"/>
              <a:gd name="connsiteX68" fmla="*/ 27046 w 7058128"/>
              <a:gd name="connsiteY68" fmla="*/ 561519 h 6056768"/>
              <a:gd name="connsiteX69" fmla="*/ 19396 w 7058128"/>
              <a:gd name="connsiteY69" fmla="*/ 188422 h 6056768"/>
              <a:gd name="connsiteX70" fmla="*/ 0 w 7058128"/>
              <a:gd name="connsiteY70" fmla="*/ 0 h 6056768"/>
              <a:gd name="connsiteX0" fmla="*/ 0 w 7058128"/>
              <a:gd name="connsiteY0" fmla="*/ 0 h 6056768"/>
              <a:gd name="connsiteX1" fmla="*/ 124691 w 7058128"/>
              <a:gd name="connsiteY1" fmla="*/ 22167 h 6056768"/>
              <a:gd name="connsiteX2" fmla="*/ 342578 w 7058128"/>
              <a:gd name="connsiteY2" fmla="*/ 97879 h 6056768"/>
              <a:gd name="connsiteX3" fmla="*/ 701040 w 7058128"/>
              <a:gd name="connsiteY3" fmla="*/ 216131 h 6056768"/>
              <a:gd name="connsiteX4" fmla="*/ 1057355 w 7058128"/>
              <a:gd name="connsiteY4" fmla="*/ 316820 h 6056768"/>
              <a:gd name="connsiteX5" fmla="*/ 1334251 w 7058128"/>
              <a:gd name="connsiteY5" fmla="*/ 400533 h 6056768"/>
              <a:gd name="connsiteX6" fmla="*/ 2056042 w 7058128"/>
              <a:gd name="connsiteY6" fmla="*/ 648228 h 6056768"/>
              <a:gd name="connsiteX7" fmla="*/ 2235772 w 7058128"/>
              <a:gd name="connsiteY7" fmla="*/ 632353 h 6056768"/>
              <a:gd name="connsiteX8" fmla="*/ 2551305 w 7058128"/>
              <a:gd name="connsiteY8" fmla="*/ 593716 h 6056768"/>
              <a:gd name="connsiteX9" fmla="*/ 2696095 w 7058128"/>
              <a:gd name="connsiteY9" fmla="*/ 570807 h 6056768"/>
              <a:gd name="connsiteX10" fmla="*/ 3195248 w 7058128"/>
              <a:gd name="connsiteY10" fmla="*/ 497125 h 6056768"/>
              <a:gd name="connsiteX11" fmla="*/ 3903586 w 7058128"/>
              <a:gd name="connsiteY11" fmla="*/ 400533 h 6056768"/>
              <a:gd name="connsiteX12" fmla="*/ 4102125 w 7058128"/>
              <a:gd name="connsiteY12" fmla="*/ 376625 h 6056768"/>
              <a:gd name="connsiteX13" fmla="*/ 4212679 w 7058128"/>
              <a:gd name="connsiteY13" fmla="*/ 400533 h 6056768"/>
              <a:gd name="connsiteX14" fmla="*/ 4521772 w 7058128"/>
              <a:gd name="connsiteY14" fmla="*/ 439170 h 6056768"/>
              <a:gd name="connsiteX15" fmla="*/ 4663440 w 7058128"/>
              <a:gd name="connsiteY15" fmla="*/ 452048 h 6056768"/>
              <a:gd name="connsiteX16" fmla="*/ 5030488 w 7058128"/>
              <a:gd name="connsiteY16" fmla="*/ 503564 h 6056768"/>
              <a:gd name="connsiteX17" fmla="*/ 5577840 w 7058128"/>
              <a:gd name="connsiteY17" fmla="*/ 584854 h 6056768"/>
              <a:gd name="connsiteX18" fmla="*/ 5758144 w 7058128"/>
              <a:gd name="connsiteY18" fmla="*/ 670989 h 6056768"/>
              <a:gd name="connsiteX19" fmla="*/ 6241102 w 7058128"/>
              <a:gd name="connsiteY19" fmla="*/ 877051 h 6056768"/>
              <a:gd name="connsiteX20" fmla="*/ 6817259 w 7058128"/>
              <a:gd name="connsiteY20" fmla="*/ 1113577 h 6056768"/>
              <a:gd name="connsiteX21" fmla="*/ 6930122 w 7058128"/>
              <a:gd name="connsiteY21" fmla="*/ 1263417 h 6056768"/>
              <a:gd name="connsiteX22" fmla="*/ 6944913 w 7058128"/>
              <a:gd name="connsiteY22" fmla="*/ 1481147 h 6056768"/>
              <a:gd name="connsiteX23" fmla="*/ 6745738 w 7058128"/>
              <a:gd name="connsiteY23" fmla="*/ 1834232 h 6056768"/>
              <a:gd name="connsiteX24" fmla="*/ 6820651 w 7058128"/>
              <a:gd name="connsiteY24" fmla="*/ 1991074 h 6056768"/>
              <a:gd name="connsiteX25" fmla="*/ 6885047 w 7058128"/>
              <a:gd name="connsiteY25" fmla="*/ 2081226 h 6056768"/>
              <a:gd name="connsiteX26" fmla="*/ 7020275 w 7058128"/>
              <a:gd name="connsiteY26" fmla="*/ 2274409 h 6056768"/>
              <a:gd name="connsiteX27" fmla="*/ 7035448 w 7058128"/>
              <a:gd name="connsiteY27" fmla="*/ 2368387 h 6056768"/>
              <a:gd name="connsiteX28" fmla="*/ 6736684 w 7058128"/>
              <a:gd name="connsiteY28" fmla="*/ 2748633 h 6056768"/>
              <a:gd name="connsiteX29" fmla="*/ 6839971 w 7058128"/>
              <a:gd name="connsiteY29" fmla="*/ 2995626 h 6056768"/>
              <a:gd name="connsiteX30" fmla="*/ 6908699 w 7058128"/>
              <a:gd name="connsiteY30" fmla="*/ 3210359 h 6056768"/>
              <a:gd name="connsiteX31" fmla="*/ 6791004 w 7058128"/>
              <a:gd name="connsiteY31" fmla="*/ 3491017 h 6056768"/>
              <a:gd name="connsiteX32" fmla="*/ 6627468 w 7058128"/>
              <a:gd name="connsiteY32" fmla="*/ 3594494 h 6056768"/>
              <a:gd name="connsiteX33" fmla="*/ 6347384 w 7058128"/>
              <a:gd name="connsiteY33" fmla="*/ 3762620 h 6056768"/>
              <a:gd name="connsiteX34" fmla="*/ 6221784 w 7058128"/>
              <a:gd name="connsiteY34" fmla="*/ 3633130 h 6056768"/>
              <a:gd name="connsiteX35" fmla="*/ 5903765 w 7058128"/>
              <a:gd name="connsiteY35" fmla="*/ 3319000 h 6056768"/>
              <a:gd name="connsiteX36" fmla="*/ 5771024 w 7058128"/>
              <a:gd name="connsiteY36" fmla="*/ 3375553 h 6056768"/>
              <a:gd name="connsiteX37" fmla="*/ 5550680 w 7058128"/>
              <a:gd name="connsiteY37" fmla="*/ 3500069 h 6056768"/>
              <a:gd name="connsiteX38" fmla="*/ 5288065 w 7058128"/>
              <a:gd name="connsiteY38" fmla="*/ 3414189 h 6056768"/>
              <a:gd name="connsiteX39" fmla="*/ 4898830 w 7058128"/>
              <a:gd name="connsiteY39" fmla="*/ 3300893 h 6056768"/>
              <a:gd name="connsiteX40" fmla="*/ 4921018 w 7058128"/>
              <a:gd name="connsiteY40" fmla="*/ 3452826 h 6056768"/>
              <a:gd name="connsiteX41" fmla="*/ 4971258 w 7058128"/>
              <a:gd name="connsiteY41" fmla="*/ 3853155 h 6056768"/>
              <a:gd name="connsiteX42" fmla="*/ 4889776 w 7058128"/>
              <a:gd name="connsiteY42" fmla="*/ 4215293 h 6056768"/>
              <a:gd name="connsiteX43" fmla="*/ 5052739 w 7058128"/>
              <a:gd name="connsiteY43" fmla="*/ 4749448 h 6056768"/>
              <a:gd name="connsiteX44" fmla="*/ 4210767 w 7058128"/>
              <a:gd name="connsiteY44" fmla="*/ 4613646 h 6056768"/>
              <a:gd name="connsiteX45" fmla="*/ 4400889 w 7058128"/>
              <a:gd name="connsiteY45" fmla="*/ 5147800 h 6056768"/>
              <a:gd name="connsiteX46" fmla="*/ 4093071 w 7058128"/>
              <a:gd name="connsiteY46" fmla="*/ 5383191 h 6056768"/>
              <a:gd name="connsiteX47" fmla="*/ 4455210 w 7058128"/>
              <a:gd name="connsiteY47" fmla="*/ 5763437 h 6056768"/>
              <a:gd name="connsiteX48" fmla="*/ 4364676 w 7058128"/>
              <a:gd name="connsiteY48" fmla="*/ 5989773 h 6056768"/>
              <a:gd name="connsiteX49" fmla="*/ 3938257 w 7058128"/>
              <a:gd name="connsiteY49" fmla="*/ 6056768 h 6056768"/>
              <a:gd name="connsiteX50" fmla="*/ 3269206 w 7058128"/>
              <a:gd name="connsiteY50" fmla="*/ 5066320 h 6056768"/>
              <a:gd name="connsiteX51" fmla="*/ 2879907 w 7058128"/>
              <a:gd name="connsiteY51" fmla="*/ 4133812 h 6056768"/>
              <a:gd name="connsiteX52" fmla="*/ 2898014 w 7058128"/>
              <a:gd name="connsiteY52" fmla="*/ 3219412 h 6056768"/>
              <a:gd name="connsiteX53" fmla="*/ 2750928 w 7058128"/>
              <a:gd name="connsiteY53" fmla="*/ 3407750 h 6056768"/>
              <a:gd name="connsiteX54" fmla="*/ 2660775 w 7058128"/>
              <a:gd name="connsiteY54" fmla="*/ 3536539 h 6056768"/>
              <a:gd name="connsiteX55" fmla="*/ 2448275 w 7058128"/>
              <a:gd name="connsiteY55" fmla="*/ 3787677 h 6056768"/>
              <a:gd name="connsiteX56" fmla="*/ 2282378 w 7058128"/>
              <a:gd name="connsiteY56" fmla="*/ 3970849 h 6056768"/>
              <a:gd name="connsiteX57" fmla="*/ 2094106 w 7058128"/>
              <a:gd name="connsiteY57" fmla="*/ 3839192 h 6056768"/>
              <a:gd name="connsiteX58" fmla="*/ 1572510 w 7058128"/>
              <a:gd name="connsiteY58" fmla="*/ 3517220 h 6056768"/>
              <a:gd name="connsiteX59" fmla="*/ 877051 w 7058128"/>
              <a:gd name="connsiteY59" fmla="*/ 3072899 h 6056768"/>
              <a:gd name="connsiteX60" fmla="*/ 658111 w 7058128"/>
              <a:gd name="connsiteY60" fmla="*/ 2924792 h 6056768"/>
              <a:gd name="connsiteX61" fmla="*/ 453579 w 7058128"/>
              <a:gd name="connsiteY61" fmla="*/ 2793899 h 6056768"/>
              <a:gd name="connsiteX62" fmla="*/ 406973 w 7058128"/>
              <a:gd name="connsiteY62" fmla="*/ 2647896 h 6056768"/>
              <a:gd name="connsiteX63" fmla="*/ 323261 w 7058128"/>
              <a:gd name="connsiteY63" fmla="*/ 2396758 h 6056768"/>
              <a:gd name="connsiteX64" fmla="*/ 213790 w 7058128"/>
              <a:gd name="connsiteY64" fmla="*/ 1997513 h 6056768"/>
              <a:gd name="connsiteX65" fmla="*/ 109547 w 7058128"/>
              <a:gd name="connsiteY65" fmla="*/ 1653163 h 6056768"/>
              <a:gd name="connsiteX66" fmla="*/ 104319 w 7058128"/>
              <a:gd name="connsiteY66" fmla="*/ 1572510 h 6056768"/>
              <a:gd name="connsiteX67" fmla="*/ 80356 w 7058128"/>
              <a:gd name="connsiteY67" fmla="*/ 1235825 h 6056768"/>
              <a:gd name="connsiteX68" fmla="*/ 52647 w 7058128"/>
              <a:gd name="connsiteY68" fmla="*/ 770313 h 6056768"/>
              <a:gd name="connsiteX69" fmla="*/ 27046 w 7058128"/>
              <a:gd name="connsiteY69" fmla="*/ 561519 h 6056768"/>
              <a:gd name="connsiteX70" fmla="*/ 19396 w 7058128"/>
              <a:gd name="connsiteY70" fmla="*/ 188422 h 6056768"/>
              <a:gd name="connsiteX71" fmla="*/ 0 w 7058128"/>
              <a:gd name="connsiteY71" fmla="*/ 0 h 6056768"/>
              <a:gd name="connsiteX0" fmla="*/ 0 w 7058128"/>
              <a:gd name="connsiteY0" fmla="*/ 0 h 6056768"/>
              <a:gd name="connsiteX1" fmla="*/ 124691 w 7058128"/>
              <a:gd name="connsiteY1" fmla="*/ 22167 h 6056768"/>
              <a:gd name="connsiteX2" fmla="*/ 342578 w 7058128"/>
              <a:gd name="connsiteY2" fmla="*/ 97879 h 6056768"/>
              <a:gd name="connsiteX3" fmla="*/ 701040 w 7058128"/>
              <a:gd name="connsiteY3" fmla="*/ 216131 h 6056768"/>
              <a:gd name="connsiteX4" fmla="*/ 1057355 w 7058128"/>
              <a:gd name="connsiteY4" fmla="*/ 316820 h 6056768"/>
              <a:gd name="connsiteX5" fmla="*/ 1334251 w 7058128"/>
              <a:gd name="connsiteY5" fmla="*/ 400533 h 6056768"/>
              <a:gd name="connsiteX6" fmla="*/ 2056042 w 7058128"/>
              <a:gd name="connsiteY6" fmla="*/ 648228 h 6056768"/>
              <a:gd name="connsiteX7" fmla="*/ 2235772 w 7058128"/>
              <a:gd name="connsiteY7" fmla="*/ 632353 h 6056768"/>
              <a:gd name="connsiteX8" fmla="*/ 2551305 w 7058128"/>
              <a:gd name="connsiteY8" fmla="*/ 593716 h 6056768"/>
              <a:gd name="connsiteX9" fmla="*/ 2696095 w 7058128"/>
              <a:gd name="connsiteY9" fmla="*/ 570807 h 6056768"/>
              <a:gd name="connsiteX10" fmla="*/ 3195248 w 7058128"/>
              <a:gd name="connsiteY10" fmla="*/ 497125 h 6056768"/>
              <a:gd name="connsiteX11" fmla="*/ 3903586 w 7058128"/>
              <a:gd name="connsiteY11" fmla="*/ 400533 h 6056768"/>
              <a:gd name="connsiteX12" fmla="*/ 4102125 w 7058128"/>
              <a:gd name="connsiteY12" fmla="*/ 376625 h 6056768"/>
              <a:gd name="connsiteX13" fmla="*/ 4212679 w 7058128"/>
              <a:gd name="connsiteY13" fmla="*/ 400533 h 6056768"/>
              <a:gd name="connsiteX14" fmla="*/ 4521772 w 7058128"/>
              <a:gd name="connsiteY14" fmla="*/ 439170 h 6056768"/>
              <a:gd name="connsiteX15" fmla="*/ 4663440 w 7058128"/>
              <a:gd name="connsiteY15" fmla="*/ 452048 h 6056768"/>
              <a:gd name="connsiteX16" fmla="*/ 5030488 w 7058128"/>
              <a:gd name="connsiteY16" fmla="*/ 503564 h 6056768"/>
              <a:gd name="connsiteX17" fmla="*/ 5577840 w 7058128"/>
              <a:gd name="connsiteY17" fmla="*/ 584854 h 6056768"/>
              <a:gd name="connsiteX18" fmla="*/ 5758144 w 7058128"/>
              <a:gd name="connsiteY18" fmla="*/ 670989 h 6056768"/>
              <a:gd name="connsiteX19" fmla="*/ 6241102 w 7058128"/>
              <a:gd name="connsiteY19" fmla="*/ 877051 h 6056768"/>
              <a:gd name="connsiteX20" fmla="*/ 6817259 w 7058128"/>
              <a:gd name="connsiteY20" fmla="*/ 1113577 h 6056768"/>
              <a:gd name="connsiteX21" fmla="*/ 6930122 w 7058128"/>
              <a:gd name="connsiteY21" fmla="*/ 1263417 h 6056768"/>
              <a:gd name="connsiteX22" fmla="*/ 6944913 w 7058128"/>
              <a:gd name="connsiteY22" fmla="*/ 1481147 h 6056768"/>
              <a:gd name="connsiteX23" fmla="*/ 6745738 w 7058128"/>
              <a:gd name="connsiteY23" fmla="*/ 1834232 h 6056768"/>
              <a:gd name="connsiteX24" fmla="*/ 6820651 w 7058128"/>
              <a:gd name="connsiteY24" fmla="*/ 1991074 h 6056768"/>
              <a:gd name="connsiteX25" fmla="*/ 6885047 w 7058128"/>
              <a:gd name="connsiteY25" fmla="*/ 2081226 h 6056768"/>
              <a:gd name="connsiteX26" fmla="*/ 7020275 w 7058128"/>
              <a:gd name="connsiteY26" fmla="*/ 2274409 h 6056768"/>
              <a:gd name="connsiteX27" fmla="*/ 7035448 w 7058128"/>
              <a:gd name="connsiteY27" fmla="*/ 2368387 h 6056768"/>
              <a:gd name="connsiteX28" fmla="*/ 6736684 w 7058128"/>
              <a:gd name="connsiteY28" fmla="*/ 2748633 h 6056768"/>
              <a:gd name="connsiteX29" fmla="*/ 6839971 w 7058128"/>
              <a:gd name="connsiteY29" fmla="*/ 2995626 h 6056768"/>
              <a:gd name="connsiteX30" fmla="*/ 6908699 w 7058128"/>
              <a:gd name="connsiteY30" fmla="*/ 3210359 h 6056768"/>
              <a:gd name="connsiteX31" fmla="*/ 6791004 w 7058128"/>
              <a:gd name="connsiteY31" fmla="*/ 3491017 h 6056768"/>
              <a:gd name="connsiteX32" fmla="*/ 6627468 w 7058128"/>
              <a:gd name="connsiteY32" fmla="*/ 3594494 h 6056768"/>
              <a:gd name="connsiteX33" fmla="*/ 6347384 w 7058128"/>
              <a:gd name="connsiteY33" fmla="*/ 3762620 h 6056768"/>
              <a:gd name="connsiteX34" fmla="*/ 6221784 w 7058128"/>
              <a:gd name="connsiteY34" fmla="*/ 3633130 h 6056768"/>
              <a:gd name="connsiteX35" fmla="*/ 5903765 w 7058128"/>
              <a:gd name="connsiteY35" fmla="*/ 3319000 h 6056768"/>
              <a:gd name="connsiteX36" fmla="*/ 5771024 w 7058128"/>
              <a:gd name="connsiteY36" fmla="*/ 3375553 h 6056768"/>
              <a:gd name="connsiteX37" fmla="*/ 5550680 w 7058128"/>
              <a:gd name="connsiteY37" fmla="*/ 3500069 h 6056768"/>
              <a:gd name="connsiteX38" fmla="*/ 5288065 w 7058128"/>
              <a:gd name="connsiteY38" fmla="*/ 3414189 h 6056768"/>
              <a:gd name="connsiteX39" fmla="*/ 4898830 w 7058128"/>
              <a:gd name="connsiteY39" fmla="*/ 3300893 h 6056768"/>
              <a:gd name="connsiteX40" fmla="*/ 4921018 w 7058128"/>
              <a:gd name="connsiteY40" fmla="*/ 3452826 h 6056768"/>
              <a:gd name="connsiteX41" fmla="*/ 4971258 w 7058128"/>
              <a:gd name="connsiteY41" fmla="*/ 3853155 h 6056768"/>
              <a:gd name="connsiteX42" fmla="*/ 4889776 w 7058128"/>
              <a:gd name="connsiteY42" fmla="*/ 4215293 h 6056768"/>
              <a:gd name="connsiteX43" fmla="*/ 5052739 w 7058128"/>
              <a:gd name="connsiteY43" fmla="*/ 4749448 h 6056768"/>
              <a:gd name="connsiteX44" fmla="*/ 4210767 w 7058128"/>
              <a:gd name="connsiteY44" fmla="*/ 4613646 h 6056768"/>
              <a:gd name="connsiteX45" fmla="*/ 4400889 w 7058128"/>
              <a:gd name="connsiteY45" fmla="*/ 5147800 h 6056768"/>
              <a:gd name="connsiteX46" fmla="*/ 4093071 w 7058128"/>
              <a:gd name="connsiteY46" fmla="*/ 5383191 h 6056768"/>
              <a:gd name="connsiteX47" fmla="*/ 4455210 w 7058128"/>
              <a:gd name="connsiteY47" fmla="*/ 5763437 h 6056768"/>
              <a:gd name="connsiteX48" fmla="*/ 4364676 w 7058128"/>
              <a:gd name="connsiteY48" fmla="*/ 5989773 h 6056768"/>
              <a:gd name="connsiteX49" fmla="*/ 3938257 w 7058128"/>
              <a:gd name="connsiteY49" fmla="*/ 6056768 h 6056768"/>
              <a:gd name="connsiteX50" fmla="*/ 3269206 w 7058128"/>
              <a:gd name="connsiteY50" fmla="*/ 5066320 h 6056768"/>
              <a:gd name="connsiteX51" fmla="*/ 2879907 w 7058128"/>
              <a:gd name="connsiteY51" fmla="*/ 4133812 h 6056768"/>
              <a:gd name="connsiteX52" fmla="*/ 2898014 w 7058128"/>
              <a:gd name="connsiteY52" fmla="*/ 3219412 h 6056768"/>
              <a:gd name="connsiteX53" fmla="*/ 2750928 w 7058128"/>
              <a:gd name="connsiteY53" fmla="*/ 3407750 h 6056768"/>
              <a:gd name="connsiteX54" fmla="*/ 2660775 w 7058128"/>
              <a:gd name="connsiteY54" fmla="*/ 3536539 h 6056768"/>
              <a:gd name="connsiteX55" fmla="*/ 2448275 w 7058128"/>
              <a:gd name="connsiteY55" fmla="*/ 3787677 h 6056768"/>
              <a:gd name="connsiteX56" fmla="*/ 2282378 w 7058128"/>
              <a:gd name="connsiteY56" fmla="*/ 3970849 h 6056768"/>
              <a:gd name="connsiteX57" fmla="*/ 2094106 w 7058128"/>
              <a:gd name="connsiteY57" fmla="*/ 3839192 h 6056768"/>
              <a:gd name="connsiteX58" fmla="*/ 1572510 w 7058128"/>
              <a:gd name="connsiteY58" fmla="*/ 3517220 h 6056768"/>
              <a:gd name="connsiteX59" fmla="*/ 877051 w 7058128"/>
              <a:gd name="connsiteY59" fmla="*/ 3072899 h 6056768"/>
              <a:gd name="connsiteX60" fmla="*/ 658111 w 7058128"/>
              <a:gd name="connsiteY60" fmla="*/ 2924792 h 6056768"/>
              <a:gd name="connsiteX61" fmla="*/ 453579 w 7058128"/>
              <a:gd name="connsiteY61" fmla="*/ 2793899 h 6056768"/>
              <a:gd name="connsiteX62" fmla="*/ 406973 w 7058128"/>
              <a:gd name="connsiteY62" fmla="*/ 2647896 h 6056768"/>
              <a:gd name="connsiteX63" fmla="*/ 323261 w 7058128"/>
              <a:gd name="connsiteY63" fmla="*/ 2396758 h 6056768"/>
              <a:gd name="connsiteX64" fmla="*/ 213790 w 7058128"/>
              <a:gd name="connsiteY64" fmla="*/ 1997513 h 6056768"/>
              <a:gd name="connsiteX65" fmla="*/ 109547 w 7058128"/>
              <a:gd name="connsiteY65" fmla="*/ 1653163 h 6056768"/>
              <a:gd name="connsiteX66" fmla="*/ 104319 w 7058128"/>
              <a:gd name="connsiteY66" fmla="*/ 1572510 h 6056768"/>
              <a:gd name="connsiteX67" fmla="*/ 80356 w 7058128"/>
              <a:gd name="connsiteY67" fmla="*/ 1235825 h 6056768"/>
              <a:gd name="connsiteX68" fmla="*/ 74815 w 7058128"/>
              <a:gd name="connsiteY68" fmla="*/ 1014153 h 6056768"/>
              <a:gd name="connsiteX69" fmla="*/ 52647 w 7058128"/>
              <a:gd name="connsiteY69" fmla="*/ 770313 h 6056768"/>
              <a:gd name="connsiteX70" fmla="*/ 27046 w 7058128"/>
              <a:gd name="connsiteY70" fmla="*/ 561519 h 6056768"/>
              <a:gd name="connsiteX71" fmla="*/ 19396 w 7058128"/>
              <a:gd name="connsiteY71" fmla="*/ 188422 h 6056768"/>
              <a:gd name="connsiteX72" fmla="*/ 0 w 7058128"/>
              <a:gd name="connsiteY72" fmla="*/ 0 h 6056768"/>
              <a:gd name="connsiteX0" fmla="*/ 0 w 7058128"/>
              <a:gd name="connsiteY0" fmla="*/ 0 h 6056768"/>
              <a:gd name="connsiteX1" fmla="*/ 124691 w 7058128"/>
              <a:gd name="connsiteY1" fmla="*/ 22167 h 6056768"/>
              <a:gd name="connsiteX2" fmla="*/ 342578 w 7058128"/>
              <a:gd name="connsiteY2" fmla="*/ 97879 h 6056768"/>
              <a:gd name="connsiteX3" fmla="*/ 701040 w 7058128"/>
              <a:gd name="connsiteY3" fmla="*/ 216131 h 6056768"/>
              <a:gd name="connsiteX4" fmla="*/ 1057355 w 7058128"/>
              <a:gd name="connsiteY4" fmla="*/ 316820 h 6056768"/>
              <a:gd name="connsiteX5" fmla="*/ 1334251 w 7058128"/>
              <a:gd name="connsiteY5" fmla="*/ 400533 h 6056768"/>
              <a:gd name="connsiteX6" fmla="*/ 2056042 w 7058128"/>
              <a:gd name="connsiteY6" fmla="*/ 648228 h 6056768"/>
              <a:gd name="connsiteX7" fmla="*/ 2235772 w 7058128"/>
              <a:gd name="connsiteY7" fmla="*/ 632353 h 6056768"/>
              <a:gd name="connsiteX8" fmla="*/ 2551305 w 7058128"/>
              <a:gd name="connsiteY8" fmla="*/ 593716 h 6056768"/>
              <a:gd name="connsiteX9" fmla="*/ 2696095 w 7058128"/>
              <a:gd name="connsiteY9" fmla="*/ 570807 h 6056768"/>
              <a:gd name="connsiteX10" fmla="*/ 3195248 w 7058128"/>
              <a:gd name="connsiteY10" fmla="*/ 497125 h 6056768"/>
              <a:gd name="connsiteX11" fmla="*/ 3903586 w 7058128"/>
              <a:gd name="connsiteY11" fmla="*/ 400533 h 6056768"/>
              <a:gd name="connsiteX12" fmla="*/ 4102125 w 7058128"/>
              <a:gd name="connsiteY12" fmla="*/ 376625 h 6056768"/>
              <a:gd name="connsiteX13" fmla="*/ 4212679 w 7058128"/>
              <a:gd name="connsiteY13" fmla="*/ 400533 h 6056768"/>
              <a:gd name="connsiteX14" fmla="*/ 4521772 w 7058128"/>
              <a:gd name="connsiteY14" fmla="*/ 439170 h 6056768"/>
              <a:gd name="connsiteX15" fmla="*/ 4663440 w 7058128"/>
              <a:gd name="connsiteY15" fmla="*/ 452048 h 6056768"/>
              <a:gd name="connsiteX16" fmla="*/ 5030488 w 7058128"/>
              <a:gd name="connsiteY16" fmla="*/ 503564 h 6056768"/>
              <a:gd name="connsiteX17" fmla="*/ 5577840 w 7058128"/>
              <a:gd name="connsiteY17" fmla="*/ 584854 h 6056768"/>
              <a:gd name="connsiteX18" fmla="*/ 5758144 w 7058128"/>
              <a:gd name="connsiteY18" fmla="*/ 670989 h 6056768"/>
              <a:gd name="connsiteX19" fmla="*/ 6241102 w 7058128"/>
              <a:gd name="connsiteY19" fmla="*/ 877051 h 6056768"/>
              <a:gd name="connsiteX20" fmla="*/ 6817259 w 7058128"/>
              <a:gd name="connsiteY20" fmla="*/ 1113577 h 6056768"/>
              <a:gd name="connsiteX21" fmla="*/ 6930122 w 7058128"/>
              <a:gd name="connsiteY21" fmla="*/ 1263417 h 6056768"/>
              <a:gd name="connsiteX22" fmla="*/ 6944913 w 7058128"/>
              <a:gd name="connsiteY22" fmla="*/ 1481147 h 6056768"/>
              <a:gd name="connsiteX23" fmla="*/ 6745738 w 7058128"/>
              <a:gd name="connsiteY23" fmla="*/ 1834232 h 6056768"/>
              <a:gd name="connsiteX24" fmla="*/ 6820651 w 7058128"/>
              <a:gd name="connsiteY24" fmla="*/ 1991074 h 6056768"/>
              <a:gd name="connsiteX25" fmla="*/ 6885047 w 7058128"/>
              <a:gd name="connsiteY25" fmla="*/ 2081226 h 6056768"/>
              <a:gd name="connsiteX26" fmla="*/ 7020275 w 7058128"/>
              <a:gd name="connsiteY26" fmla="*/ 2274409 h 6056768"/>
              <a:gd name="connsiteX27" fmla="*/ 7035448 w 7058128"/>
              <a:gd name="connsiteY27" fmla="*/ 2368387 h 6056768"/>
              <a:gd name="connsiteX28" fmla="*/ 6736684 w 7058128"/>
              <a:gd name="connsiteY28" fmla="*/ 2748633 h 6056768"/>
              <a:gd name="connsiteX29" fmla="*/ 6839971 w 7058128"/>
              <a:gd name="connsiteY29" fmla="*/ 2995626 h 6056768"/>
              <a:gd name="connsiteX30" fmla="*/ 6908699 w 7058128"/>
              <a:gd name="connsiteY30" fmla="*/ 3210359 h 6056768"/>
              <a:gd name="connsiteX31" fmla="*/ 6791004 w 7058128"/>
              <a:gd name="connsiteY31" fmla="*/ 3491017 h 6056768"/>
              <a:gd name="connsiteX32" fmla="*/ 6627468 w 7058128"/>
              <a:gd name="connsiteY32" fmla="*/ 3594494 h 6056768"/>
              <a:gd name="connsiteX33" fmla="*/ 6347384 w 7058128"/>
              <a:gd name="connsiteY33" fmla="*/ 3762620 h 6056768"/>
              <a:gd name="connsiteX34" fmla="*/ 6221784 w 7058128"/>
              <a:gd name="connsiteY34" fmla="*/ 3633130 h 6056768"/>
              <a:gd name="connsiteX35" fmla="*/ 5903765 w 7058128"/>
              <a:gd name="connsiteY35" fmla="*/ 3319000 h 6056768"/>
              <a:gd name="connsiteX36" fmla="*/ 5771024 w 7058128"/>
              <a:gd name="connsiteY36" fmla="*/ 3375553 h 6056768"/>
              <a:gd name="connsiteX37" fmla="*/ 5550680 w 7058128"/>
              <a:gd name="connsiteY37" fmla="*/ 3500069 h 6056768"/>
              <a:gd name="connsiteX38" fmla="*/ 5288065 w 7058128"/>
              <a:gd name="connsiteY38" fmla="*/ 3414189 h 6056768"/>
              <a:gd name="connsiteX39" fmla="*/ 4898830 w 7058128"/>
              <a:gd name="connsiteY39" fmla="*/ 3300893 h 6056768"/>
              <a:gd name="connsiteX40" fmla="*/ 4921018 w 7058128"/>
              <a:gd name="connsiteY40" fmla="*/ 3452826 h 6056768"/>
              <a:gd name="connsiteX41" fmla="*/ 4971258 w 7058128"/>
              <a:gd name="connsiteY41" fmla="*/ 3853155 h 6056768"/>
              <a:gd name="connsiteX42" fmla="*/ 4889776 w 7058128"/>
              <a:gd name="connsiteY42" fmla="*/ 4215293 h 6056768"/>
              <a:gd name="connsiteX43" fmla="*/ 5052739 w 7058128"/>
              <a:gd name="connsiteY43" fmla="*/ 4749448 h 6056768"/>
              <a:gd name="connsiteX44" fmla="*/ 4210767 w 7058128"/>
              <a:gd name="connsiteY44" fmla="*/ 4613646 h 6056768"/>
              <a:gd name="connsiteX45" fmla="*/ 4400889 w 7058128"/>
              <a:gd name="connsiteY45" fmla="*/ 5147800 h 6056768"/>
              <a:gd name="connsiteX46" fmla="*/ 4093071 w 7058128"/>
              <a:gd name="connsiteY46" fmla="*/ 5383191 h 6056768"/>
              <a:gd name="connsiteX47" fmla="*/ 4455210 w 7058128"/>
              <a:gd name="connsiteY47" fmla="*/ 5763437 h 6056768"/>
              <a:gd name="connsiteX48" fmla="*/ 4364676 w 7058128"/>
              <a:gd name="connsiteY48" fmla="*/ 5989773 h 6056768"/>
              <a:gd name="connsiteX49" fmla="*/ 3938257 w 7058128"/>
              <a:gd name="connsiteY49" fmla="*/ 6056768 h 6056768"/>
              <a:gd name="connsiteX50" fmla="*/ 3269206 w 7058128"/>
              <a:gd name="connsiteY50" fmla="*/ 5066320 h 6056768"/>
              <a:gd name="connsiteX51" fmla="*/ 2879907 w 7058128"/>
              <a:gd name="connsiteY51" fmla="*/ 4133812 h 6056768"/>
              <a:gd name="connsiteX52" fmla="*/ 2898014 w 7058128"/>
              <a:gd name="connsiteY52" fmla="*/ 3219412 h 6056768"/>
              <a:gd name="connsiteX53" fmla="*/ 2750928 w 7058128"/>
              <a:gd name="connsiteY53" fmla="*/ 3407750 h 6056768"/>
              <a:gd name="connsiteX54" fmla="*/ 2660775 w 7058128"/>
              <a:gd name="connsiteY54" fmla="*/ 3536539 h 6056768"/>
              <a:gd name="connsiteX55" fmla="*/ 2448275 w 7058128"/>
              <a:gd name="connsiteY55" fmla="*/ 3787677 h 6056768"/>
              <a:gd name="connsiteX56" fmla="*/ 2282378 w 7058128"/>
              <a:gd name="connsiteY56" fmla="*/ 3970849 h 6056768"/>
              <a:gd name="connsiteX57" fmla="*/ 2094106 w 7058128"/>
              <a:gd name="connsiteY57" fmla="*/ 3839192 h 6056768"/>
              <a:gd name="connsiteX58" fmla="*/ 1572510 w 7058128"/>
              <a:gd name="connsiteY58" fmla="*/ 3517220 h 6056768"/>
              <a:gd name="connsiteX59" fmla="*/ 877051 w 7058128"/>
              <a:gd name="connsiteY59" fmla="*/ 3072899 h 6056768"/>
              <a:gd name="connsiteX60" fmla="*/ 658111 w 7058128"/>
              <a:gd name="connsiteY60" fmla="*/ 2924792 h 6056768"/>
              <a:gd name="connsiteX61" fmla="*/ 453579 w 7058128"/>
              <a:gd name="connsiteY61" fmla="*/ 2793899 h 6056768"/>
              <a:gd name="connsiteX62" fmla="*/ 406973 w 7058128"/>
              <a:gd name="connsiteY62" fmla="*/ 2647896 h 6056768"/>
              <a:gd name="connsiteX63" fmla="*/ 323261 w 7058128"/>
              <a:gd name="connsiteY63" fmla="*/ 2396758 h 6056768"/>
              <a:gd name="connsiteX64" fmla="*/ 213790 w 7058128"/>
              <a:gd name="connsiteY64" fmla="*/ 1997513 h 6056768"/>
              <a:gd name="connsiteX65" fmla="*/ 109547 w 7058128"/>
              <a:gd name="connsiteY65" fmla="*/ 1653163 h 6056768"/>
              <a:gd name="connsiteX66" fmla="*/ 104319 w 7058128"/>
              <a:gd name="connsiteY66" fmla="*/ 1572510 h 6056768"/>
              <a:gd name="connsiteX67" fmla="*/ 96982 w 7058128"/>
              <a:gd name="connsiteY67" fmla="*/ 1396538 h 6056768"/>
              <a:gd name="connsiteX68" fmla="*/ 80356 w 7058128"/>
              <a:gd name="connsiteY68" fmla="*/ 1235825 h 6056768"/>
              <a:gd name="connsiteX69" fmla="*/ 74815 w 7058128"/>
              <a:gd name="connsiteY69" fmla="*/ 1014153 h 6056768"/>
              <a:gd name="connsiteX70" fmla="*/ 52647 w 7058128"/>
              <a:gd name="connsiteY70" fmla="*/ 770313 h 6056768"/>
              <a:gd name="connsiteX71" fmla="*/ 27046 w 7058128"/>
              <a:gd name="connsiteY71" fmla="*/ 561519 h 6056768"/>
              <a:gd name="connsiteX72" fmla="*/ 19396 w 7058128"/>
              <a:gd name="connsiteY72" fmla="*/ 188422 h 6056768"/>
              <a:gd name="connsiteX73" fmla="*/ 0 w 7058128"/>
              <a:gd name="connsiteY73" fmla="*/ 0 h 6056768"/>
              <a:gd name="connsiteX0" fmla="*/ 0 w 7058128"/>
              <a:gd name="connsiteY0" fmla="*/ 0 h 6056768"/>
              <a:gd name="connsiteX1" fmla="*/ 124691 w 7058128"/>
              <a:gd name="connsiteY1" fmla="*/ 22167 h 6056768"/>
              <a:gd name="connsiteX2" fmla="*/ 342578 w 7058128"/>
              <a:gd name="connsiteY2" fmla="*/ 97879 h 6056768"/>
              <a:gd name="connsiteX3" fmla="*/ 701040 w 7058128"/>
              <a:gd name="connsiteY3" fmla="*/ 216131 h 6056768"/>
              <a:gd name="connsiteX4" fmla="*/ 1057355 w 7058128"/>
              <a:gd name="connsiteY4" fmla="*/ 316820 h 6056768"/>
              <a:gd name="connsiteX5" fmla="*/ 1334251 w 7058128"/>
              <a:gd name="connsiteY5" fmla="*/ 400533 h 6056768"/>
              <a:gd name="connsiteX6" fmla="*/ 2056042 w 7058128"/>
              <a:gd name="connsiteY6" fmla="*/ 648228 h 6056768"/>
              <a:gd name="connsiteX7" fmla="*/ 2235772 w 7058128"/>
              <a:gd name="connsiteY7" fmla="*/ 632353 h 6056768"/>
              <a:gd name="connsiteX8" fmla="*/ 2551305 w 7058128"/>
              <a:gd name="connsiteY8" fmla="*/ 593716 h 6056768"/>
              <a:gd name="connsiteX9" fmla="*/ 2696095 w 7058128"/>
              <a:gd name="connsiteY9" fmla="*/ 570807 h 6056768"/>
              <a:gd name="connsiteX10" fmla="*/ 3195248 w 7058128"/>
              <a:gd name="connsiteY10" fmla="*/ 497125 h 6056768"/>
              <a:gd name="connsiteX11" fmla="*/ 3903586 w 7058128"/>
              <a:gd name="connsiteY11" fmla="*/ 400533 h 6056768"/>
              <a:gd name="connsiteX12" fmla="*/ 4102125 w 7058128"/>
              <a:gd name="connsiteY12" fmla="*/ 376625 h 6056768"/>
              <a:gd name="connsiteX13" fmla="*/ 4212679 w 7058128"/>
              <a:gd name="connsiteY13" fmla="*/ 400533 h 6056768"/>
              <a:gd name="connsiteX14" fmla="*/ 4521772 w 7058128"/>
              <a:gd name="connsiteY14" fmla="*/ 439170 h 6056768"/>
              <a:gd name="connsiteX15" fmla="*/ 4663440 w 7058128"/>
              <a:gd name="connsiteY15" fmla="*/ 452048 h 6056768"/>
              <a:gd name="connsiteX16" fmla="*/ 5030488 w 7058128"/>
              <a:gd name="connsiteY16" fmla="*/ 503564 h 6056768"/>
              <a:gd name="connsiteX17" fmla="*/ 5577840 w 7058128"/>
              <a:gd name="connsiteY17" fmla="*/ 584854 h 6056768"/>
              <a:gd name="connsiteX18" fmla="*/ 5758144 w 7058128"/>
              <a:gd name="connsiteY18" fmla="*/ 670989 h 6056768"/>
              <a:gd name="connsiteX19" fmla="*/ 6241102 w 7058128"/>
              <a:gd name="connsiteY19" fmla="*/ 877051 h 6056768"/>
              <a:gd name="connsiteX20" fmla="*/ 6817259 w 7058128"/>
              <a:gd name="connsiteY20" fmla="*/ 1113577 h 6056768"/>
              <a:gd name="connsiteX21" fmla="*/ 6930122 w 7058128"/>
              <a:gd name="connsiteY21" fmla="*/ 1263417 h 6056768"/>
              <a:gd name="connsiteX22" fmla="*/ 6944913 w 7058128"/>
              <a:gd name="connsiteY22" fmla="*/ 1481147 h 6056768"/>
              <a:gd name="connsiteX23" fmla="*/ 6745738 w 7058128"/>
              <a:gd name="connsiteY23" fmla="*/ 1834232 h 6056768"/>
              <a:gd name="connsiteX24" fmla="*/ 6820651 w 7058128"/>
              <a:gd name="connsiteY24" fmla="*/ 1991074 h 6056768"/>
              <a:gd name="connsiteX25" fmla="*/ 6885047 w 7058128"/>
              <a:gd name="connsiteY25" fmla="*/ 2081226 h 6056768"/>
              <a:gd name="connsiteX26" fmla="*/ 7020275 w 7058128"/>
              <a:gd name="connsiteY26" fmla="*/ 2274409 h 6056768"/>
              <a:gd name="connsiteX27" fmla="*/ 7035448 w 7058128"/>
              <a:gd name="connsiteY27" fmla="*/ 2368387 h 6056768"/>
              <a:gd name="connsiteX28" fmla="*/ 6736684 w 7058128"/>
              <a:gd name="connsiteY28" fmla="*/ 2748633 h 6056768"/>
              <a:gd name="connsiteX29" fmla="*/ 6839971 w 7058128"/>
              <a:gd name="connsiteY29" fmla="*/ 2995626 h 6056768"/>
              <a:gd name="connsiteX30" fmla="*/ 6908699 w 7058128"/>
              <a:gd name="connsiteY30" fmla="*/ 3210359 h 6056768"/>
              <a:gd name="connsiteX31" fmla="*/ 6791004 w 7058128"/>
              <a:gd name="connsiteY31" fmla="*/ 3491017 h 6056768"/>
              <a:gd name="connsiteX32" fmla="*/ 6627468 w 7058128"/>
              <a:gd name="connsiteY32" fmla="*/ 3594494 h 6056768"/>
              <a:gd name="connsiteX33" fmla="*/ 6347384 w 7058128"/>
              <a:gd name="connsiteY33" fmla="*/ 3762620 h 6056768"/>
              <a:gd name="connsiteX34" fmla="*/ 6221784 w 7058128"/>
              <a:gd name="connsiteY34" fmla="*/ 3633130 h 6056768"/>
              <a:gd name="connsiteX35" fmla="*/ 5903765 w 7058128"/>
              <a:gd name="connsiteY35" fmla="*/ 3319000 h 6056768"/>
              <a:gd name="connsiteX36" fmla="*/ 5771024 w 7058128"/>
              <a:gd name="connsiteY36" fmla="*/ 3375553 h 6056768"/>
              <a:gd name="connsiteX37" fmla="*/ 5550680 w 7058128"/>
              <a:gd name="connsiteY37" fmla="*/ 3500069 h 6056768"/>
              <a:gd name="connsiteX38" fmla="*/ 5288065 w 7058128"/>
              <a:gd name="connsiteY38" fmla="*/ 3414189 h 6056768"/>
              <a:gd name="connsiteX39" fmla="*/ 4898830 w 7058128"/>
              <a:gd name="connsiteY39" fmla="*/ 3300893 h 6056768"/>
              <a:gd name="connsiteX40" fmla="*/ 4921018 w 7058128"/>
              <a:gd name="connsiteY40" fmla="*/ 3452826 h 6056768"/>
              <a:gd name="connsiteX41" fmla="*/ 4971258 w 7058128"/>
              <a:gd name="connsiteY41" fmla="*/ 3853155 h 6056768"/>
              <a:gd name="connsiteX42" fmla="*/ 4889776 w 7058128"/>
              <a:gd name="connsiteY42" fmla="*/ 4215293 h 6056768"/>
              <a:gd name="connsiteX43" fmla="*/ 5052739 w 7058128"/>
              <a:gd name="connsiteY43" fmla="*/ 4749448 h 6056768"/>
              <a:gd name="connsiteX44" fmla="*/ 4210767 w 7058128"/>
              <a:gd name="connsiteY44" fmla="*/ 4613646 h 6056768"/>
              <a:gd name="connsiteX45" fmla="*/ 4400889 w 7058128"/>
              <a:gd name="connsiteY45" fmla="*/ 5147800 h 6056768"/>
              <a:gd name="connsiteX46" fmla="*/ 4093071 w 7058128"/>
              <a:gd name="connsiteY46" fmla="*/ 5383191 h 6056768"/>
              <a:gd name="connsiteX47" fmla="*/ 4455210 w 7058128"/>
              <a:gd name="connsiteY47" fmla="*/ 5763437 h 6056768"/>
              <a:gd name="connsiteX48" fmla="*/ 4364676 w 7058128"/>
              <a:gd name="connsiteY48" fmla="*/ 5989773 h 6056768"/>
              <a:gd name="connsiteX49" fmla="*/ 3938257 w 7058128"/>
              <a:gd name="connsiteY49" fmla="*/ 6056768 h 6056768"/>
              <a:gd name="connsiteX50" fmla="*/ 3269206 w 7058128"/>
              <a:gd name="connsiteY50" fmla="*/ 5066320 h 6056768"/>
              <a:gd name="connsiteX51" fmla="*/ 2879907 w 7058128"/>
              <a:gd name="connsiteY51" fmla="*/ 4133812 h 6056768"/>
              <a:gd name="connsiteX52" fmla="*/ 2898014 w 7058128"/>
              <a:gd name="connsiteY52" fmla="*/ 3219412 h 6056768"/>
              <a:gd name="connsiteX53" fmla="*/ 2750928 w 7058128"/>
              <a:gd name="connsiteY53" fmla="*/ 3407750 h 6056768"/>
              <a:gd name="connsiteX54" fmla="*/ 2660775 w 7058128"/>
              <a:gd name="connsiteY54" fmla="*/ 3536539 h 6056768"/>
              <a:gd name="connsiteX55" fmla="*/ 2448275 w 7058128"/>
              <a:gd name="connsiteY55" fmla="*/ 3787677 h 6056768"/>
              <a:gd name="connsiteX56" fmla="*/ 2282378 w 7058128"/>
              <a:gd name="connsiteY56" fmla="*/ 3970849 h 6056768"/>
              <a:gd name="connsiteX57" fmla="*/ 2094106 w 7058128"/>
              <a:gd name="connsiteY57" fmla="*/ 3839192 h 6056768"/>
              <a:gd name="connsiteX58" fmla="*/ 1572510 w 7058128"/>
              <a:gd name="connsiteY58" fmla="*/ 3517220 h 6056768"/>
              <a:gd name="connsiteX59" fmla="*/ 877051 w 7058128"/>
              <a:gd name="connsiteY59" fmla="*/ 3072899 h 6056768"/>
              <a:gd name="connsiteX60" fmla="*/ 658111 w 7058128"/>
              <a:gd name="connsiteY60" fmla="*/ 2924792 h 6056768"/>
              <a:gd name="connsiteX61" fmla="*/ 453579 w 7058128"/>
              <a:gd name="connsiteY61" fmla="*/ 2793899 h 6056768"/>
              <a:gd name="connsiteX62" fmla="*/ 406973 w 7058128"/>
              <a:gd name="connsiteY62" fmla="*/ 2647896 h 6056768"/>
              <a:gd name="connsiteX63" fmla="*/ 323261 w 7058128"/>
              <a:gd name="connsiteY63" fmla="*/ 2396758 h 6056768"/>
              <a:gd name="connsiteX64" fmla="*/ 285404 w 7058128"/>
              <a:gd name="connsiteY64" fmla="*/ 2238895 h 6056768"/>
              <a:gd name="connsiteX65" fmla="*/ 213790 w 7058128"/>
              <a:gd name="connsiteY65" fmla="*/ 1997513 h 6056768"/>
              <a:gd name="connsiteX66" fmla="*/ 109547 w 7058128"/>
              <a:gd name="connsiteY66" fmla="*/ 1653163 h 6056768"/>
              <a:gd name="connsiteX67" fmla="*/ 104319 w 7058128"/>
              <a:gd name="connsiteY67" fmla="*/ 1572510 h 6056768"/>
              <a:gd name="connsiteX68" fmla="*/ 96982 w 7058128"/>
              <a:gd name="connsiteY68" fmla="*/ 1396538 h 6056768"/>
              <a:gd name="connsiteX69" fmla="*/ 80356 w 7058128"/>
              <a:gd name="connsiteY69" fmla="*/ 1235825 h 6056768"/>
              <a:gd name="connsiteX70" fmla="*/ 74815 w 7058128"/>
              <a:gd name="connsiteY70" fmla="*/ 1014153 h 6056768"/>
              <a:gd name="connsiteX71" fmla="*/ 52647 w 7058128"/>
              <a:gd name="connsiteY71" fmla="*/ 770313 h 6056768"/>
              <a:gd name="connsiteX72" fmla="*/ 27046 w 7058128"/>
              <a:gd name="connsiteY72" fmla="*/ 561519 h 6056768"/>
              <a:gd name="connsiteX73" fmla="*/ 19396 w 7058128"/>
              <a:gd name="connsiteY73" fmla="*/ 188422 h 6056768"/>
              <a:gd name="connsiteX74" fmla="*/ 0 w 7058128"/>
              <a:gd name="connsiteY74" fmla="*/ 0 h 6056768"/>
              <a:gd name="connsiteX0" fmla="*/ 0 w 7058128"/>
              <a:gd name="connsiteY0" fmla="*/ 0 h 6056768"/>
              <a:gd name="connsiteX1" fmla="*/ 124691 w 7058128"/>
              <a:gd name="connsiteY1" fmla="*/ 22167 h 6056768"/>
              <a:gd name="connsiteX2" fmla="*/ 342578 w 7058128"/>
              <a:gd name="connsiteY2" fmla="*/ 97879 h 6056768"/>
              <a:gd name="connsiteX3" fmla="*/ 701040 w 7058128"/>
              <a:gd name="connsiteY3" fmla="*/ 216131 h 6056768"/>
              <a:gd name="connsiteX4" fmla="*/ 1057355 w 7058128"/>
              <a:gd name="connsiteY4" fmla="*/ 316820 h 6056768"/>
              <a:gd name="connsiteX5" fmla="*/ 1334251 w 7058128"/>
              <a:gd name="connsiteY5" fmla="*/ 400533 h 6056768"/>
              <a:gd name="connsiteX6" fmla="*/ 2056042 w 7058128"/>
              <a:gd name="connsiteY6" fmla="*/ 648228 h 6056768"/>
              <a:gd name="connsiteX7" fmla="*/ 2235772 w 7058128"/>
              <a:gd name="connsiteY7" fmla="*/ 632353 h 6056768"/>
              <a:gd name="connsiteX8" fmla="*/ 2551305 w 7058128"/>
              <a:gd name="connsiteY8" fmla="*/ 593716 h 6056768"/>
              <a:gd name="connsiteX9" fmla="*/ 2696095 w 7058128"/>
              <a:gd name="connsiteY9" fmla="*/ 570807 h 6056768"/>
              <a:gd name="connsiteX10" fmla="*/ 2867891 w 7058128"/>
              <a:gd name="connsiteY10" fmla="*/ 543098 h 6056768"/>
              <a:gd name="connsiteX11" fmla="*/ 3195248 w 7058128"/>
              <a:gd name="connsiteY11" fmla="*/ 497125 h 6056768"/>
              <a:gd name="connsiteX12" fmla="*/ 3903586 w 7058128"/>
              <a:gd name="connsiteY12" fmla="*/ 400533 h 6056768"/>
              <a:gd name="connsiteX13" fmla="*/ 4102125 w 7058128"/>
              <a:gd name="connsiteY13" fmla="*/ 376625 h 6056768"/>
              <a:gd name="connsiteX14" fmla="*/ 4212679 w 7058128"/>
              <a:gd name="connsiteY14" fmla="*/ 400533 h 6056768"/>
              <a:gd name="connsiteX15" fmla="*/ 4521772 w 7058128"/>
              <a:gd name="connsiteY15" fmla="*/ 439170 h 6056768"/>
              <a:gd name="connsiteX16" fmla="*/ 4663440 w 7058128"/>
              <a:gd name="connsiteY16" fmla="*/ 452048 h 6056768"/>
              <a:gd name="connsiteX17" fmla="*/ 5030488 w 7058128"/>
              <a:gd name="connsiteY17" fmla="*/ 503564 h 6056768"/>
              <a:gd name="connsiteX18" fmla="*/ 5577840 w 7058128"/>
              <a:gd name="connsiteY18" fmla="*/ 584854 h 6056768"/>
              <a:gd name="connsiteX19" fmla="*/ 5758144 w 7058128"/>
              <a:gd name="connsiteY19" fmla="*/ 670989 h 6056768"/>
              <a:gd name="connsiteX20" fmla="*/ 6241102 w 7058128"/>
              <a:gd name="connsiteY20" fmla="*/ 877051 h 6056768"/>
              <a:gd name="connsiteX21" fmla="*/ 6817259 w 7058128"/>
              <a:gd name="connsiteY21" fmla="*/ 1113577 h 6056768"/>
              <a:gd name="connsiteX22" fmla="*/ 6930122 w 7058128"/>
              <a:gd name="connsiteY22" fmla="*/ 1263417 h 6056768"/>
              <a:gd name="connsiteX23" fmla="*/ 6944913 w 7058128"/>
              <a:gd name="connsiteY23" fmla="*/ 1481147 h 6056768"/>
              <a:gd name="connsiteX24" fmla="*/ 6745738 w 7058128"/>
              <a:gd name="connsiteY24" fmla="*/ 1834232 h 6056768"/>
              <a:gd name="connsiteX25" fmla="*/ 6820651 w 7058128"/>
              <a:gd name="connsiteY25" fmla="*/ 1991074 h 6056768"/>
              <a:gd name="connsiteX26" fmla="*/ 6885047 w 7058128"/>
              <a:gd name="connsiteY26" fmla="*/ 2081226 h 6056768"/>
              <a:gd name="connsiteX27" fmla="*/ 7020275 w 7058128"/>
              <a:gd name="connsiteY27" fmla="*/ 2274409 h 6056768"/>
              <a:gd name="connsiteX28" fmla="*/ 7035448 w 7058128"/>
              <a:gd name="connsiteY28" fmla="*/ 2368387 h 6056768"/>
              <a:gd name="connsiteX29" fmla="*/ 6736684 w 7058128"/>
              <a:gd name="connsiteY29" fmla="*/ 2748633 h 6056768"/>
              <a:gd name="connsiteX30" fmla="*/ 6839971 w 7058128"/>
              <a:gd name="connsiteY30" fmla="*/ 2995626 h 6056768"/>
              <a:gd name="connsiteX31" fmla="*/ 6908699 w 7058128"/>
              <a:gd name="connsiteY31" fmla="*/ 3210359 h 6056768"/>
              <a:gd name="connsiteX32" fmla="*/ 6791004 w 7058128"/>
              <a:gd name="connsiteY32" fmla="*/ 3491017 h 6056768"/>
              <a:gd name="connsiteX33" fmla="*/ 6627468 w 7058128"/>
              <a:gd name="connsiteY33" fmla="*/ 3594494 h 6056768"/>
              <a:gd name="connsiteX34" fmla="*/ 6347384 w 7058128"/>
              <a:gd name="connsiteY34" fmla="*/ 3762620 h 6056768"/>
              <a:gd name="connsiteX35" fmla="*/ 6221784 w 7058128"/>
              <a:gd name="connsiteY35" fmla="*/ 3633130 h 6056768"/>
              <a:gd name="connsiteX36" fmla="*/ 5903765 w 7058128"/>
              <a:gd name="connsiteY36" fmla="*/ 3319000 h 6056768"/>
              <a:gd name="connsiteX37" fmla="*/ 5771024 w 7058128"/>
              <a:gd name="connsiteY37" fmla="*/ 3375553 h 6056768"/>
              <a:gd name="connsiteX38" fmla="*/ 5550680 w 7058128"/>
              <a:gd name="connsiteY38" fmla="*/ 3500069 h 6056768"/>
              <a:gd name="connsiteX39" fmla="*/ 5288065 w 7058128"/>
              <a:gd name="connsiteY39" fmla="*/ 3414189 h 6056768"/>
              <a:gd name="connsiteX40" fmla="*/ 4898830 w 7058128"/>
              <a:gd name="connsiteY40" fmla="*/ 3300893 h 6056768"/>
              <a:gd name="connsiteX41" fmla="*/ 4921018 w 7058128"/>
              <a:gd name="connsiteY41" fmla="*/ 3452826 h 6056768"/>
              <a:gd name="connsiteX42" fmla="*/ 4971258 w 7058128"/>
              <a:gd name="connsiteY42" fmla="*/ 3853155 h 6056768"/>
              <a:gd name="connsiteX43" fmla="*/ 4889776 w 7058128"/>
              <a:gd name="connsiteY43" fmla="*/ 4215293 h 6056768"/>
              <a:gd name="connsiteX44" fmla="*/ 5052739 w 7058128"/>
              <a:gd name="connsiteY44" fmla="*/ 4749448 h 6056768"/>
              <a:gd name="connsiteX45" fmla="*/ 4210767 w 7058128"/>
              <a:gd name="connsiteY45" fmla="*/ 4613646 h 6056768"/>
              <a:gd name="connsiteX46" fmla="*/ 4400889 w 7058128"/>
              <a:gd name="connsiteY46" fmla="*/ 5147800 h 6056768"/>
              <a:gd name="connsiteX47" fmla="*/ 4093071 w 7058128"/>
              <a:gd name="connsiteY47" fmla="*/ 5383191 h 6056768"/>
              <a:gd name="connsiteX48" fmla="*/ 4455210 w 7058128"/>
              <a:gd name="connsiteY48" fmla="*/ 5763437 h 6056768"/>
              <a:gd name="connsiteX49" fmla="*/ 4364676 w 7058128"/>
              <a:gd name="connsiteY49" fmla="*/ 5989773 h 6056768"/>
              <a:gd name="connsiteX50" fmla="*/ 3938257 w 7058128"/>
              <a:gd name="connsiteY50" fmla="*/ 6056768 h 6056768"/>
              <a:gd name="connsiteX51" fmla="*/ 3269206 w 7058128"/>
              <a:gd name="connsiteY51" fmla="*/ 5066320 h 6056768"/>
              <a:gd name="connsiteX52" fmla="*/ 2879907 w 7058128"/>
              <a:gd name="connsiteY52" fmla="*/ 4133812 h 6056768"/>
              <a:gd name="connsiteX53" fmla="*/ 2898014 w 7058128"/>
              <a:gd name="connsiteY53" fmla="*/ 3219412 h 6056768"/>
              <a:gd name="connsiteX54" fmla="*/ 2750928 w 7058128"/>
              <a:gd name="connsiteY54" fmla="*/ 3407750 h 6056768"/>
              <a:gd name="connsiteX55" fmla="*/ 2660775 w 7058128"/>
              <a:gd name="connsiteY55" fmla="*/ 3536539 h 6056768"/>
              <a:gd name="connsiteX56" fmla="*/ 2448275 w 7058128"/>
              <a:gd name="connsiteY56" fmla="*/ 3787677 h 6056768"/>
              <a:gd name="connsiteX57" fmla="*/ 2282378 w 7058128"/>
              <a:gd name="connsiteY57" fmla="*/ 3970849 h 6056768"/>
              <a:gd name="connsiteX58" fmla="*/ 2094106 w 7058128"/>
              <a:gd name="connsiteY58" fmla="*/ 3839192 h 6056768"/>
              <a:gd name="connsiteX59" fmla="*/ 1572510 w 7058128"/>
              <a:gd name="connsiteY59" fmla="*/ 3517220 h 6056768"/>
              <a:gd name="connsiteX60" fmla="*/ 877051 w 7058128"/>
              <a:gd name="connsiteY60" fmla="*/ 3072899 h 6056768"/>
              <a:gd name="connsiteX61" fmla="*/ 658111 w 7058128"/>
              <a:gd name="connsiteY61" fmla="*/ 2924792 h 6056768"/>
              <a:gd name="connsiteX62" fmla="*/ 453579 w 7058128"/>
              <a:gd name="connsiteY62" fmla="*/ 2793899 h 6056768"/>
              <a:gd name="connsiteX63" fmla="*/ 406973 w 7058128"/>
              <a:gd name="connsiteY63" fmla="*/ 2647896 h 6056768"/>
              <a:gd name="connsiteX64" fmla="*/ 323261 w 7058128"/>
              <a:gd name="connsiteY64" fmla="*/ 2396758 h 6056768"/>
              <a:gd name="connsiteX65" fmla="*/ 285404 w 7058128"/>
              <a:gd name="connsiteY65" fmla="*/ 2238895 h 6056768"/>
              <a:gd name="connsiteX66" fmla="*/ 213790 w 7058128"/>
              <a:gd name="connsiteY66" fmla="*/ 1997513 h 6056768"/>
              <a:gd name="connsiteX67" fmla="*/ 109547 w 7058128"/>
              <a:gd name="connsiteY67" fmla="*/ 1653163 h 6056768"/>
              <a:gd name="connsiteX68" fmla="*/ 104319 w 7058128"/>
              <a:gd name="connsiteY68" fmla="*/ 1572510 h 6056768"/>
              <a:gd name="connsiteX69" fmla="*/ 96982 w 7058128"/>
              <a:gd name="connsiteY69" fmla="*/ 1396538 h 6056768"/>
              <a:gd name="connsiteX70" fmla="*/ 80356 w 7058128"/>
              <a:gd name="connsiteY70" fmla="*/ 1235825 h 6056768"/>
              <a:gd name="connsiteX71" fmla="*/ 74815 w 7058128"/>
              <a:gd name="connsiteY71" fmla="*/ 1014153 h 6056768"/>
              <a:gd name="connsiteX72" fmla="*/ 52647 w 7058128"/>
              <a:gd name="connsiteY72" fmla="*/ 770313 h 6056768"/>
              <a:gd name="connsiteX73" fmla="*/ 27046 w 7058128"/>
              <a:gd name="connsiteY73" fmla="*/ 561519 h 6056768"/>
              <a:gd name="connsiteX74" fmla="*/ 19396 w 7058128"/>
              <a:gd name="connsiteY74" fmla="*/ 188422 h 6056768"/>
              <a:gd name="connsiteX75" fmla="*/ 0 w 7058128"/>
              <a:gd name="connsiteY75" fmla="*/ 0 h 6056768"/>
              <a:gd name="connsiteX0" fmla="*/ 0 w 7058128"/>
              <a:gd name="connsiteY0" fmla="*/ 0 h 6056768"/>
              <a:gd name="connsiteX1" fmla="*/ 124691 w 7058128"/>
              <a:gd name="connsiteY1" fmla="*/ 22167 h 6056768"/>
              <a:gd name="connsiteX2" fmla="*/ 342578 w 7058128"/>
              <a:gd name="connsiteY2" fmla="*/ 97879 h 6056768"/>
              <a:gd name="connsiteX3" fmla="*/ 479367 w 7058128"/>
              <a:gd name="connsiteY3" fmla="*/ 144087 h 6056768"/>
              <a:gd name="connsiteX4" fmla="*/ 701040 w 7058128"/>
              <a:gd name="connsiteY4" fmla="*/ 216131 h 6056768"/>
              <a:gd name="connsiteX5" fmla="*/ 1057355 w 7058128"/>
              <a:gd name="connsiteY5" fmla="*/ 316820 h 6056768"/>
              <a:gd name="connsiteX6" fmla="*/ 1334251 w 7058128"/>
              <a:gd name="connsiteY6" fmla="*/ 400533 h 6056768"/>
              <a:gd name="connsiteX7" fmla="*/ 2056042 w 7058128"/>
              <a:gd name="connsiteY7" fmla="*/ 648228 h 6056768"/>
              <a:gd name="connsiteX8" fmla="*/ 2235772 w 7058128"/>
              <a:gd name="connsiteY8" fmla="*/ 632353 h 6056768"/>
              <a:gd name="connsiteX9" fmla="*/ 2551305 w 7058128"/>
              <a:gd name="connsiteY9" fmla="*/ 593716 h 6056768"/>
              <a:gd name="connsiteX10" fmla="*/ 2696095 w 7058128"/>
              <a:gd name="connsiteY10" fmla="*/ 570807 h 6056768"/>
              <a:gd name="connsiteX11" fmla="*/ 2867891 w 7058128"/>
              <a:gd name="connsiteY11" fmla="*/ 543098 h 6056768"/>
              <a:gd name="connsiteX12" fmla="*/ 3195248 w 7058128"/>
              <a:gd name="connsiteY12" fmla="*/ 497125 h 6056768"/>
              <a:gd name="connsiteX13" fmla="*/ 3903586 w 7058128"/>
              <a:gd name="connsiteY13" fmla="*/ 400533 h 6056768"/>
              <a:gd name="connsiteX14" fmla="*/ 4102125 w 7058128"/>
              <a:gd name="connsiteY14" fmla="*/ 376625 h 6056768"/>
              <a:gd name="connsiteX15" fmla="*/ 4212679 w 7058128"/>
              <a:gd name="connsiteY15" fmla="*/ 400533 h 6056768"/>
              <a:gd name="connsiteX16" fmla="*/ 4521772 w 7058128"/>
              <a:gd name="connsiteY16" fmla="*/ 439170 h 6056768"/>
              <a:gd name="connsiteX17" fmla="*/ 4663440 w 7058128"/>
              <a:gd name="connsiteY17" fmla="*/ 452048 h 6056768"/>
              <a:gd name="connsiteX18" fmla="*/ 5030488 w 7058128"/>
              <a:gd name="connsiteY18" fmla="*/ 503564 h 6056768"/>
              <a:gd name="connsiteX19" fmla="*/ 5577840 w 7058128"/>
              <a:gd name="connsiteY19" fmla="*/ 584854 h 6056768"/>
              <a:gd name="connsiteX20" fmla="*/ 5758144 w 7058128"/>
              <a:gd name="connsiteY20" fmla="*/ 670989 h 6056768"/>
              <a:gd name="connsiteX21" fmla="*/ 6241102 w 7058128"/>
              <a:gd name="connsiteY21" fmla="*/ 877051 h 6056768"/>
              <a:gd name="connsiteX22" fmla="*/ 6817259 w 7058128"/>
              <a:gd name="connsiteY22" fmla="*/ 1113577 h 6056768"/>
              <a:gd name="connsiteX23" fmla="*/ 6930122 w 7058128"/>
              <a:gd name="connsiteY23" fmla="*/ 1263417 h 6056768"/>
              <a:gd name="connsiteX24" fmla="*/ 6944913 w 7058128"/>
              <a:gd name="connsiteY24" fmla="*/ 1481147 h 6056768"/>
              <a:gd name="connsiteX25" fmla="*/ 6745738 w 7058128"/>
              <a:gd name="connsiteY25" fmla="*/ 1834232 h 6056768"/>
              <a:gd name="connsiteX26" fmla="*/ 6820651 w 7058128"/>
              <a:gd name="connsiteY26" fmla="*/ 1991074 h 6056768"/>
              <a:gd name="connsiteX27" fmla="*/ 6885047 w 7058128"/>
              <a:gd name="connsiteY27" fmla="*/ 2081226 h 6056768"/>
              <a:gd name="connsiteX28" fmla="*/ 7020275 w 7058128"/>
              <a:gd name="connsiteY28" fmla="*/ 2274409 h 6056768"/>
              <a:gd name="connsiteX29" fmla="*/ 7035448 w 7058128"/>
              <a:gd name="connsiteY29" fmla="*/ 2368387 h 6056768"/>
              <a:gd name="connsiteX30" fmla="*/ 6736684 w 7058128"/>
              <a:gd name="connsiteY30" fmla="*/ 2748633 h 6056768"/>
              <a:gd name="connsiteX31" fmla="*/ 6839971 w 7058128"/>
              <a:gd name="connsiteY31" fmla="*/ 2995626 h 6056768"/>
              <a:gd name="connsiteX32" fmla="*/ 6908699 w 7058128"/>
              <a:gd name="connsiteY32" fmla="*/ 3210359 h 6056768"/>
              <a:gd name="connsiteX33" fmla="*/ 6791004 w 7058128"/>
              <a:gd name="connsiteY33" fmla="*/ 3491017 h 6056768"/>
              <a:gd name="connsiteX34" fmla="*/ 6627468 w 7058128"/>
              <a:gd name="connsiteY34" fmla="*/ 3594494 h 6056768"/>
              <a:gd name="connsiteX35" fmla="*/ 6347384 w 7058128"/>
              <a:gd name="connsiteY35" fmla="*/ 3762620 h 6056768"/>
              <a:gd name="connsiteX36" fmla="*/ 6221784 w 7058128"/>
              <a:gd name="connsiteY36" fmla="*/ 3633130 h 6056768"/>
              <a:gd name="connsiteX37" fmla="*/ 5903765 w 7058128"/>
              <a:gd name="connsiteY37" fmla="*/ 3319000 h 6056768"/>
              <a:gd name="connsiteX38" fmla="*/ 5771024 w 7058128"/>
              <a:gd name="connsiteY38" fmla="*/ 3375553 h 6056768"/>
              <a:gd name="connsiteX39" fmla="*/ 5550680 w 7058128"/>
              <a:gd name="connsiteY39" fmla="*/ 3500069 h 6056768"/>
              <a:gd name="connsiteX40" fmla="*/ 5288065 w 7058128"/>
              <a:gd name="connsiteY40" fmla="*/ 3414189 h 6056768"/>
              <a:gd name="connsiteX41" fmla="*/ 4898830 w 7058128"/>
              <a:gd name="connsiteY41" fmla="*/ 3300893 h 6056768"/>
              <a:gd name="connsiteX42" fmla="*/ 4921018 w 7058128"/>
              <a:gd name="connsiteY42" fmla="*/ 3452826 h 6056768"/>
              <a:gd name="connsiteX43" fmla="*/ 4971258 w 7058128"/>
              <a:gd name="connsiteY43" fmla="*/ 3853155 h 6056768"/>
              <a:gd name="connsiteX44" fmla="*/ 4889776 w 7058128"/>
              <a:gd name="connsiteY44" fmla="*/ 4215293 h 6056768"/>
              <a:gd name="connsiteX45" fmla="*/ 5052739 w 7058128"/>
              <a:gd name="connsiteY45" fmla="*/ 4749448 h 6056768"/>
              <a:gd name="connsiteX46" fmla="*/ 4210767 w 7058128"/>
              <a:gd name="connsiteY46" fmla="*/ 4613646 h 6056768"/>
              <a:gd name="connsiteX47" fmla="*/ 4400889 w 7058128"/>
              <a:gd name="connsiteY47" fmla="*/ 5147800 h 6056768"/>
              <a:gd name="connsiteX48" fmla="*/ 4093071 w 7058128"/>
              <a:gd name="connsiteY48" fmla="*/ 5383191 h 6056768"/>
              <a:gd name="connsiteX49" fmla="*/ 4455210 w 7058128"/>
              <a:gd name="connsiteY49" fmla="*/ 5763437 h 6056768"/>
              <a:gd name="connsiteX50" fmla="*/ 4364676 w 7058128"/>
              <a:gd name="connsiteY50" fmla="*/ 5989773 h 6056768"/>
              <a:gd name="connsiteX51" fmla="*/ 3938257 w 7058128"/>
              <a:gd name="connsiteY51" fmla="*/ 6056768 h 6056768"/>
              <a:gd name="connsiteX52" fmla="*/ 3269206 w 7058128"/>
              <a:gd name="connsiteY52" fmla="*/ 5066320 h 6056768"/>
              <a:gd name="connsiteX53" fmla="*/ 2879907 w 7058128"/>
              <a:gd name="connsiteY53" fmla="*/ 4133812 h 6056768"/>
              <a:gd name="connsiteX54" fmla="*/ 2898014 w 7058128"/>
              <a:gd name="connsiteY54" fmla="*/ 3219412 h 6056768"/>
              <a:gd name="connsiteX55" fmla="*/ 2750928 w 7058128"/>
              <a:gd name="connsiteY55" fmla="*/ 3407750 h 6056768"/>
              <a:gd name="connsiteX56" fmla="*/ 2660775 w 7058128"/>
              <a:gd name="connsiteY56" fmla="*/ 3536539 h 6056768"/>
              <a:gd name="connsiteX57" fmla="*/ 2448275 w 7058128"/>
              <a:gd name="connsiteY57" fmla="*/ 3787677 h 6056768"/>
              <a:gd name="connsiteX58" fmla="*/ 2282378 w 7058128"/>
              <a:gd name="connsiteY58" fmla="*/ 3970849 h 6056768"/>
              <a:gd name="connsiteX59" fmla="*/ 2094106 w 7058128"/>
              <a:gd name="connsiteY59" fmla="*/ 3839192 h 6056768"/>
              <a:gd name="connsiteX60" fmla="*/ 1572510 w 7058128"/>
              <a:gd name="connsiteY60" fmla="*/ 3517220 h 6056768"/>
              <a:gd name="connsiteX61" fmla="*/ 877051 w 7058128"/>
              <a:gd name="connsiteY61" fmla="*/ 3072899 h 6056768"/>
              <a:gd name="connsiteX62" fmla="*/ 658111 w 7058128"/>
              <a:gd name="connsiteY62" fmla="*/ 2924792 h 6056768"/>
              <a:gd name="connsiteX63" fmla="*/ 453579 w 7058128"/>
              <a:gd name="connsiteY63" fmla="*/ 2793899 h 6056768"/>
              <a:gd name="connsiteX64" fmla="*/ 406973 w 7058128"/>
              <a:gd name="connsiteY64" fmla="*/ 2647896 h 6056768"/>
              <a:gd name="connsiteX65" fmla="*/ 323261 w 7058128"/>
              <a:gd name="connsiteY65" fmla="*/ 2396758 h 6056768"/>
              <a:gd name="connsiteX66" fmla="*/ 285404 w 7058128"/>
              <a:gd name="connsiteY66" fmla="*/ 2238895 h 6056768"/>
              <a:gd name="connsiteX67" fmla="*/ 213790 w 7058128"/>
              <a:gd name="connsiteY67" fmla="*/ 1997513 h 6056768"/>
              <a:gd name="connsiteX68" fmla="*/ 109547 w 7058128"/>
              <a:gd name="connsiteY68" fmla="*/ 1653163 h 6056768"/>
              <a:gd name="connsiteX69" fmla="*/ 104319 w 7058128"/>
              <a:gd name="connsiteY69" fmla="*/ 1572510 h 6056768"/>
              <a:gd name="connsiteX70" fmla="*/ 96982 w 7058128"/>
              <a:gd name="connsiteY70" fmla="*/ 1396538 h 6056768"/>
              <a:gd name="connsiteX71" fmla="*/ 80356 w 7058128"/>
              <a:gd name="connsiteY71" fmla="*/ 1235825 h 6056768"/>
              <a:gd name="connsiteX72" fmla="*/ 74815 w 7058128"/>
              <a:gd name="connsiteY72" fmla="*/ 1014153 h 6056768"/>
              <a:gd name="connsiteX73" fmla="*/ 52647 w 7058128"/>
              <a:gd name="connsiteY73" fmla="*/ 770313 h 6056768"/>
              <a:gd name="connsiteX74" fmla="*/ 27046 w 7058128"/>
              <a:gd name="connsiteY74" fmla="*/ 561519 h 6056768"/>
              <a:gd name="connsiteX75" fmla="*/ 19396 w 7058128"/>
              <a:gd name="connsiteY75" fmla="*/ 188422 h 6056768"/>
              <a:gd name="connsiteX76" fmla="*/ 0 w 7058128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2056743 w 7058829"/>
              <a:gd name="connsiteY7" fmla="*/ 648228 h 6056768"/>
              <a:gd name="connsiteX8" fmla="*/ 2236473 w 7058829"/>
              <a:gd name="connsiteY8" fmla="*/ 632353 h 6056768"/>
              <a:gd name="connsiteX9" fmla="*/ 2552006 w 7058829"/>
              <a:gd name="connsiteY9" fmla="*/ 593716 h 6056768"/>
              <a:gd name="connsiteX10" fmla="*/ 2696796 w 7058829"/>
              <a:gd name="connsiteY10" fmla="*/ 570807 h 6056768"/>
              <a:gd name="connsiteX11" fmla="*/ 2868592 w 7058829"/>
              <a:gd name="connsiteY11" fmla="*/ 543098 h 6056768"/>
              <a:gd name="connsiteX12" fmla="*/ 3195949 w 7058829"/>
              <a:gd name="connsiteY12" fmla="*/ 497125 h 6056768"/>
              <a:gd name="connsiteX13" fmla="*/ 3904287 w 7058829"/>
              <a:gd name="connsiteY13" fmla="*/ 400533 h 6056768"/>
              <a:gd name="connsiteX14" fmla="*/ 4102826 w 7058829"/>
              <a:gd name="connsiteY14" fmla="*/ 376625 h 6056768"/>
              <a:gd name="connsiteX15" fmla="*/ 4213380 w 7058829"/>
              <a:gd name="connsiteY15" fmla="*/ 400533 h 6056768"/>
              <a:gd name="connsiteX16" fmla="*/ 4522473 w 7058829"/>
              <a:gd name="connsiteY16" fmla="*/ 439170 h 6056768"/>
              <a:gd name="connsiteX17" fmla="*/ 4664141 w 7058829"/>
              <a:gd name="connsiteY17" fmla="*/ 452048 h 6056768"/>
              <a:gd name="connsiteX18" fmla="*/ 5031189 w 7058829"/>
              <a:gd name="connsiteY18" fmla="*/ 503564 h 6056768"/>
              <a:gd name="connsiteX19" fmla="*/ 5578541 w 7058829"/>
              <a:gd name="connsiteY19" fmla="*/ 584854 h 6056768"/>
              <a:gd name="connsiteX20" fmla="*/ 5758845 w 7058829"/>
              <a:gd name="connsiteY20" fmla="*/ 670989 h 6056768"/>
              <a:gd name="connsiteX21" fmla="*/ 6241803 w 7058829"/>
              <a:gd name="connsiteY21" fmla="*/ 877051 h 6056768"/>
              <a:gd name="connsiteX22" fmla="*/ 6817960 w 7058829"/>
              <a:gd name="connsiteY22" fmla="*/ 1113577 h 6056768"/>
              <a:gd name="connsiteX23" fmla="*/ 6930823 w 7058829"/>
              <a:gd name="connsiteY23" fmla="*/ 1263417 h 6056768"/>
              <a:gd name="connsiteX24" fmla="*/ 6945614 w 7058829"/>
              <a:gd name="connsiteY24" fmla="*/ 1481147 h 6056768"/>
              <a:gd name="connsiteX25" fmla="*/ 6746439 w 7058829"/>
              <a:gd name="connsiteY25" fmla="*/ 1834232 h 6056768"/>
              <a:gd name="connsiteX26" fmla="*/ 6821352 w 7058829"/>
              <a:gd name="connsiteY26" fmla="*/ 1991074 h 6056768"/>
              <a:gd name="connsiteX27" fmla="*/ 6885748 w 7058829"/>
              <a:gd name="connsiteY27" fmla="*/ 2081226 h 6056768"/>
              <a:gd name="connsiteX28" fmla="*/ 7020976 w 7058829"/>
              <a:gd name="connsiteY28" fmla="*/ 2274409 h 6056768"/>
              <a:gd name="connsiteX29" fmla="*/ 7036149 w 7058829"/>
              <a:gd name="connsiteY29" fmla="*/ 2368387 h 6056768"/>
              <a:gd name="connsiteX30" fmla="*/ 6737385 w 7058829"/>
              <a:gd name="connsiteY30" fmla="*/ 2748633 h 6056768"/>
              <a:gd name="connsiteX31" fmla="*/ 6840672 w 7058829"/>
              <a:gd name="connsiteY31" fmla="*/ 2995626 h 6056768"/>
              <a:gd name="connsiteX32" fmla="*/ 6909400 w 7058829"/>
              <a:gd name="connsiteY32" fmla="*/ 3210359 h 6056768"/>
              <a:gd name="connsiteX33" fmla="*/ 6791705 w 7058829"/>
              <a:gd name="connsiteY33" fmla="*/ 3491017 h 6056768"/>
              <a:gd name="connsiteX34" fmla="*/ 6628169 w 7058829"/>
              <a:gd name="connsiteY34" fmla="*/ 3594494 h 6056768"/>
              <a:gd name="connsiteX35" fmla="*/ 6348085 w 7058829"/>
              <a:gd name="connsiteY35" fmla="*/ 3762620 h 6056768"/>
              <a:gd name="connsiteX36" fmla="*/ 6222485 w 7058829"/>
              <a:gd name="connsiteY36" fmla="*/ 3633130 h 6056768"/>
              <a:gd name="connsiteX37" fmla="*/ 5904466 w 7058829"/>
              <a:gd name="connsiteY37" fmla="*/ 3319000 h 6056768"/>
              <a:gd name="connsiteX38" fmla="*/ 5771725 w 7058829"/>
              <a:gd name="connsiteY38" fmla="*/ 3375553 h 6056768"/>
              <a:gd name="connsiteX39" fmla="*/ 5551381 w 7058829"/>
              <a:gd name="connsiteY39" fmla="*/ 3500069 h 6056768"/>
              <a:gd name="connsiteX40" fmla="*/ 5288766 w 7058829"/>
              <a:gd name="connsiteY40" fmla="*/ 3414189 h 6056768"/>
              <a:gd name="connsiteX41" fmla="*/ 4899531 w 7058829"/>
              <a:gd name="connsiteY41" fmla="*/ 3300893 h 6056768"/>
              <a:gd name="connsiteX42" fmla="*/ 4921719 w 7058829"/>
              <a:gd name="connsiteY42" fmla="*/ 3452826 h 6056768"/>
              <a:gd name="connsiteX43" fmla="*/ 4971959 w 7058829"/>
              <a:gd name="connsiteY43" fmla="*/ 3853155 h 6056768"/>
              <a:gd name="connsiteX44" fmla="*/ 4890477 w 7058829"/>
              <a:gd name="connsiteY44" fmla="*/ 4215293 h 6056768"/>
              <a:gd name="connsiteX45" fmla="*/ 5053440 w 7058829"/>
              <a:gd name="connsiteY45" fmla="*/ 4749448 h 6056768"/>
              <a:gd name="connsiteX46" fmla="*/ 4211468 w 7058829"/>
              <a:gd name="connsiteY46" fmla="*/ 4613646 h 6056768"/>
              <a:gd name="connsiteX47" fmla="*/ 4401590 w 7058829"/>
              <a:gd name="connsiteY47" fmla="*/ 5147800 h 6056768"/>
              <a:gd name="connsiteX48" fmla="*/ 4093772 w 7058829"/>
              <a:gd name="connsiteY48" fmla="*/ 5383191 h 6056768"/>
              <a:gd name="connsiteX49" fmla="*/ 4455911 w 7058829"/>
              <a:gd name="connsiteY49" fmla="*/ 5763437 h 6056768"/>
              <a:gd name="connsiteX50" fmla="*/ 4365377 w 7058829"/>
              <a:gd name="connsiteY50" fmla="*/ 5989773 h 6056768"/>
              <a:gd name="connsiteX51" fmla="*/ 3938958 w 7058829"/>
              <a:gd name="connsiteY51" fmla="*/ 6056768 h 6056768"/>
              <a:gd name="connsiteX52" fmla="*/ 3269907 w 7058829"/>
              <a:gd name="connsiteY52" fmla="*/ 5066320 h 6056768"/>
              <a:gd name="connsiteX53" fmla="*/ 2880608 w 7058829"/>
              <a:gd name="connsiteY53" fmla="*/ 4133812 h 6056768"/>
              <a:gd name="connsiteX54" fmla="*/ 2898715 w 7058829"/>
              <a:gd name="connsiteY54" fmla="*/ 3219412 h 6056768"/>
              <a:gd name="connsiteX55" fmla="*/ 2751629 w 7058829"/>
              <a:gd name="connsiteY55" fmla="*/ 3407750 h 6056768"/>
              <a:gd name="connsiteX56" fmla="*/ 2661476 w 7058829"/>
              <a:gd name="connsiteY56" fmla="*/ 3536539 h 6056768"/>
              <a:gd name="connsiteX57" fmla="*/ 2448976 w 7058829"/>
              <a:gd name="connsiteY57" fmla="*/ 3787677 h 6056768"/>
              <a:gd name="connsiteX58" fmla="*/ 2283079 w 7058829"/>
              <a:gd name="connsiteY58" fmla="*/ 3970849 h 6056768"/>
              <a:gd name="connsiteX59" fmla="*/ 2094807 w 7058829"/>
              <a:gd name="connsiteY59" fmla="*/ 3839192 h 6056768"/>
              <a:gd name="connsiteX60" fmla="*/ 1573211 w 7058829"/>
              <a:gd name="connsiteY60" fmla="*/ 3517220 h 6056768"/>
              <a:gd name="connsiteX61" fmla="*/ 877752 w 7058829"/>
              <a:gd name="connsiteY61" fmla="*/ 3072899 h 6056768"/>
              <a:gd name="connsiteX62" fmla="*/ 658812 w 7058829"/>
              <a:gd name="connsiteY62" fmla="*/ 2924792 h 6056768"/>
              <a:gd name="connsiteX63" fmla="*/ 454280 w 7058829"/>
              <a:gd name="connsiteY63" fmla="*/ 2793899 h 6056768"/>
              <a:gd name="connsiteX64" fmla="*/ 407674 w 7058829"/>
              <a:gd name="connsiteY64" fmla="*/ 2647896 h 6056768"/>
              <a:gd name="connsiteX65" fmla="*/ 323962 w 7058829"/>
              <a:gd name="connsiteY65" fmla="*/ 2396758 h 6056768"/>
              <a:gd name="connsiteX66" fmla="*/ 286105 w 7058829"/>
              <a:gd name="connsiteY66" fmla="*/ 2238895 h 6056768"/>
              <a:gd name="connsiteX67" fmla="*/ 214491 w 7058829"/>
              <a:gd name="connsiteY67" fmla="*/ 1997513 h 6056768"/>
              <a:gd name="connsiteX68" fmla="*/ 110248 w 7058829"/>
              <a:gd name="connsiteY68" fmla="*/ 1653163 h 6056768"/>
              <a:gd name="connsiteX69" fmla="*/ 105020 w 7058829"/>
              <a:gd name="connsiteY69" fmla="*/ 1572510 h 6056768"/>
              <a:gd name="connsiteX70" fmla="*/ 97683 w 7058829"/>
              <a:gd name="connsiteY70" fmla="*/ 1396538 h 6056768"/>
              <a:gd name="connsiteX71" fmla="*/ 81057 w 7058829"/>
              <a:gd name="connsiteY71" fmla="*/ 1235825 h 6056768"/>
              <a:gd name="connsiteX72" fmla="*/ 75516 w 7058829"/>
              <a:gd name="connsiteY72" fmla="*/ 1014153 h 6056768"/>
              <a:gd name="connsiteX73" fmla="*/ 53348 w 7058829"/>
              <a:gd name="connsiteY73" fmla="*/ 770313 h 6056768"/>
              <a:gd name="connsiteX74" fmla="*/ 27747 w 7058829"/>
              <a:gd name="connsiteY74" fmla="*/ 561519 h 6056768"/>
              <a:gd name="connsiteX75" fmla="*/ 0 w 7058829"/>
              <a:gd name="connsiteY75" fmla="*/ 188422 h 6056768"/>
              <a:gd name="connsiteX76" fmla="*/ 701 w 7058829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2056743 w 7058829"/>
              <a:gd name="connsiteY7" fmla="*/ 648228 h 6056768"/>
              <a:gd name="connsiteX8" fmla="*/ 2236473 w 7058829"/>
              <a:gd name="connsiteY8" fmla="*/ 632353 h 6056768"/>
              <a:gd name="connsiteX9" fmla="*/ 2552006 w 7058829"/>
              <a:gd name="connsiteY9" fmla="*/ 593716 h 6056768"/>
              <a:gd name="connsiteX10" fmla="*/ 2696796 w 7058829"/>
              <a:gd name="connsiteY10" fmla="*/ 570807 h 6056768"/>
              <a:gd name="connsiteX11" fmla="*/ 2868592 w 7058829"/>
              <a:gd name="connsiteY11" fmla="*/ 543098 h 6056768"/>
              <a:gd name="connsiteX12" fmla="*/ 3195949 w 7058829"/>
              <a:gd name="connsiteY12" fmla="*/ 497125 h 6056768"/>
              <a:gd name="connsiteX13" fmla="*/ 3904287 w 7058829"/>
              <a:gd name="connsiteY13" fmla="*/ 400533 h 6056768"/>
              <a:gd name="connsiteX14" fmla="*/ 4102826 w 7058829"/>
              <a:gd name="connsiteY14" fmla="*/ 376625 h 6056768"/>
              <a:gd name="connsiteX15" fmla="*/ 4213380 w 7058829"/>
              <a:gd name="connsiteY15" fmla="*/ 400533 h 6056768"/>
              <a:gd name="connsiteX16" fmla="*/ 4522473 w 7058829"/>
              <a:gd name="connsiteY16" fmla="*/ 439170 h 6056768"/>
              <a:gd name="connsiteX17" fmla="*/ 4664141 w 7058829"/>
              <a:gd name="connsiteY17" fmla="*/ 452048 h 6056768"/>
              <a:gd name="connsiteX18" fmla="*/ 5031189 w 7058829"/>
              <a:gd name="connsiteY18" fmla="*/ 503564 h 6056768"/>
              <a:gd name="connsiteX19" fmla="*/ 5578541 w 7058829"/>
              <a:gd name="connsiteY19" fmla="*/ 584854 h 6056768"/>
              <a:gd name="connsiteX20" fmla="*/ 5758845 w 7058829"/>
              <a:gd name="connsiteY20" fmla="*/ 670989 h 6056768"/>
              <a:gd name="connsiteX21" fmla="*/ 6241803 w 7058829"/>
              <a:gd name="connsiteY21" fmla="*/ 877051 h 6056768"/>
              <a:gd name="connsiteX22" fmla="*/ 6817960 w 7058829"/>
              <a:gd name="connsiteY22" fmla="*/ 1113577 h 6056768"/>
              <a:gd name="connsiteX23" fmla="*/ 6930823 w 7058829"/>
              <a:gd name="connsiteY23" fmla="*/ 1263417 h 6056768"/>
              <a:gd name="connsiteX24" fmla="*/ 6945614 w 7058829"/>
              <a:gd name="connsiteY24" fmla="*/ 1481147 h 6056768"/>
              <a:gd name="connsiteX25" fmla="*/ 6746439 w 7058829"/>
              <a:gd name="connsiteY25" fmla="*/ 1834232 h 6056768"/>
              <a:gd name="connsiteX26" fmla="*/ 6821352 w 7058829"/>
              <a:gd name="connsiteY26" fmla="*/ 1991074 h 6056768"/>
              <a:gd name="connsiteX27" fmla="*/ 6885748 w 7058829"/>
              <a:gd name="connsiteY27" fmla="*/ 2081226 h 6056768"/>
              <a:gd name="connsiteX28" fmla="*/ 7020976 w 7058829"/>
              <a:gd name="connsiteY28" fmla="*/ 2274409 h 6056768"/>
              <a:gd name="connsiteX29" fmla="*/ 7036149 w 7058829"/>
              <a:gd name="connsiteY29" fmla="*/ 2368387 h 6056768"/>
              <a:gd name="connsiteX30" fmla="*/ 6737385 w 7058829"/>
              <a:gd name="connsiteY30" fmla="*/ 2748633 h 6056768"/>
              <a:gd name="connsiteX31" fmla="*/ 6840672 w 7058829"/>
              <a:gd name="connsiteY31" fmla="*/ 2995626 h 6056768"/>
              <a:gd name="connsiteX32" fmla="*/ 6909400 w 7058829"/>
              <a:gd name="connsiteY32" fmla="*/ 3210359 h 6056768"/>
              <a:gd name="connsiteX33" fmla="*/ 6791705 w 7058829"/>
              <a:gd name="connsiteY33" fmla="*/ 3491017 h 6056768"/>
              <a:gd name="connsiteX34" fmla="*/ 6628169 w 7058829"/>
              <a:gd name="connsiteY34" fmla="*/ 3594494 h 6056768"/>
              <a:gd name="connsiteX35" fmla="*/ 6348085 w 7058829"/>
              <a:gd name="connsiteY35" fmla="*/ 3762620 h 6056768"/>
              <a:gd name="connsiteX36" fmla="*/ 6222485 w 7058829"/>
              <a:gd name="connsiteY36" fmla="*/ 3633130 h 6056768"/>
              <a:gd name="connsiteX37" fmla="*/ 5904466 w 7058829"/>
              <a:gd name="connsiteY37" fmla="*/ 3319000 h 6056768"/>
              <a:gd name="connsiteX38" fmla="*/ 5771725 w 7058829"/>
              <a:gd name="connsiteY38" fmla="*/ 3375553 h 6056768"/>
              <a:gd name="connsiteX39" fmla="*/ 5551381 w 7058829"/>
              <a:gd name="connsiteY39" fmla="*/ 3500069 h 6056768"/>
              <a:gd name="connsiteX40" fmla="*/ 5288766 w 7058829"/>
              <a:gd name="connsiteY40" fmla="*/ 3414189 h 6056768"/>
              <a:gd name="connsiteX41" fmla="*/ 4899531 w 7058829"/>
              <a:gd name="connsiteY41" fmla="*/ 3300893 h 6056768"/>
              <a:gd name="connsiteX42" fmla="*/ 4921719 w 7058829"/>
              <a:gd name="connsiteY42" fmla="*/ 3452826 h 6056768"/>
              <a:gd name="connsiteX43" fmla="*/ 4971959 w 7058829"/>
              <a:gd name="connsiteY43" fmla="*/ 3853155 h 6056768"/>
              <a:gd name="connsiteX44" fmla="*/ 4890477 w 7058829"/>
              <a:gd name="connsiteY44" fmla="*/ 4215293 h 6056768"/>
              <a:gd name="connsiteX45" fmla="*/ 5053440 w 7058829"/>
              <a:gd name="connsiteY45" fmla="*/ 4749448 h 6056768"/>
              <a:gd name="connsiteX46" fmla="*/ 4211468 w 7058829"/>
              <a:gd name="connsiteY46" fmla="*/ 4613646 h 6056768"/>
              <a:gd name="connsiteX47" fmla="*/ 4401590 w 7058829"/>
              <a:gd name="connsiteY47" fmla="*/ 5147800 h 6056768"/>
              <a:gd name="connsiteX48" fmla="*/ 4093772 w 7058829"/>
              <a:gd name="connsiteY48" fmla="*/ 5383191 h 6056768"/>
              <a:gd name="connsiteX49" fmla="*/ 4455911 w 7058829"/>
              <a:gd name="connsiteY49" fmla="*/ 5763437 h 6056768"/>
              <a:gd name="connsiteX50" fmla="*/ 4365377 w 7058829"/>
              <a:gd name="connsiteY50" fmla="*/ 5989773 h 6056768"/>
              <a:gd name="connsiteX51" fmla="*/ 3938958 w 7058829"/>
              <a:gd name="connsiteY51" fmla="*/ 6056768 h 6056768"/>
              <a:gd name="connsiteX52" fmla="*/ 3269907 w 7058829"/>
              <a:gd name="connsiteY52" fmla="*/ 5066320 h 6056768"/>
              <a:gd name="connsiteX53" fmla="*/ 2880608 w 7058829"/>
              <a:gd name="connsiteY53" fmla="*/ 4133812 h 6056768"/>
              <a:gd name="connsiteX54" fmla="*/ 2898715 w 7058829"/>
              <a:gd name="connsiteY54" fmla="*/ 3219412 h 6056768"/>
              <a:gd name="connsiteX55" fmla="*/ 2751629 w 7058829"/>
              <a:gd name="connsiteY55" fmla="*/ 3407750 h 6056768"/>
              <a:gd name="connsiteX56" fmla="*/ 2661476 w 7058829"/>
              <a:gd name="connsiteY56" fmla="*/ 3536539 h 6056768"/>
              <a:gd name="connsiteX57" fmla="*/ 2448976 w 7058829"/>
              <a:gd name="connsiteY57" fmla="*/ 3787677 h 6056768"/>
              <a:gd name="connsiteX58" fmla="*/ 2283079 w 7058829"/>
              <a:gd name="connsiteY58" fmla="*/ 3970849 h 6056768"/>
              <a:gd name="connsiteX59" fmla="*/ 2094807 w 7058829"/>
              <a:gd name="connsiteY59" fmla="*/ 3839192 h 6056768"/>
              <a:gd name="connsiteX60" fmla="*/ 1573211 w 7058829"/>
              <a:gd name="connsiteY60" fmla="*/ 3517220 h 6056768"/>
              <a:gd name="connsiteX61" fmla="*/ 877752 w 7058829"/>
              <a:gd name="connsiteY61" fmla="*/ 3072899 h 6056768"/>
              <a:gd name="connsiteX62" fmla="*/ 658812 w 7058829"/>
              <a:gd name="connsiteY62" fmla="*/ 2924792 h 6056768"/>
              <a:gd name="connsiteX63" fmla="*/ 454280 w 7058829"/>
              <a:gd name="connsiteY63" fmla="*/ 2793899 h 6056768"/>
              <a:gd name="connsiteX64" fmla="*/ 407674 w 7058829"/>
              <a:gd name="connsiteY64" fmla="*/ 2647896 h 6056768"/>
              <a:gd name="connsiteX65" fmla="*/ 323962 w 7058829"/>
              <a:gd name="connsiteY65" fmla="*/ 2396758 h 6056768"/>
              <a:gd name="connsiteX66" fmla="*/ 286105 w 7058829"/>
              <a:gd name="connsiteY66" fmla="*/ 2238895 h 6056768"/>
              <a:gd name="connsiteX67" fmla="*/ 214491 w 7058829"/>
              <a:gd name="connsiteY67" fmla="*/ 1997513 h 6056768"/>
              <a:gd name="connsiteX68" fmla="*/ 110248 w 7058829"/>
              <a:gd name="connsiteY68" fmla="*/ 1653163 h 6056768"/>
              <a:gd name="connsiteX69" fmla="*/ 105020 w 7058829"/>
              <a:gd name="connsiteY69" fmla="*/ 1572510 h 6056768"/>
              <a:gd name="connsiteX70" fmla="*/ 97683 w 7058829"/>
              <a:gd name="connsiteY70" fmla="*/ 1396538 h 6056768"/>
              <a:gd name="connsiteX71" fmla="*/ 81057 w 7058829"/>
              <a:gd name="connsiteY71" fmla="*/ 1235825 h 6056768"/>
              <a:gd name="connsiteX72" fmla="*/ 75516 w 7058829"/>
              <a:gd name="connsiteY72" fmla="*/ 1014153 h 6056768"/>
              <a:gd name="connsiteX73" fmla="*/ 143783 w 7058829"/>
              <a:gd name="connsiteY73" fmla="*/ 710023 h 6056768"/>
              <a:gd name="connsiteX74" fmla="*/ 27747 w 7058829"/>
              <a:gd name="connsiteY74" fmla="*/ 561519 h 6056768"/>
              <a:gd name="connsiteX75" fmla="*/ 0 w 7058829"/>
              <a:gd name="connsiteY75" fmla="*/ 188422 h 6056768"/>
              <a:gd name="connsiteX76" fmla="*/ 701 w 7058829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2056743 w 7058829"/>
              <a:gd name="connsiteY7" fmla="*/ 648228 h 6056768"/>
              <a:gd name="connsiteX8" fmla="*/ 2236473 w 7058829"/>
              <a:gd name="connsiteY8" fmla="*/ 632353 h 6056768"/>
              <a:gd name="connsiteX9" fmla="*/ 2552006 w 7058829"/>
              <a:gd name="connsiteY9" fmla="*/ 593716 h 6056768"/>
              <a:gd name="connsiteX10" fmla="*/ 2696796 w 7058829"/>
              <a:gd name="connsiteY10" fmla="*/ 570807 h 6056768"/>
              <a:gd name="connsiteX11" fmla="*/ 2868592 w 7058829"/>
              <a:gd name="connsiteY11" fmla="*/ 543098 h 6056768"/>
              <a:gd name="connsiteX12" fmla="*/ 3195949 w 7058829"/>
              <a:gd name="connsiteY12" fmla="*/ 497125 h 6056768"/>
              <a:gd name="connsiteX13" fmla="*/ 3904287 w 7058829"/>
              <a:gd name="connsiteY13" fmla="*/ 400533 h 6056768"/>
              <a:gd name="connsiteX14" fmla="*/ 4102826 w 7058829"/>
              <a:gd name="connsiteY14" fmla="*/ 376625 h 6056768"/>
              <a:gd name="connsiteX15" fmla="*/ 4213380 w 7058829"/>
              <a:gd name="connsiteY15" fmla="*/ 400533 h 6056768"/>
              <a:gd name="connsiteX16" fmla="*/ 4522473 w 7058829"/>
              <a:gd name="connsiteY16" fmla="*/ 439170 h 6056768"/>
              <a:gd name="connsiteX17" fmla="*/ 4664141 w 7058829"/>
              <a:gd name="connsiteY17" fmla="*/ 452048 h 6056768"/>
              <a:gd name="connsiteX18" fmla="*/ 5031189 w 7058829"/>
              <a:gd name="connsiteY18" fmla="*/ 503564 h 6056768"/>
              <a:gd name="connsiteX19" fmla="*/ 5578541 w 7058829"/>
              <a:gd name="connsiteY19" fmla="*/ 584854 h 6056768"/>
              <a:gd name="connsiteX20" fmla="*/ 5758845 w 7058829"/>
              <a:gd name="connsiteY20" fmla="*/ 670989 h 6056768"/>
              <a:gd name="connsiteX21" fmla="*/ 6241803 w 7058829"/>
              <a:gd name="connsiteY21" fmla="*/ 877051 h 6056768"/>
              <a:gd name="connsiteX22" fmla="*/ 6817960 w 7058829"/>
              <a:gd name="connsiteY22" fmla="*/ 1113577 h 6056768"/>
              <a:gd name="connsiteX23" fmla="*/ 6930823 w 7058829"/>
              <a:gd name="connsiteY23" fmla="*/ 1263417 h 6056768"/>
              <a:gd name="connsiteX24" fmla="*/ 6945614 w 7058829"/>
              <a:gd name="connsiteY24" fmla="*/ 1481147 h 6056768"/>
              <a:gd name="connsiteX25" fmla="*/ 6746439 w 7058829"/>
              <a:gd name="connsiteY25" fmla="*/ 1834232 h 6056768"/>
              <a:gd name="connsiteX26" fmla="*/ 6821352 w 7058829"/>
              <a:gd name="connsiteY26" fmla="*/ 1991074 h 6056768"/>
              <a:gd name="connsiteX27" fmla="*/ 6885748 w 7058829"/>
              <a:gd name="connsiteY27" fmla="*/ 2081226 h 6056768"/>
              <a:gd name="connsiteX28" fmla="*/ 7020976 w 7058829"/>
              <a:gd name="connsiteY28" fmla="*/ 2274409 h 6056768"/>
              <a:gd name="connsiteX29" fmla="*/ 7036149 w 7058829"/>
              <a:gd name="connsiteY29" fmla="*/ 2368387 h 6056768"/>
              <a:gd name="connsiteX30" fmla="*/ 6737385 w 7058829"/>
              <a:gd name="connsiteY30" fmla="*/ 2748633 h 6056768"/>
              <a:gd name="connsiteX31" fmla="*/ 6840672 w 7058829"/>
              <a:gd name="connsiteY31" fmla="*/ 2995626 h 6056768"/>
              <a:gd name="connsiteX32" fmla="*/ 6909400 w 7058829"/>
              <a:gd name="connsiteY32" fmla="*/ 3210359 h 6056768"/>
              <a:gd name="connsiteX33" fmla="*/ 6791705 w 7058829"/>
              <a:gd name="connsiteY33" fmla="*/ 3491017 h 6056768"/>
              <a:gd name="connsiteX34" fmla="*/ 6628169 w 7058829"/>
              <a:gd name="connsiteY34" fmla="*/ 3594494 h 6056768"/>
              <a:gd name="connsiteX35" fmla="*/ 6348085 w 7058829"/>
              <a:gd name="connsiteY35" fmla="*/ 3762620 h 6056768"/>
              <a:gd name="connsiteX36" fmla="*/ 6222485 w 7058829"/>
              <a:gd name="connsiteY36" fmla="*/ 3633130 h 6056768"/>
              <a:gd name="connsiteX37" fmla="*/ 5904466 w 7058829"/>
              <a:gd name="connsiteY37" fmla="*/ 3319000 h 6056768"/>
              <a:gd name="connsiteX38" fmla="*/ 5771725 w 7058829"/>
              <a:gd name="connsiteY38" fmla="*/ 3375553 h 6056768"/>
              <a:gd name="connsiteX39" fmla="*/ 5551381 w 7058829"/>
              <a:gd name="connsiteY39" fmla="*/ 3500069 h 6056768"/>
              <a:gd name="connsiteX40" fmla="*/ 5288766 w 7058829"/>
              <a:gd name="connsiteY40" fmla="*/ 3414189 h 6056768"/>
              <a:gd name="connsiteX41" fmla="*/ 4899531 w 7058829"/>
              <a:gd name="connsiteY41" fmla="*/ 3300893 h 6056768"/>
              <a:gd name="connsiteX42" fmla="*/ 4921719 w 7058829"/>
              <a:gd name="connsiteY42" fmla="*/ 3452826 h 6056768"/>
              <a:gd name="connsiteX43" fmla="*/ 4971959 w 7058829"/>
              <a:gd name="connsiteY43" fmla="*/ 3853155 h 6056768"/>
              <a:gd name="connsiteX44" fmla="*/ 4890477 w 7058829"/>
              <a:gd name="connsiteY44" fmla="*/ 4215293 h 6056768"/>
              <a:gd name="connsiteX45" fmla="*/ 5053440 w 7058829"/>
              <a:gd name="connsiteY45" fmla="*/ 4749448 h 6056768"/>
              <a:gd name="connsiteX46" fmla="*/ 4211468 w 7058829"/>
              <a:gd name="connsiteY46" fmla="*/ 4613646 h 6056768"/>
              <a:gd name="connsiteX47" fmla="*/ 4401590 w 7058829"/>
              <a:gd name="connsiteY47" fmla="*/ 5147800 h 6056768"/>
              <a:gd name="connsiteX48" fmla="*/ 4093772 w 7058829"/>
              <a:gd name="connsiteY48" fmla="*/ 5383191 h 6056768"/>
              <a:gd name="connsiteX49" fmla="*/ 4455911 w 7058829"/>
              <a:gd name="connsiteY49" fmla="*/ 5763437 h 6056768"/>
              <a:gd name="connsiteX50" fmla="*/ 4365377 w 7058829"/>
              <a:gd name="connsiteY50" fmla="*/ 5989773 h 6056768"/>
              <a:gd name="connsiteX51" fmla="*/ 3938958 w 7058829"/>
              <a:gd name="connsiteY51" fmla="*/ 6056768 h 6056768"/>
              <a:gd name="connsiteX52" fmla="*/ 3269907 w 7058829"/>
              <a:gd name="connsiteY52" fmla="*/ 5066320 h 6056768"/>
              <a:gd name="connsiteX53" fmla="*/ 2880608 w 7058829"/>
              <a:gd name="connsiteY53" fmla="*/ 4133812 h 6056768"/>
              <a:gd name="connsiteX54" fmla="*/ 2898715 w 7058829"/>
              <a:gd name="connsiteY54" fmla="*/ 3219412 h 6056768"/>
              <a:gd name="connsiteX55" fmla="*/ 2751629 w 7058829"/>
              <a:gd name="connsiteY55" fmla="*/ 3407750 h 6056768"/>
              <a:gd name="connsiteX56" fmla="*/ 2661476 w 7058829"/>
              <a:gd name="connsiteY56" fmla="*/ 3536539 h 6056768"/>
              <a:gd name="connsiteX57" fmla="*/ 2448976 w 7058829"/>
              <a:gd name="connsiteY57" fmla="*/ 3787677 h 6056768"/>
              <a:gd name="connsiteX58" fmla="*/ 2283079 w 7058829"/>
              <a:gd name="connsiteY58" fmla="*/ 3970849 h 6056768"/>
              <a:gd name="connsiteX59" fmla="*/ 2094807 w 7058829"/>
              <a:gd name="connsiteY59" fmla="*/ 3839192 h 6056768"/>
              <a:gd name="connsiteX60" fmla="*/ 1573211 w 7058829"/>
              <a:gd name="connsiteY60" fmla="*/ 3517220 h 6056768"/>
              <a:gd name="connsiteX61" fmla="*/ 877752 w 7058829"/>
              <a:gd name="connsiteY61" fmla="*/ 3072899 h 6056768"/>
              <a:gd name="connsiteX62" fmla="*/ 658812 w 7058829"/>
              <a:gd name="connsiteY62" fmla="*/ 2924792 h 6056768"/>
              <a:gd name="connsiteX63" fmla="*/ 454280 w 7058829"/>
              <a:gd name="connsiteY63" fmla="*/ 2793899 h 6056768"/>
              <a:gd name="connsiteX64" fmla="*/ 407674 w 7058829"/>
              <a:gd name="connsiteY64" fmla="*/ 2647896 h 6056768"/>
              <a:gd name="connsiteX65" fmla="*/ 323962 w 7058829"/>
              <a:gd name="connsiteY65" fmla="*/ 2396758 h 6056768"/>
              <a:gd name="connsiteX66" fmla="*/ 286105 w 7058829"/>
              <a:gd name="connsiteY66" fmla="*/ 2238895 h 6056768"/>
              <a:gd name="connsiteX67" fmla="*/ 214491 w 7058829"/>
              <a:gd name="connsiteY67" fmla="*/ 1997513 h 6056768"/>
              <a:gd name="connsiteX68" fmla="*/ 110248 w 7058829"/>
              <a:gd name="connsiteY68" fmla="*/ 1653163 h 6056768"/>
              <a:gd name="connsiteX69" fmla="*/ 105020 w 7058829"/>
              <a:gd name="connsiteY69" fmla="*/ 1572510 h 6056768"/>
              <a:gd name="connsiteX70" fmla="*/ 97683 w 7058829"/>
              <a:gd name="connsiteY70" fmla="*/ 1396538 h 6056768"/>
              <a:gd name="connsiteX71" fmla="*/ 81057 w 7058829"/>
              <a:gd name="connsiteY71" fmla="*/ 1235825 h 6056768"/>
              <a:gd name="connsiteX72" fmla="*/ 216193 w 7058829"/>
              <a:gd name="connsiteY72" fmla="*/ 948839 h 6056768"/>
              <a:gd name="connsiteX73" fmla="*/ 143783 w 7058829"/>
              <a:gd name="connsiteY73" fmla="*/ 710023 h 6056768"/>
              <a:gd name="connsiteX74" fmla="*/ 27747 w 7058829"/>
              <a:gd name="connsiteY74" fmla="*/ 561519 h 6056768"/>
              <a:gd name="connsiteX75" fmla="*/ 0 w 7058829"/>
              <a:gd name="connsiteY75" fmla="*/ 188422 h 6056768"/>
              <a:gd name="connsiteX76" fmla="*/ 701 w 7058829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2056743 w 7058829"/>
              <a:gd name="connsiteY7" fmla="*/ 648228 h 6056768"/>
              <a:gd name="connsiteX8" fmla="*/ 2236473 w 7058829"/>
              <a:gd name="connsiteY8" fmla="*/ 632353 h 6056768"/>
              <a:gd name="connsiteX9" fmla="*/ 2552006 w 7058829"/>
              <a:gd name="connsiteY9" fmla="*/ 593716 h 6056768"/>
              <a:gd name="connsiteX10" fmla="*/ 2696796 w 7058829"/>
              <a:gd name="connsiteY10" fmla="*/ 570807 h 6056768"/>
              <a:gd name="connsiteX11" fmla="*/ 2868592 w 7058829"/>
              <a:gd name="connsiteY11" fmla="*/ 543098 h 6056768"/>
              <a:gd name="connsiteX12" fmla="*/ 3195949 w 7058829"/>
              <a:gd name="connsiteY12" fmla="*/ 497125 h 6056768"/>
              <a:gd name="connsiteX13" fmla="*/ 3904287 w 7058829"/>
              <a:gd name="connsiteY13" fmla="*/ 400533 h 6056768"/>
              <a:gd name="connsiteX14" fmla="*/ 4102826 w 7058829"/>
              <a:gd name="connsiteY14" fmla="*/ 376625 h 6056768"/>
              <a:gd name="connsiteX15" fmla="*/ 4213380 w 7058829"/>
              <a:gd name="connsiteY15" fmla="*/ 400533 h 6056768"/>
              <a:gd name="connsiteX16" fmla="*/ 4522473 w 7058829"/>
              <a:gd name="connsiteY16" fmla="*/ 439170 h 6056768"/>
              <a:gd name="connsiteX17" fmla="*/ 4664141 w 7058829"/>
              <a:gd name="connsiteY17" fmla="*/ 452048 h 6056768"/>
              <a:gd name="connsiteX18" fmla="*/ 5031189 w 7058829"/>
              <a:gd name="connsiteY18" fmla="*/ 503564 h 6056768"/>
              <a:gd name="connsiteX19" fmla="*/ 5578541 w 7058829"/>
              <a:gd name="connsiteY19" fmla="*/ 584854 h 6056768"/>
              <a:gd name="connsiteX20" fmla="*/ 5758845 w 7058829"/>
              <a:gd name="connsiteY20" fmla="*/ 670989 h 6056768"/>
              <a:gd name="connsiteX21" fmla="*/ 6241803 w 7058829"/>
              <a:gd name="connsiteY21" fmla="*/ 877051 h 6056768"/>
              <a:gd name="connsiteX22" fmla="*/ 6817960 w 7058829"/>
              <a:gd name="connsiteY22" fmla="*/ 1113577 h 6056768"/>
              <a:gd name="connsiteX23" fmla="*/ 6930823 w 7058829"/>
              <a:gd name="connsiteY23" fmla="*/ 1263417 h 6056768"/>
              <a:gd name="connsiteX24" fmla="*/ 6945614 w 7058829"/>
              <a:gd name="connsiteY24" fmla="*/ 1481147 h 6056768"/>
              <a:gd name="connsiteX25" fmla="*/ 6746439 w 7058829"/>
              <a:gd name="connsiteY25" fmla="*/ 1834232 h 6056768"/>
              <a:gd name="connsiteX26" fmla="*/ 6821352 w 7058829"/>
              <a:gd name="connsiteY26" fmla="*/ 1991074 h 6056768"/>
              <a:gd name="connsiteX27" fmla="*/ 6885748 w 7058829"/>
              <a:gd name="connsiteY27" fmla="*/ 2081226 h 6056768"/>
              <a:gd name="connsiteX28" fmla="*/ 7020976 w 7058829"/>
              <a:gd name="connsiteY28" fmla="*/ 2274409 h 6056768"/>
              <a:gd name="connsiteX29" fmla="*/ 7036149 w 7058829"/>
              <a:gd name="connsiteY29" fmla="*/ 2368387 h 6056768"/>
              <a:gd name="connsiteX30" fmla="*/ 6737385 w 7058829"/>
              <a:gd name="connsiteY30" fmla="*/ 2748633 h 6056768"/>
              <a:gd name="connsiteX31" fmla="*/ 6840672 w 7058829"/>
              <a:gd name="connsiteY31" fmla="*/ 2995626 h 6056768"/>
              <a:gd name="connsiteX32" fmla="*/ 6909400 w 7058829"/>
              <a:gd name="connsiteY32" fmla="*/ 3210359 h 6056768"/>
              <a:gd name="connsiteX33" fmla="*/ 6791705 w 7058829"/>
              <a:gd name="connsiteY33" fmla="*/ 3491017 h 6056768"/>
              <a:gd name="connsiteX34" fmla="*/ 6628169 w 7058829"/>
              <a:gd name="connsiteY34" fmla="*/ 3594494 h 6056768"/>
              <a:gd name="connsiteX35" fmla="*/ 6348085 w 7058829"/>
              <a:gd name="connsiteY35" fmla="*/ 3762620 h 6056768"/>
              <a:gd name="connsiteX36" fmla="*/ 6222485 w 7058829"/>
              <a:gd name="connsiteY36" fmla="*/ 3633130 h 6056768"/>
              <a:gd name="connsiteX37" fmla="*/ 5904466 w 7058829"/>
              <a:gd name="connsiteY37" fmla="*/ 3319000 h 6056768"/>
              <a:gd name="connsiteX38" fmla="*/ 5771725 w 7058829"/>
              <a:gd name="connsiteY38" fmla="*/ 3375553 h 6056768"/>
              <a:gd name="connsiteX39" fmla="*/ 5551381 w 7058829"/>
              <a:gd name="connsiteY39" fmla="*/ 3500069 h 6056768"/>
              <a:gd name="connsiteX40" fmla="*/ 5288766 w 7058829"/>
              <a:gd name="connsiteY40" fmla="*/ 3414189 h 6056768"/>
              <a:gd name="connsiteX41" fmla="*/ 4899531 w 7058829"/>
              <a:gd name="connsiteY41" fmla="*/ 3300893 h 6056768"/>
              <a:gd name="connsiteX42" fmla="*/ 4921719 w 7058829"/>
              <a:gd name="connsiteY42" fmla="*/ 3452826 h 6056768"/>
              <a:gd name="connsiteX43" fmla="*/ 4971959 w 7058829"/>
              <a:gd name="connsiteY43" fmla="*/ 3853155 h 6056768"/>
              <a:gd name="connsiteX44" fmla="*/ 4890477 w 7058829"/>
              <a:gd name="connsiteY44" fmla="*/ 4215293 h 6056768"/>
              <a:gd name="connsiteX45" fmla="*/ 5053440 w 7058829"/>
              <a:gd name="connsiteY45" fmla="*/ 4749448 h 6056768"/>
              <a:gd name="connsiteX46" fmla="*/ 4211468 w 7058829"/>
              <a:gd name="connsiteY46" fmla="*/ 4613646 h 6056768"/>
              <a:gd name="connsiteX47" fmla="*/ 4401590 w 7058829"/>
              <a:gd name="connsiteY47" fmla="*/ 5147800 h 6056768"/>
              <a:gd name="connsiteX48" fmla="*/ 4093772 w 7058829"/>
              <a:gd name="connsiteY48" fmla="*/ 5383191 h 6056768"/>
              <a:gd name="connsiteX49" fmla="*/ 4455911 w 7058829"/>
              <a:gd name="connsiteY49" fmla="*/ 5763437 h 6056768"/>
              <a:gd name="connsiteX50" fmla="*/ 4365377 w 7058829"/>
              <a:gd name="connsiteY50" fmla="*/ 5989773 h 6056768"/>
              <a:gd name="connsiteX51" fmla="*/ 3938958 w 7058829"/>
              <a:gd name="connsiteY51" fmla="*/ 6056768 h 6056768"/>
              <a:gd name="connsiteX52" fmla="*/ 3269907 w 7058829"/>
              <a:gd name="connsiteY52" fmla="*/ 5066320 h 6056768"/>
              <a:gd name="connsiteX53" fmla="*/ 2880608 w 7058829"/>
              <a:gd name="connsiteY53" fmla="*/ 4133812 h 6056768"/>
              <a:gd name="connsiteX54" fmla="*/ 2898715 w 7058829"/>
              <a:gd name="connsiteY54" fmla="*/ 3219412 h 6056768"/>
              <a:gd name="connsiteX55" fmla="*/ 2751629 w 7058829"/>
              <a:gd name="connsiteY55" fmla="*/ 3407750 h 6056768"/>
              <a:gd name="connsiteX56" fmla="*/ 2661476 w 7058829"/>
              <a:gd name="connsiteY56" fmla="*/ 3536539 h 6056768"/>
              <a:gd name="connsiteX57" fmla="*/ 2448976 w 7058829"/>
              <a:gd name="connsiteY57" fmla="*/ 3787677 h 6056768"/>
              <a:gd name="connsiteX58" fmla="*/ 2283079 w 7058829"/>
              <a:gd name="connsiteY58" fmla="*/ 3970849 h 6056768"/>
              <a:gd name="connsiteX59" fmla="*/ 2094807 w 7058829"/>
              <a:gd name="connsiteY59" fmla="*/ 3839192 h 6056768"/>
              <a:gd name="connsiteX60" fmla="*/ 1573211 w 7058829"/>
              <a:gd name="connsiteY60" fmla="*/ 3517220 h 6056768"/>
              <a:gd name="connsiteX61" fmla="*/ 877752 w 7058829"/>
              <a:gd name="connsiteY61" fmla="*/ 3072899 h 6056768"/>
              <a:gd name="connsiteX62" fmla="*/ 658812 w 7058829"/>
              <a:gd name="connsiteY62" fmla="*/ 2924792 h 6056768"/>
              <a:gd name="connsiteX63" fmla="*/ 454280 w 7058829"/>
              <a:gd name="connsiteY63" fmla="*/ 2793899 h 6056768"/>
              <a:gd name="connsiteX64" fmla="*/ 407674 w 7058829"/>
              <a:gd name="connsiteY64" fmla="*/ 2647896 h 6056768"/>
              <a:gd name="connsiteX65" fmla="*/ 323962 w 7058829"/>
              <a:gd name="connsiteY65" fmla="*/ 2396758 h 6056768"/>
              <a:gd name="connsiteX66" fmla="*/ 286105 w 7058829"/>
              <a:gd name="connsiteY66" fmla="*/ 2238895 h 6056768"/>
              <a:gd name="connsiteX67" fmla="*/ 214491 w 7058829"/>
              <a:gd name="connsiteY67" fmla="*/ 1997513 h 6056768"/>
              <a:gd name="connsiteX68" fmla="*/ 110248 w 7058829"/>
              <a:gd name="connsiteY68" fmla="*/ 1653163 h 6056768"/>
              <a:gd name="connsiteX69" fmla="*/ 105020 w 7058829"/>
              <a:gd name="connsiteY69" fmla="*/ 1572510 h 6056768"/>
              <a:gd name="connsiteX70" fmla="*/ 333819 w 7058829"/>
              <a:gd name="connsiteY70" fmla="*/ 1361368 h 6056768"/>
              <a:gd name="connsiteX71" fmla="*/ 81057 w 7058829"/>
              <a:gd name="connsiteY71" fmla="*/ 1235825 h 6056768"/>
              <a:gd name="connsiteX72" fmla="*/ 216193 w 7058829"/>
              <a:gd name="connsiteY72" fmla="*/ 948839 h 6056768"/>
              <a:gd name="connsiteX73" fmla="*/ 143783 w 7058829"/>
              <a:gd name="connsiteY73" fmla="*/ 710023 h 6056768"/>
              <a:gd name="connsiteX74" fmla="*/ 27747 w 7058829"/>
              <a:gd name="connsiteY74" fmla="*/ 561519 h 6056768"/>
              <a:gd name="connsiteX75" fmla="*/ 0 w 7058829"/>
              <a:gd name="connsiteY75" fmla="*/ 188422 h 6056768"/>
              <a:gd name="connsiteX76" fmla="*/ 701 w 7058829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2056743 w 7058829"/>
              <a:gd name="connsiteY7" fmla="*/ 648228 h 6056768"/>
              <a:gd name="connsiteX8" fmla="*/ 2236473 w 7058829"/>
              <a:gd name="connsiteY8" fmla="*/ 632353 h 6056768"/>
              <a:gd name="connsiteX9" fmla="*/ 2552006 w 7058829"/>
              <a:gd name="connsiteY9" fmla="*/ 593716 h 6056768"/>
              <a:gd name="connsiteX10" fmla="*/ 2696796 w 7058829"/>
              <a:gd name="connsiteY10" fmla="*/ 570807 h 6056768"/>
              <a:gd name="connsiteX11" fmla="*/ 2868592 w 7058829"/>
              <a:gd name="connsiteY11" fmla="*/ 543098 h 6056768"/>
              <a:gd name="connsiteX12" fmla="*/ 3195949 w 7058829"/>
              <a:gd name="connsiteY12" fmla="*/ 497125 h 6056768"/>
              <a:gd name="connsiteX13" fmla="*/ 3904287 w 7058829"/>
              <a:gd name="connsiteY13" fmla="*/ 400533 h 6056768"/>
              <a:gd name="connsiteX14" fmla="*/ 4102826 w 7058829"/>
              <a:gd name="connsiteY14" fmla="*/ 376625 h 6056768"/>
              <a:gd name="connsiteX15" fmla="*/ 4213380 w 7058829"/>
              <a:gd name="connsiteY15" fmla="*/ 400533 h 6056768"/>
              <a:gd name="connsiteX16" fmla="*/ 4522473 w 7058829"/>
              <a:gd name="connsiteY16" fmla="*/ 439170 h 6056768"/>
              <a:gd name="connsiteX17" fmla="*/ 4664141 w 7058829"/>
              <a:gd name="connsiteY17" fmla="*/ 452048 h 6056768"/>
              <a:gd name="connsiteX18" fmla="*/ 5031189 w 7058829"/>
              <a:gd name="connsiteY18" fmla="*/ 503564 h 6056768"/>
              <a:gd name="connsiteX19" fmla="*/ 5578541 w 7058829"/>
              <a:gd name="connsiteY19" fmla="*/ 584854 h 6056768"/>
              <a:gd name="connsiteX20" fmla="*/ 5758845 w 7058829"/>
              <a:gd name="connsiteY20" fmla="*/ 670989 h 6056768"/>
              <a:gd name="connsiteX21" fmla="*/ 6241803 w 7058829"/>
              <a:gd name="connsiteY21" fmla="*/ 877051 h 6056768"/>
              <a:gd name="connsiteX22" fmla="*/ 6817960 w 7058829"/>
              <a:gd name="connsiteY22" fmla="*/ 1113577 h 6056768"/>
              <a:gd name="connsiteX23" fmla="*/ 6930823 w 7058829"/>
              <a:gd name="connsiteY23" fmla="*/ 1263417 h 6056768"/>
              <a:gd name="connsiteX24" fmla="*/ 6945614 w 7058829"/>
              <a:gd name="connsiteY24" fmla="*/ 1481147 h 6056768"/>
              <a:gd name="connsiteX25" fmla="*/ 6746439 w 7058829"/>
              <a:gd name="connsiteY25" fmla="*/ 1834232 h 6056768"/>
              <a:gd name="connsiteX26" fmla="*/ 6821352 w 7058829"/>
              <a:gd name="connsiteY26" fmla="*/ 1991074 h 6056768"/>
              <a:gd name="connsiteX27" fmla="*/ 6885748 w 7058829"/>
              <a:gd name="connsiteY27" fmla="*/ 2081226 h 6056768"/>
              <a:gd name="connsiteX28" fmla="*/ 7020976 w 7058829"/>
              <a:gd name="connsiteY28" fmla="*/ 2274409 h 6056768"/>
              <a:gd name="connsiteX29" fmla="*/ 7036149 w 7058829"/>
              <a:gd name="connsiteY29" fmla="*/ 2368387 h 6056768"/>
              <a:gd name="connsiteX30" fmla="*/ 6737385 w 7058829"/>
              <a:gd name="connsiteY30" fmla="*/ 2748633 h 6056768"/>
              <a:gd name="connsiteX31" fmla="*/ 6840672 w 7058829"/>
              <a:gd name="connsiteY31" fmla="*/ 2995626 h 6056768"/>
              <a:gd name="connsiteX32" fmla="*/ 6909400 w 7058829"/>
              <a:gd name="connsiteY32" fmla="*/ 3210359 h 6056768"/>
              <a:gd name="connsiteX33" fmla="*/ 6791705 w 7058829"/>
              <a:gd name="connsiteY33" fmla="*/ 3491017 h 6056768"/>
              <a:gd name="connsiteX34" fmla="*/ 6628169 w 7058829"/>
              <a:gd name="connsiteY34" fmla="*/ 3594494 h 6056768"/>
              <a:gd name="connsiteX35" fmla="*/ 6348085 w 7058829"/>
              <a:gd name="connsiteY35" fmla="*/ 3762620 h 6056768"/>
              <a:gd name="connsiteX36" fmla="*/ 6222485 w 7058829"/>
              <a:gd name="connsiteY36" fmla="*/ 3633130 h 6056768"/>
              <a:gd name="connsiteX37" fmla="*/ 5904466 w 7058829"/>
              <a:gd name="connsiteY37" fmla="*/ 3319000 h 6056768"/>
              <a:gd name="connsiteX38" fmla="*/ 5771725 w 7058829"/>
              <a:gd name="connsiteY38" fmla="*/ 3375553 h 6056768"/>
              <a:gd name="connsiteX39" fmla="*/ 5551381 w 7058829"/>
              <a:gd name="connsiteY39" fmla="*/ 3500069 h 6056768"/>
              <a:gd name="connsiteX40" fmla="*/ 5288766 w 7058829"/>
              <a:gd name="connsiteY40" fmla="*/ 3414189 h 6056768"/>
              <a:gd name="connsiteX41" fmla="*/ 4899531 w 7058829"/>
              <a:gd name="connsiteY41" fmla="*/ 3300893 h 6056768"/>
              <a:gd name="connsiteX42" fmla="*/ 4921719 w 7058829"/>
              <a:gd name="connsiteY42" fmla="*/ 3452826 h 6056768"/>
              <a:gd name="connsiteX43" fmla="*/ 4971959 w 7058829"/>
              <a:gd name="connsiteY43" fmla="*/ 3853155 h 6056768"/>
              <a:gd name="connsiteX44" fmla="*/ 4890477 w 7058829"/>
              <a:gd name="connsiteY44" fmla="*/ 4215293 h 6056768"/>
              <a:gd name="connsiteX45" fmla="*/ 5053440 w 7058829"/>
              <a:gd name="connsiteY45" fmla="*/ 4749448 h 6056768"/>
              <a:gd name="connsiteX46" fmla="*/ 4211468 w 7058829"/>
              <a:gd name="connsiteY46" fmla="*/ 4613646 h 6056768"/>
              <a:gd name="connsiteX47" fmla="*/ 4401590 w 7058829"/>
              <a:gd name="connsiteY47" fmla="*/ 5147800 h 6056768"/>
              <a:gd name="connsiteX48" fmla="*/ 4093772 w 7058829"/>
              <a:gd name="connsiteY48" fmla="*/ 5383191 h 6056768"/>
              <a:gd name="connsiteX49" fmla="*/ 4455911 w 7058829"/>
              <a:gd name="connsiteY49" fmla="*/ 5763437 h 6056768"/>
              <a:gd name="connsiteX50" fmla="*/ 4365377 w 7058829"/>
              <a:gd name="connsiteY50" fmla="*/ 5989773 h 6056768"/>
              <a:gd name="connsiteX51" fmla="*/ 3938958 w 7058829"/>
              <a:gd name="connsiteY51" fmla="*/ 6056768 h 6056768"/>
              <a:gd name="connsiteX52" fmla="*/ 3269907 w 7058829"/>
              <a:gd name="connsiteY52" fmla="*/ 5066320 h 6056768"/>
              <a:gd name="connsiteX53" fmla="*/ 2880608 w 7058829"/>
              <a:gd name="connsiteY53" fmla="*/ 4133812 h 6056768"/>
              <a:gd name="connsiteX54" fmla="*/ 2898715 w 7058829"/>
              <a:gd name="connsiteY54" fmla="*/ 3219412 h 6056768"/>
              <a:gd name="connsiteX55" fmla="*/ 2751629 w 7058829"/>
              <a:gd name="connsiteY55" fmla="*/ 3407750 h 6056768"/>
              <a:gd name="connsiteX56" fmla="*/ 2661476 w 7058829"/>
              <a:gd name="connsiteY56" fmla="*/ 3536539 h 6056768"/>
              <a:gd name="connsiteX57" fmla="*/ 2448976 w 7058829"/>
              <a:gd name="connsiteY57" fmla="*/ 3787677 h 6056768"/>
              <a:gd name="connsiteX58" fmla="*/ 2283079 w 7058829"/>
              <a:gd name="connsiteY58" fmla="*/ 3970849 h 6056768"/>
              <a:gd name="connsiteX59" fmla="*/ 2094807 w 7058829"/>
              <a:gd name="connsiteY59" fmla="*/ 3839192 h 6056768"/>
              <a:gd name="connsiteX60" fmla="*/ 1573211 w 7058829"/>
              <a:gd name="connsiteY60" fmla="*/ 3517220 h 6056768"/>
              <a:gd name="connsiteX61" fmla="*/ 877752 w 7058829"/>
              <a:gd name="connsiteY61" fmla="*/ 3072899 h 6056768"/>
              <a:gd name="connsiteX62" fmla="*/ 658812 w 7058829"/>
              <a:gd name="connsiteY62" fmla="*/ 2924792 h 6056768"/>
              <a:gd name="connsiteX63" fmla="*/ 454280 w 7058829"/>
              <a:gd name="connsiteY63" fmla="*/ 2793899 h 6056768"/>
              <a:gd name="connsiteX64" fmla="*/ 407674 w 7058829"/>
              <a:gd name="connsiteY64" fmla="*/ 2647896 h 6056768"/>
              <a:gd name="connsiteX65" fmla="*/ 323962 w 7058829"/>
              <a:gd name="connsiteY65" fmla="*/ 2396758 h 6056768"/>
              <a:gd name="connsiteX66" fmla="*/ 286105 w 7058829"/>
              <a:gd name="connsiteY66" fmla="*/ 2238895 h 6056768"/>
              <a:gd name="connsiteX67" fmla="*/ 269757 w 7058829"/>
              <a:gd name="connsiteY67" fmla="*/ 1987464 h 6056768"/>
              <a:gd name="connsiteX68" fmla="*/ 110248 w 7058829"/>
              <a:gd name="connsiteY68" fmla="*/ 1653163 h 6056768"/>
              <a:gd name="connsiteX69" fmla="*/ 105020 w 7058829"/>
              <a:gd name="connsiteY69" fmla="*/ 1572510 h 6056768"/>
              <a:gd name="connsiteX70" fmla="*/ 333819 w 7058829"/>
              <a:gd name="connsiteY70" fmla="*/ 1361368 h 6056768"/>
              <a:gd name="connsiteX71" fmla="*/ 81057 w 7058829"/>
              <a:gd name="connsiteY71" fmla="*/ 1235825 h 6056768"/>
              <a:gd name="connsiteX72" fmla="*/ 216193 w 7058829"/>
              <a:gd name="connsiteY72" fmla="*/ 948839 h 6056768"/>
              <a:gd name="connsiteX73" fmla="*/ 143783 w 7058829"/>
              <a:gd name="connsiteY73" fmla="*/ 710023 h 6056768"/>
              <a:gd name="connsiteX74" fmla="*/ 27747 w 7058829"/>
              <a:gd name="connsiteY74" fmla="*/ 561519 h 6056768"/>
              <a:gd name="connsiteX75" fmla="*/ 0 w 7058829"/>
              <a:gd name="connsiteY75" fmla="*/ 188422 h 6056768"/>
              <a:gd name="connsiteX76" fmla="*/ 701 w 7058829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2056743 w 7058829"/>
              <a:gd name="connsiteY7" fmla="*/ 648228 h 6056768"/>
              <a:gd name="connsiteX8" fmla="*/ 2236473 w 7058829"/>
              <a:gd name="connsiteY8" fmla="*/ 632353 h 6056768"/>
              <a:gd name="connsiteX9" fmla="*/ 2552006 w 7058829"/>
              <a:gd name="connsiteY9" fmla="*/ 593716 h 6056768"/>
              <a:gd name="connsiteX10" fmla="*/ 2696796 w 7058829"/>
              <a:gd name="connsiteY10" fmla="*/ 570807 h 6056768"/>
              <a:gd name="connsiteX11" fmla="*/ 2868592 w 7058829"/>
              <a:gd name="connsiteY11" fmla="*/ 543098 h 6056768"/>
              <a:gd name="connsiteX12" fmla="*/ 3195949 w 7058829"/>
              <a:gd name="connsiteY12" fmla="*/ 497125 h 6056768"/>
              <a:gd name="connsiteX13" fmla="*/ 3904287 w 7058829"/>
              <a:gd name="connsiteY13" fmla="*/ 400533 h 6056768"/>
              <a:gd name="connsiteX14" fmla="*/ 4102826 w 7058829"/>
              <a:gd name="connsiteY14" fmla="*/ 376625 h 6056768"/>
              <a:gd name="connsiteX15" fmla="*/ 4213380 w 7058829"/>
              <a:gd name="connsiteY15" fmla="*/ 400533 h 6056768"/>
              <a:gd name="connsiteX16" fmla="*/ 4522473 w 7058829"/>
              <a:gd name="connsiteY16" fmla="*/ 439170 h 6056768"/>
              <a:gd name="connsiteX17" fmla="*/ 4664141 w 7058829"/>
              <a:gd name="connsiteY17" fmla="*/ 452048 h 6056768"/>
              <a:gd name="connsiteX18" fmla="*/ 5031189 w 7058829"/>
              <a:gd name="connsiteY18" fmla="*/ 503564 h 6056768"/>
              <a:gd name="connsiteX19" fmla="*/ 5578541 w 7058829"/>
              <a:gd name="connsiteY19" fmla="*/ 584854 h 6056768"/>
              <a:gd name="connsiteX20" fmla="*/ 5758845 w 7058829"/>
              <a:gd name="connsiteY20" fmla="*/ 670989 h 6056768"/>
              <a:gd name="connsiteX21" fmla="*/ 6241803 w 7058829"/>
              <a:gd name="connsiteY21" fmla="*/ 877051 h 6056768"/>
              <a:gd name="connsiteX22" fmla="*/ 6817960 w 7058829"/>
              <a:gd name="connsiteY22" fmla="*/ 1113577 h 6056768"/>
              <a:gd name="connsiteX23" fmla="*/ 6930823 w 7058829"/>
              <a:gd name="connsiteY23" fmla="*/ 1263417 h 6056768"/>
              <a:gd name="connsiteX24" fmla="*/ 6945614 w 7058829"/>
              <a:gd name="connsiteY24" fmla="*/ 1481147 h 6056768"/>
              <a:gd name="connsiteX25" fmla="*/ 6746439 w 7058829"/>
              <a:gd name="connsiteY25" fmla="*/ 1834232 h 6056768"/>
              <a:gd name="connsiteX26" fmla="*/ 6821352 w 7058829"/>
              <a:gd name="connsiteY26" fmla="*/ 1991074 h 6056768"/>
              <a:gd name="connsiteX27" fmla="*/ 6885748 w 7058829"/>
              <a:gd name="connsiteY27" fmla="*/ 2081226 h 6056768"/>
              <a:gd name="connsiteX28" fmla="*/ 7020976 w 7058829"/>
              <a:gd name="connsiteY28" fmla="*/ 2274409 h 6056768"/>
              <a:gd name="connsiteX29" fmla="*/ 7036149 w 7058829"/>
              <a:gd name="connsiteY29" fmla="*/ 2368387 h 6056768"/>
              <a:gd name="connsiteX30" fmla="*/ 6737385 w 7058829"/>
              <a:gd name="connsiteY30" fmla="*/ 2748633 h 6056768"/>
              <a:gd name="connsiteX31" fmla="*/ 6840672 w 7058829"/>
              <a:gd name="connsiteY31" fmla="*/ 2995626 h 6056768"/>
              <a:gd name="connsiteX32" fmla="*/ 6909400 w 7058829"/>
              <a:gd name="connsiteY32" fmla="*/ 3210359 h 6056768"/>
              <a:gd name="connsiteX33" fmla="*/ 6791705 w 7058829"/>
              <a:gd name="connsiteY33" fmla="*/ 3491017 h 6056768"/>
              <a:gd name="connsiteX34" fmla="*/ 6628169 w 7058829"/>
              <a:gd name="connsiteY34" fmla="*/ 3594494 h 6056768"/>
              <a:gd name="connsiteX35" fmla="*/ 6348085 w 7058829"/>
              <a:gd name="connsiteY35" fmla="*/ 3762620 h 6056768"/>
              <a:gd name="connsiteX36" fmla="*/ 6222485 w 7058829"/>
              <a:gd name="connsiteY36" fmla="*/ 3633130 h 6056768"/>
              <a:gd name="connsiteX37" fmla="*/ 5904466 w 7058829"/>
              <a:gd name="connsiteY37" fmla="*/ 3319000 h 6056768"/>
              <a:gd name="connsiteX38" fmla="*/ 5771725 w 7058829"/>
              <a:gd name="connsiteY38" fmla="*/ 3375553 h 6056768"/>
              <a:gd name="connsiteX39" fmla="*/ 5551381 w 7058829"/>
              <a:gd name="connsiteY39" fmla="*/ 3500069 h 6056768"/>
              <a:gd name="connsiteX40" fmla="*/ 5288766 w 7058829"/>
              <a:gd name="connsiteY40" fmla="*/ 3414189 h 6056768"/>
              <a:gd name="connsiteX41" fmla="*/ 4899531 w 7058829"/>
              <a:gd name="connsiteY41" fmla="*/ 3300893 h 6056768"/>
              <a:gd name="connsiteX42" fmla="*/ 4921719 w 7058829"/>
              <a:gd name="connsiteY42" fmla="*/ 3452826 h 6056768"/>
              <a:gd name="connsiteX43" fmla="*/ 4971959 w 7058829"/>
              <a:gd name="connsiteY43" fmla="*/ 3853155 h 6056768"/>
              <a:gd name="connsiteX44" fmla="*/ 4890477 w 7058829"/>
              <a:gd name="connsiteY44" fmla="*/ 4215293 h 6056768"/>
              <a:gd name="connsiteX45" fmla="*/ 5053440 w 7058829"/>
              <a:gd name="connsiteY45" fmla="*/ 4749448 h 6056768"/>
              <a:gd name="connsiteX46" fmla="*/ 4211468 w 7058829"/>
              <a:gd name="connsiteY46" fmla="*/ 4613646 h 6056768"/>
              <a:gd name="connsiteX47" fmla="*/ 4401590 w 7058829"/>
              <a:gd name="connsiteY47" fmla="*/ 5147800 h 6056768"/>
              <a:gd name="connsiteX48" fmla="*/ 4093772 w 7058829"/>
              <a:gd name="connsiteY48" fmla="*/ 5383191 h 6056768"/>
              <a:gd name="connsiteX49" fmla="*/ 4455911 w 7058829"/>
              <a:gd name="connsiteY49" fmla="*/ 5763437 h 6056768"/>
              <a:gd name="connsiteX50" fmla="*/ 4365377 w 7058829"/>
              <a:gd name="connsiteY50" fmla="*/ 5989773 h 6056768"/>
              <a:gd name="connsiteX51" fmla="*/ 3938958 w 7058829"/>
              <a:gd name="connsiteY51" fmla="*/ 6056768 h 6056768"/>
              <a:gd name="connsiteX52" fmla="*/ 3269907 w 7058829"/>
              <a:gd name="connsiteY52" fmla="*/ 5066320 h 6056768"/>
              <a:gd name="connsiteX53" fmla="*/ 2880608 w 7058829"/>
              <a:gd name="connsiteY53" fmla="*/ 4133812 h 6056768"/>
              <a:gd name="connsiteX54" fmla="*/ 2898715 w 7058829"/>
              <a:gd name="connsiteY54" fmla="*/ 3219412 h 6056768"/>
              <a:gd name="connsiteX55" fmla="*/ 2751629 w 7058829"/>
              <a:gd name="connsiteY55" fmla="*/ 3407750 h 6056768"/>
              <a:gd name="connsiteX56" fmla="*/ 2661476 w 7058829"/>
              <a:gd name="connsiteY56" fmla="*/ 3536539 h 6056768"/>
              <a:gd name="connsiteX57" fmla="*/ 2448976 w 7058829"/>
              <a:gd name="connsiteY57" fmla="*/ 3787677 h 6056768"/>
              <a:gd name="connsiteX58" fmla="*/ 2283079 w 7058829"/>
              <a:gd name="connsiteY58" fmla="*/ 3970849 h 6056768"/>
              <a:gd name="connsiteX59" fmla="*/ 2094807 w 7058829"/>
              <a:gd name="connsiteY59" fmla="*/ 3839192 h 6056768"/>
              <a:gd name="connsiteX60" fmla="*/ 1573211 w 7058829"/>
              <a:gd name="connsiteY60" fmla="*/ 3517220 h 6056768"/>
              <a:gd name="connsiteX61" fmla="*/ 877752 w 7058829"/>
              <a:gd name="connsiteY61" fmla="*/ 3072899 h 6056768"/>
              <a:gd name="connsiteX62" fmla="*/ 658812 w 7058829"/>
              <a:gd name="connsiteY62" fmla="*/ 2924792 h 6056768"/>
              <a:gd name="connsiteX63" fmla="*/ 454280 w 7058829"/>
              <a:gd name="connsiteY63" fmla="*/ 2793899 h 6056768"/>
              <a:gd name="connsiteX64" fmla="*/ 407674 w 7058829"/>
              <a:gd name="connsiteY64" fmla="*/ 2647896 h 6056768"/>
              <a:gd name="connsiteX65" fmla="*/ 323962 w 7058829"/>
              <a:gd name="connsiteY65" fmla="*/ 2396758 h 6056768"/>
              <a:gd name="connsiteX66" fmla="*/ 386589 w 7058829"/>
              <a:gd name="connsiteY66" fmla="*/ 2243919 h 6056768"/>
              <a:gd name="connsiteX67" fmla="*/ 269757 w 7058829"/>
              <a:gd name="connsiteY67" fmla="*/ 1987464 h 6056768"/>
              <a:gd name="connsiteX68" fmla="*/ 110248 w 7058829"/>
              <a:gd name="connsiteY68" fmla="*/ 1653163 h 6056768"/>
              <a:gd name="connsiteX69" fmla="*/ 105020 w 7058829"/>
              <a:gd name="connsiteY69" fmla="*/ 1572510 h 6056768"/>
              <a:gd name="connsiteX70" fmla="*/ 333819 w 7058829"/>
              <a:gd name="connsiteY70" fmla="*/ 1361368 h 6056768"/>
              <a:gd name="connsiteX71" fmla="*/ 81057 w 7058829"/>
              <a:gd name="connsiteY71" fmla="*/ 1235825 h 6056768"/>
              <a:gd name="connsiteX72" fmla="*/ 216193 w 7058829"/>
              <a:gd name="connsiteY72" fmla="*/ 948839 h 6056768"/>
              <a:gd name="connsiteX73" fmla="*/ 143783 w 7058829"/>
              <a:gd name="connsiteY73" fmla="*/ 710023 h 6056768"/>
              <a:gd name="connsiteX74" fmla="*/ 27747 w 7058829"/>
              <a:gd name="connsiteY74" fmla="*/ 561519 h 6056768"/>
              <a:gd name="connsiteX75" fmla="*/ 0 w 7058829"/>
              <a:gd name="connsiteY75" fmla="*/ 188422 h 6056768"/>
              <a:gd name="connsiteX76" fmla="*/ 701 w 7058829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2056743 w 7058829"/>
              <a:gd name="connsiteY7" fmla="*/ 648228 h 6056768"/>
              <a:gd name="connsiteX8" fmla="*/ 2236473 w 7058829"/>
              <a:gd name="connsiteY8" fmla="*/ 632353 h 6056768"/>
              <a:gd name="connsiteX9" fmla="*/ 2552006 w 7058829"/>
              <a:gd name="connsiteY9" fmla="*/ 593716 h 6056768"/>
              <a:gd name="connsiteX10" fmla="*/ 2696796 w 7058829"/>
              <a:gd name="connsiteY10" fmla="*/ 570807 h 6056768"/>
              <a:gd name="connsiteX11" fmla="*/ 2868592 w 7058829"/>
              <a:gd name="connsiteY11" fmla="*/ 543098 h 6056768"/>
              <a:gd name="connsiteX12" fmla="*/ 3195949 w 7058829"/>
              <a:gd name="connsiteY12" fmla="*/ 497125 h 6056768"/>
              <a:gd name="connsiteX13" fmla="*/ 3904287 w 7058829"/>
              <a:gd name="connsiteY13" fmla="*/ 400533 h 6056768"/>
              <a:gd name="connsiteX14" fmla="*/ 4102826 w 7058829"/>
              <a:gd name="connsiteY14" fmla="*/ 376625 h 6056768"/>
              <a:gd name="connsiteX15" fmla="*/ 4213380 w 7058829"/>
              <a:gd name="connsiteY15" fmla="*/ 400533 h 6056768"/>
              <a:gd name="connsiteX16" fmla="*/ 4522473 w 7058829"/>
              <a:gd name="connsiteY16" fmla="*/ 439170 h 6056768"/>
              <a:gd name="connsiteX17" fmla="*/ 4664141 w 7058829"/>
              <a:gd name="connsiteY17" fmla="*/ 452048 h 6056768"/>
              <a:gd name="connsiteX18" fmla="*/ 5031189 w 7058829"/>
              <a:gd name="connsiteY18" fmla="*/ 503564 h 6056768"/>
              <a:gd name="connsiteX19" fmla="*/ 5578541 w 7058829"/>
              <a:gd name="connsiteY19" fmla="*/ 584854 h 6056768"/>
              <a:gd name="connsiteX20" fmla="*/ 5758845 w 7058829"/>
              <a:gd name="connsiteY20" fmla="*/ 670989 h 6056768"/>
              <a:gd name="connsiteX21" fmla="*/ 6241803 w 7058829"/>
              <a:gd name="connsiteY21" fmla="*/ 877051 h 6056768"/>
              <a:gd name="connsiteX22" fmla="*/ 6817960 w 7058829"/>
              <a:gd name="connsiteY22" fmla="*/ 1113577 h 6056768"/>
              <a:gd name="connsiteX23" fmla="*/ 6930823 w 7058829"/>
              <a:gd name="connsiteY23" fmla="*/ 1263417 h 6056768"/>
              <a:gd name="connsiteX24" fmla="*/ 6945614 w 7058829"/>
              <a:gd name="connsiteY24" fmla="*/ 1481147 h 6056768"/>
              <a:gd name="connsiteX25" fmla="*/ 6746439 w 7058829"/>
              <a:gd name="connsiteY25" fmla="*/ 1834232 h 6056768"/>
              <a:gd name="connsiteX26" fmla="*/ 6821352 w 7058829"/>
              <a:gd name="connsiteY26" fmla="*/ 1991074 h 6056768"/>
              <a:gd name="connsiteX27" fmla="*/ 6885748 w 7058829"/>
              <a:gd name="connsiteY27" fmla="*/ 2081226 h 6056768"/>
              <a:gd name="connsiteX28" fmla="*/ 7020976 w 7058829"/>
              <a:gd name="connsiteY28" fmla="*/ 2274409 h 6056768"/>
              <a:gd name="connsiteX29" fmla="*/ 7036149 w 7058829"/>
              <a:gd name="connsiteY29" fmla="*/ 2368387 h 6056768"/>
              <a:gd name="connsiteX30" fmla="*/ 6737385 w 7058829"/>
              <a:gd name="connsiteY30" fmla="*/ 2748633 h 6056768"/>
              <a:gd name="connsiteX31" fmla="*/ 6840672 w 7058829"/>
              <a:gd name="connsiteY31" fmla="*/ 2995626 h 6056768"/>
              <a:gd name="connsiteX32" fmla="*/ 6909400 w 7058829"/>
              <a:gd name="connsiteY32" fmla="*/ 3210359 h 6056768"/>
              <a:gd name="connsiteX33" fmla="*/ 6791705 w 7058829"/>
              <a:gd name="connsiteY33" fmla="*/ 3491017 h 6056768"/>
              <a:gd name="connsiteX34" fmla="*/ 6628169 w 7058829"/>
              <a:gd name="connsiteY34" fmla="*/ 3594494 h 6056768"/>
              <a:gd name="connsiteX35" fmla="*/ 6348085 w 7058829"/>
              <a:gd name="connsiteY35" fmla="*/ 3762620 h 6056768"/>
              <a:gd name="connsiteX36" fmla="*/ 6222485 w 7058829"/>
              <a:gd name="connsiteY36" fmla="*/ 3633130 h 6056768"/>
              <a:gd name="connsiteX37" fmla="*/ 5904466 w 7058829"/>
              <a:gd name="connsiteY37" fmla="*/ 3319000 h 6056768"/>
              <a:gd name="connsiteX38" fmla="*/ 5771725 w 7058829"/>
              <a:gd name="connsiteY38" fmla="*/ 3375553 h 6056768"/>
              <a:gd name="connsiteX39" fmla="*/ 5551381 w 7058829"/>
              <a:gd name="connsiteY39" fmla="*/ 3500069 h 6056768"/>
              <a:gd name="connsiteX40" fmla="*/ 5288766 w 7058829"/>
              <a:gd name="connsiteY40" fmla="*/ 3414189 h 6056768"/>
              <a:gd name="connsiteX41" fmla="*/ 4899531 w 7058829"/>
              <a:gd name="connsiteY41" fmla="*/ 3300893 h 6056768"/>
              <a:gd name="connsiteX42" fmla="*/ 4921719 w 7058829"/>
              <a:gd name="connsiteY42" fmla="*/ 3452826 h 6056768"/>
              <a:gd name="connsiteX43" fmla="*/ 4971959 w 7058829"/>
              <a:gd name="connsiteY43" fmla="*/ 3853155 h 6056768"/>
              <a:gd name="connsiteX44" fmla="*/ 4890477 w 7058829"/>
              <a:gd name="connsiteY44" fmla="*/ 4215293 h 6056768"/>
              <a:gd name="connsiteX45" fmla="*/ 5053440 w 7058829"/>
              <a:gd name="connsiteY45" fmla="*/ 4749448 h 6056768"/>
              <a:gd name="connsiteX46" fmla="*/ 4211468 w 7058829"/>
              <a:gd name="connsiteY46" fmla="*/ 4613646 h 6056768"/>
              <a:gd name="connsiteX47" fmla="*/ 4401590 w 7058829"/>
              <a:gd name="connsiteY47" fmla="*/ 5147800 h 6056768"/>
              <a:gd name="connsiteX48" fmla="*/ 4093772 w 7058829"/>
              <a:gd name="connsiteY48" fmla="*/ 5383191 h 6056768"/>
              <a:gd name="connsiteX49" fmla="*/ 4455911 w 7058829"/>
              <a:gd name="connsiteY49" fmla="*/ 5763437 h 6056768"/>
              <a:gd name="connsiteX50" fmla="*/ 4365377 w 7058829"/>
              <a:gd name="connsiteY50" fmla="*/ 5989773 h 6056768"/>
              <a:gd name="connsiteX51" fmla="*/ 3938958 w 7058829"/>
              <a:gd name="connsiteY51" fmla="*/ 6056768 h 6056768"/>
              <a:gd name="connsiteX52" fmla="*/ 3269907 w 7058829"/>
              <a:gd name="connsiteY52" fmla="*/ 5066320 h 6056768"/>
              <a:gd name="connsiteX53" fmla="*/ 2880608 w 7058829"/>
              <a:gd name="connsiteY53" fmla="*/ 4133812 h 6056768"/>
              <a:gd name="connsiteX54" fmla="*/ 2898715 w 7058829"/>
              <a:gd name="connsiteY54" fmla="*/ 3219412 h 6056768"/>
              <a:gd name="connsiteX55" fmla="*/ 2751629 w 7058829"/>
              <a:gd name="connsiteY55" fmla="*/ 3407750 h 6056768"/>
              <a:gd name="connsiteX56" fmla="*/ 2661476 w 7058829"/>
              <a:gd name="connsiteY56" fmla="*/ 3536539 h 6056768"/>
              <a:gd name="connsiteX57" fmla="*/ 2448976 w 7058829"/>
              <a:gd name="connsiteY57" fmla="*/ 3787677 h 6056768"/>
              <a:gd name="connsiteX58" fmla="*/ 2283079 w 7058829"/>
              <a:gd name="connsiteY58" fmla="*/ 3970849 h 6056768"/>
              <a:gd name="connsiteX59" fmla="*/ 2094807 w 7058829"/>
              <a:gd name="connsiteY59" fmla="*/ 3839192 h 6056768"/>
              <a:gd name="connsiteX60" fmla="*/ 1573211 w 7058829"/>
              <a:gd name="connsiteY60" fmla="*/ 3517220 h 6056768"/>
              <a:gd name="connsiteX61" fmla="*/ 877752 w 7058829"/>
              <a:gd name="connsiteY61" fmla="*/ 3072899 h 6056768"/>
              <a:gd name="connsiteX62" fmla="*/ 658812 w 7058829"/>
              <a:gd name="connsiteY62" fmla="*/ 2924792 h 6056768"/>
              <a:gd name="connsiteX63" fmla="*/ 454280 w 7058829"/>
              <a:gd name="connsiteY63" fmla="*/ 2793899 h 6056768"/>
              <a:gd name="connsiteX64" fmla="*/ 668931 w 7058829"/>
              <a:gd name="connsiteY64" fmla="*/ 2612727 h 6056768"/>
              <a:gd name="connsiteX65" fmla="*/ 323962 w 7058829"/>
              <a:gd name="connsiteY65" fmla="*/ 2396758 h 6056768"/>
              <a:gd name="connsiteX66" fmla="*/ 386589 w 7058829"/>
              <a:gd name="connsiteY66" fmla="*/ 2243919 h 6056768"/>
              <a:gd name="connsiteX67" fmla="*/ 269757 w 7058829"/>
              <a:gd name="connsiteY67" fmla="*/ 1987464 h 6056768"/>
              <a:gd name="connsiteX68" fmla="*/ 110248 w 7058829"/>
              <a:gd name="connsiteY68" fmla="*/ 1653163 h 6056768"/>
              <a:gd name="connsiteX69" fmla="*/ 105020 w 7058829"/>
              <a:gd name="connsiteY69" fmla="*/ 1572510 h 6056768"/>
              <a:gd name="connsiteX70" fmla="*/ 333819 w 7058829"/>
              <a:gd name="connsiteY70" fmla="*/ 1361368 h 6056768"/>
              <a:gd name="connsiteX71" fmla="*/ 81057 w 7058829"/>
              <a:gd name="connsiteY71" fmla="*/ 1235825 h 6056768"/>
              <a:gd name="connsiteX72" fmla="*/ 216193 w 7058829"/>
              <a:gd name="connsiteY72" fmla="*/ 948839 h 6056768"/>
              <a:gd name="connsiteX73" fmla="*/ 143783 w 7058829"/>
              <a:gd name="connsiteY73" fmla="*/ 710023 h 6056768"/>
              <a:gd name="connsiteX74" fmla="*/ 27747 w 7058829"/>
              <a:gd name="connsiteY74" fmla="*/ 561519 h 6056768"/>
              <a:gd name="connsiteX75" fmla="*/ 0 w 7058829"/>
              <a:gd name="connsiteY75" fmla="*/ 188422 h 6056768"/>
              <a:gd name="connsiteX76" fmla="*/ 701 w 7058829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2056743 w 7058829"/>
              <a:gd name="connsiteY7" fmla="*/ 648228 h 6056768"/>
              <a:gd name="connsiteX8" fmla="*/ 2236473 w 7058829"/>
              <a:gd name="connsiteY8" fmla="*/ 737860 h 6056768"/>
              <a:gd name="connsiteX9" fmla="*/ 2552006 w 7058829"/>
              <a:gd name="connsiteY9" fmla="*/ 593716 h 6056768"/>
              <a:gd name="connsiteX10" fmla="*/ 2696796 w 7058829"/>
              <a:gd name="connsiteY10" fmla="*/ 570807 h 6056768"/>
              <a:gd name="connsiteX11" fmla="*/ 2868592 w 7058829"/>
              <a:gd name="connsiteY11" fmla="*/ 543098 h 6056768"/>
              <a:gd name="connsiteX12" fmla="*/ 3195949 w 7058829"/>
              <a:gd name="connsiteY12" fmla="*/ 497125 h 6056768"/>
              <a:gd name="connsiteX13" fmla="*/ 3904287 w 7058829"/>
              <a:gd name="connsiteY13" fmla="*/ 400533 h 6056768"/>
              <a:gd name="connsiteX14" fmla="*/ 4102826 w 7058829"/>
              <a:gd name="connsiteY14" fmla="*/ 376625 h 6056768"/>
              <a:gd name="connsiteX15" fmla="*/ 4213380 w 7058829"/>
              <a:gd name="connsiteY15" fmla="*/ 400533 h 6056768"/>
              <a:gd name="connsiteX16" fmla="*/ 4522473 w 7058829"/>
              <a:gd name="connsiteY16" fmla="*/ 439170 h 6056768"/>
              <a:gd name="connsiteX17" fmla="*/ 4664141 w 7058829"/>
              <a:gd name="connsiteY17" fmla="*/ 452048 h 6056768"/>
              <a:gd name="connsiteX18" fmla="*/ 5031189 w 7058829"/>
              <a:gd name="connsiteY18" fmla="*/ 503564 h 6056768"/>
              <a:gd name="connsiteX19" fmla="*/ 5578541 w 7058829"/>
              <a:gd name="connsiteY19" fmla="*/ 584854 h 6056768"/>
              <a:gd name="connsiteX20" fmla="*/ 5758845 w 7058829"/>
              <a:gd name="connsiteY20" fmla="*/ 670989 h 6056768"/>
              <a:gd name="connsiteX21" fmla="*/ 6241803 w 7058829"/>
              <a:gd name="connsiteY21" fmla="*/ 877051 h 6056768"/>
              <a:gd name="connsiteX22" fmla="*/ 6817960 w 7058829"/>
              <a:gd name="connsiteY22" fmla="*/ 1113577 h 6056768"/>
              <a:gd name="connsiteX23" fmla="*/ 6930823 w 7058829"/>
              <a:gd name="connsiteY23" fmla="*/ 1263417 h 6056768"/>
              <a:gd name="connsiteX24" fmla="*/ 6945614 w 7058829"/>
              <a:gd name="connsiteY24" fmla="*/ 1481147 h 6056768"/>
              <a:gd name="connsiteX25" fmla="*/ 6746439 w 7058829"/>
              <a:gd name="connsiteY25" fmla="*/ 1834232 h 6056768"/>
              <a:gd name="connsiteX26" fmla="*/ 6821352 w 7058829"/>
              <a:gd name="connsiteY26" fmla="*/ 1991074 h 6056768"/>
              <a:gd name="connsiteX27" fmla="*/ 6885748 w 7058829"/>
              <a:gd name="connsiteY27" fmla="*/ 2081226 h 6056768"/>
              <a:gd name="connsiteX28" fmla="*/ 7020976 w 7058829"/>
              <a:gd name="connsiteY28" fmla="*/ 2274409 h 6056768"/>
              <a:gd name="connsiteX29" fmla="*/ 7036149 w 7058829"/>
              <a:gd name="connsiteY29" fmla="*/ 2368387 h 6056768"/>
              <a:gd name="connsiteX30" fmla="*/ 6737385 w 7058829"/>
              <a:gd name="connsiteY30" fmla="*/ 2748633 h 6056768"/>
              <a:gd name="connsiteX31" fmla="*/ 6840672 w 7058829"/>
              <a:gd name="connsiteY31" fmla="*/ 2995626 h 6056768"/>
              <a:gd name="connsiteX32" fmla="*/ 6909400 w 7058829"/>
              <a:gd name="connsiteY32" fmla="*/ 3210359 h 6056768"/>
              <a:gd name="connsiteX33" fmla="*/ 6791705 w 7058829"/>
              <a:gd name="connsiteY33" fmla="*/ 3491017 h 6056768"/>
              <a:gd name="connsiteX34" fmla="*/ 6628169 w 7058829"/>
              <a:gd name="connsiteY34" fmla="*/ 3594494 h 6056768"/>
              <a:gd name="connsiteX35" fmla="*/ 6348085 w 7058829"/>
              <a:gd name="connsiteY35" fmla="*/ 3762620 h 6056768"/>
              <a:gd name="connsiteX36" fmla="*/ 6222485 w 7058829"/>
              <a:gd name="connsiteY36" fmla="*/ 3633130 h 6056768"/>
              <a:gd name="connsiteX37" fmla="*/ 5904466 w 7058829"/>
              <a:gd name="connsiteY37" fmla="*/ 3319000 h 6056768"/>
              <a:gd name="connsiteX38" fmla="*/ 5771725 w 7058829"/>
              <a:gd name="connsiteY38" fmla="*/ 3375553 h 6056768"/>
              <a:gd name="connsiteX39" fmla="*/ 5551381 w 7058829"/>
              <a:gd name="connsiteY39" fmla="*/ 3500069 h 6056768"/>
              <a:gd name="connsiteX40" fmla="*/ 5288766 w 7058829"/>
              <a:gd name="connsiteY40" fmla="*/ 3414189 h 6056768"/>
              <a:gd name="connsiteX41" fmla="*/ 4899531 w 7058829"/>
              <a:gd name="connsiteY41" fmla="*/ 3300893 h 6056768"/>
              <a:gd name="connsiteX42" fmla="*/ 4921719 w 7058829"/>
              <a:gd name="connsiteY42" fmla="*/ 3452826 h 6056768"/>
              <a:gd name="connsiteX43" fmla="*/ 4971959 w 7058829"/>
              <a:gd name="connsiteY43" fmla="*/ 3853155 h 6056768"/>
              <a:gd name="connsiteX44" fmla="*/ 4890477 w 7058829"/>
              <a:gd name="connsiteY44" fmla="*/ 4215293 h 6056768"/>
              <a:gd name="connsiteX45" fmla="*/ 5053440 w 7058829"/>
              <a:gd name="connsiteY45" fmla="*/ 4749448 h 6056768"/>
              <a:gd name="connsiteX46" fmla="*/ 4211468 w 7058829"/>
              <a:gd name="connsiteY46" fmla="*/ 4613646 h 6056768"/>
              <a:gd name="connsiteX47" fmla="*/ 4401590 w 7058829"/>
              <a:gd name="connsiteY47" fmla="*/ 5147800 h 6056768"/>
              <a:gd name="connsiteX48" fmla="*/ 4093772 w 7058829"/>
              <a:gd name="connsiteY48" fmla="*/ 5383191 h 6056768"/>
              <a:gd name="connsiteX49" fmla="*/ 4455911 w 7058829"/>
              <a:gd name="connsiteY49" fmla="*/ 5763437 h 6056768"/>
              <a:gd name="connsiteX50" fmla="*/ 4365377 w 7058829"/>
              <a:gd name="connsiteY50" fmla="*/ 5989773 h 6056768"/>
              <a:gd name="connsiteX51" fmla="*/ 3938958 w 7058829"/>
              <a:gd name="connsiteY51" fmla="*/ 6056768 h 6056768"/>
              <a:gd name="connsiteX52" fmla="*/ 3269907 w 7058829"/>
              <a:gd name="connsiteY52" fmla="*/ 5066320 h 6056768"/>
              <a:gd name="connsiteX53" fmla="*/ 2880608 w 7058829"/>
              <a:gd name="connsiteY53" fmla="*/ 4133812 h 6056768"/>
              <a:gd name="connsiteX54" fmla="*/ 2898715 w 7058829"/>
              <a:gd name="connsiteY54" fmla="*/ 3219412 h 6056768"/>
              <a:gd name="connsiteX55" fmla="*/ 2751629 w 7058829"/>
              <a:gd name="connsiteY55" fmla="*/ 3407750 h 6056768"/>
              <a:gd name="connsiteX56" fmla="*/ 2661476 w 7058829"/>
              <a:gd name="connsiteY56" fmla="*/ 3536539 h 6056768"/>
              <a:gd name="connsiteX57" fmla="*/ 2448976 w 7058829"/>
              <a:gd name="connsiteY57" fmla="*/ 3787677 h 6056768"/>
              <a:gd name="connsiteX58" fmla="*/ 2283079 w 7058829"/>
              <a:gd name="connsiteY58" fmla="*/ 3970849 h 6056768"/>
              <a:gd name="connsiteX59" fmla="*/ 2094807 w 7058829"/>
              <a:gd name="connsiteY59" fmla="*/ 3839192 h 6056768"/>
              <a:gd name="connsiteX60" fmla="*/ 1573211 w 7058829"/>
              <a:gd name="connsiteY60" fmla="*/ 3517220 h 6056768"/>
              <a:gd name="connsiteX61" fmla="*/ 877752 w 7058829"/>
              <a:gd name="connsiteY61" fmla="*/ 3072899 h 6056768"/>
              <a:gd name="connsiteX62" fmla="*/ 658812 w 7058829"/>
              <a:gd name="connsiteY62" fmla="*/ 2924792 h 6056768"/>
              <a:gd name="connsiteX63" fmla="*/ 454280 w 7058829"/>
              <a:gd name="connsiteY63" fmla="*/ 2793899 h 6056768"/>
              <a:gd name="connsiteX64" fmla="*/ 668931 w 7058829"/>
              <a:gd name="connsiteY64" fmla="*/ 2612727 h 6056768"/>
              <a:gd name="connsiteX65" fmla="*/ 323962 w 7058829"/>
              <a:gd name="connsiteY65" fmla="*/ 2396758 h 6056768"/>
              <a:gd name="connsiteX66" fmla="*/ 386589 w 7058829"/>
              <a:gd name="connsiteY66" fmla="*/ 2243919 h 6056768"/>
              <a:gd name="connsiteX67" fmla="*/ 269757 w 7058829"/>
              <a:gd name="connsiteY67" fmla="*/ 1987464 h 6056768"/>
              <a:gd name="connsiteX68" fmla="*/ 110248 w 7058829"/>
              <a:gd name="connsiteY68" fmla="*/ 1653163 h 6056768"/>
              <a:gd name="connsiteX69" fmla="*/ 105020 w 7058829"/>
              <a:gd name="connsiteY69" fmla="*/ 1572510 h 6056768"/>
              <a:gd name="connsiteX70" fmla="*/ 333819 w 7058829"/>
              <a:gd name="connsiteY70" fmla="*/ 1361368 h 6056768"/>
              <a:gd name="connsiteX71" fmla="*/ 81057 w 7058829"/>
              <a:gd name="connsiteY71" fmla="*/ 1235825 h 6056768"/>
              <a:gd name="connsiteX72" fmla="*/ 216193 w 7058829"/>
              <a:gd name="connsiteY72" fmla="*/ 948839 h 6056768"/>
              <a:gd name="connsiteX73" fmla="*/ 143783 w 7058829"/>
              <a:gd name="connsiteY73" fmla="*/ 710023 h 6056768"/>
              <a:gd name="connsiteX74" fmla="*/ 27747 w 7058829"/>
              <a:gd name="connsiteY74" fmla="*/ 561519 h 6056768"/>
              <a:gd name="connsiteX75" fmla="*/ 0 w 7058829"/>
              <a:gd name="connsiteY75" fmla="*/ 188422 h 6056768"/>
              <a:gd name="connsiteX76" fmla="*/ 701 w 7058829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2056743 w 7058829"/>
              <a:gd name="connsiteY7" fmla="*/ 648228 h 6056768"/>
              <a:gd name="connsiteX8" fmla="*/ 2236473 w 7058829"/>
              <a:gd name="connsiteY8" fmla="*/ 737860 h 6056768"/>
              <a:gd name="connsiteX9" fmla="*/ 2572103 w 7058829"/>
              <a:gd name="connsiteY9" fmla="*/ 694200 h 6056768"/>
              <a:gd name="connsiteX10" fmla="*/ 2696796 w 7058829"/>
              <a:gd name="connsiteY10" fmla="*/ 570807 h 6056768"/>
              <a:gd name="connsiteX11" fmla="*/ 2868592 w 7058829"/>
              <a:gd name="connsiteY11" fmla="*/ 543098 h 6056768"/>
              <a:gd name="connsiteX12" fmla="*/ 3195949 w 7058829"/>
              <a:gd name="connsiteY12" fmla="*/ 497125 h 6056768"/>
              <a:gd name="connsiteX13" fmla="*/ 3904287 w 7058829"/>
              <a:gd name="connsiteY13" fmla="*/ 400533 h 6056768"/>
              <a:gd name="connsiteX14" fmla="*/ 4102826 w 7058829"/>
              <a:gd name="connsiteY14" fmla="*/ 376625 h 6056768"/>
              <a:gd name="connsiteX15" fmla="*/ 4213380 w 7058829"/>
              <a:gd name="connsiteY15" fmla="*/ 400533 h 6056768"/>
              <a:gd name="connsiteX16" fmla="*/ 4522473 w 7058829"/>
              <a:gd name="connsiteY16" fmla="*/ 439170 h 6056768"/>
              <a:gd name="connsiteX17" fmla="*/ 4664141 w 7058829"/>
              <a:gd name="connsiteY17" fmla="*/ 452048 h 6056768"/>
              <a:gd name="connsiteX18" fmla="*/ 5031189 w 7058829"/>
              <a:gd name="connsiteY18" fmla="*/ 503564 h 6056768"/>
              <a:gd name="connsiteX19" fmla="*/ 5578541 w 7058829"/>
              <a:gd name="connsiteY19" fmla="*/ 584854 h 6056768"/>
              <a:gd name="connsiteX20" fmla="*/ 5758845 w 7058829"/>
              <a:gd name="connsiteY20" fmla="*/ 670989 h 6056768"/>
              <a:gd name="connsiteX21" fmla="*/ 6241803 w 7058829"/>
              <a:gd name="connsiteY21" fmla="*/ 877051 h 6056768"/>
              <a:gd name="connsiteX22" fmla="*/ 6817960 w 7058829"/>
              <a:gd name="connsiteY22" fmla="*/ 1113577 h 6056768"/>
              <a:gd name="connsiteX23" fmla="*/ 6930823 w 7058829"/>
              <a:gd name="connsiteY23" fmla="*/ 1263417 h 6056768"/>
              <a:gd name="connsiteX24" fmla="*/ 6945614 w 7058829"/>
              <a:gd name="connsiteY24" fmla="*/ 1481147 h 6056768"/>
              <a:gd name="connsiteX25" fmla="*/ 6746439 w 7058829"/>
              <a:gd name="connsiteY25" fmla="*/ 1834232 h 6056768"/>
              <a:gd name="connsiteX26" fmla="*/ 6821352 w 7058829"/>
              <a:gd name="connsiteY26" fmla="*/ 1991074 h 6056768"/>
              <a:gd name="connsiteX27" fmla="*/ 6885748 w 7058829"/>
              <a:gd name="connsiteY27" fmla="*/ 2081226 h 6056768"/>
              <a:gd name="connsiteX28" fmla="*/ 7020976 w 7058829"/>
              <a:gd name="connsiteY28" fmla="*/ 2274409 h 6056768"/>
              <a:gd name="connsiteX29" fmla="*/ 7036149 w 7058829"/>
              <a:gd name="connsiteY29" fmla="*/ 2368387 h 6056768"/>
              <a:gd name="connsiteX30" fmla="*/ 6737385 w 7058829"/>
              <a:gd name="connsiteY30" fmla="*/ 2748633 h 6056768"/>
              <a:gd name="connsiteX31" fmla="*/ 6840672 w 7058829"/>
              <a:gd name="connsiteY31" fmla="*/ 2995626 h 6056768"/>
              <a:gd name="connsiteX32" fmla="*/ 6909400 w 7058829"/>
              <a:gd name="connsiteY32" fmla="*/ 3210359 h 6056768"/>
              <a:gd name="connsiteX33" fmla="*/ 6791705 w 7058829"/>
              <a:gd name="connsiteY33" fmla="*/ 3491017 h 6056768"/>
              <a:gd name="connsiteX34" fmla="*/ 6628169 w 7058829"/>
              <a:gd name="connsiteY34" fmla="*/ 3594494 h 6056768"/>
              <a:gd name="connsiteX35" fmla="*/ 6348085 w 7058829"/>
              <a:gd name="connsiteY35" fmla="*/ 3762620 h 6056768"/>
              <a:gd name="connsiteX36" fmla="*/ 6222485 w 7058829"/>
              <a:gd name="connsiteY36" fmla="*/ 3633130 h 6056768"/>
              <a:gd name="connsiteX37" fmla="*/ 5904466 w 7058829"/>
              <a:gd name="connsiteY37" fmla="*/ 3319000 h 6056768"/>
              <a:gd name="connsiteX38" fmla="*/ 5771725 w 7058829"/>
              <a:gd name="connsiteY38" fmla="*/ 3375553 h 6056768"/>
              <a:gd name="connsiteX39" fmla="*/ 5551381 w 7058829"/>
              <a:gd name="connsiteY39" fmla="*/ 3500069 h 6056768"/>
              <a:gd name="connsiteX40" fmla="*/ 5288766 w 7058829"/>
              <a:gd name="connsiteY40" fmla="*/ 3414189 h 6056768"/>
              <a:gd name="connsiteX41" fmla="*/ 4899531 w 7058829"/>
              <a:gd name="connsiteY41" fmla="*/ 3300893 h 6056768"/>
              <a:gd name="connsiteX42" fmla="*/ 4921719 w 7058829"/>
              <a:gd name="connsiteY42" fmla="*/ 3452826 h 6056768"/>
              <a:gd name="connsiteX43" fmla="*/ 4971959 w 7058829"/>
              <a:gd name="connsiteY43" fmla="*/ 3853155 h 6056768"/>
              <a:gd name="connsiteX44" fmla="*/ 4890477 w 7058829"/>
              <a:gd name="connsiteY44" fmla="*/ 4215293 h 6056768"/>
              <a:gd name="connsiteX45" fmla="*/ 5053440 w 7058829"/>
              <a:gd name="connsiteY45" fmla="*/ 4749448 h 6056768"/>
              <a:gd name="connsiteX46" fmla="*/ 4211468 w 7058829"/>
              <a:gd name="connsiteY46" fmla="*/ 4613646 h 6056768"/>
              <a:gd name="connsiteX47" fmla="*/ 4401590 w 7058829"/>
              <a:gd name="connsiteY47" fmla="*/ 5147800 h 6056768"/>
              <a:gd name="connsiteX48" fmla="*/ 4093772 w 7058829"/>
              <a:gd name="connsiteY48" fmla="*/ 5383191 h 6056768"/>
              <a:gd name="connsiteX49" fmla="*/ 4455911 w 7058829"/>
              <a:gd name="connsiteY49" fmla="*/ 5763437 h 6056768"/>
              <a:gd name="connsiteX50" fmla="*/ 4365377 w 7058829"/>
              <a:gd name="connsiteY50" fmla="*/ 5989773 h 6056768"/>
              <a:gd name="connsiteX51" fmla="*/ 3938958 w 7058829"/>
              <a:gd name="connsiteY51" fmla="*/ 6056768 h 6056768"/>
              <a:gd name="connsiteX52" fmla="*/ 3269907 w 7058829"/>
              <a:gd name="connsiteY52" fmla="*/ 5066320 h 6056768"/>
              <a:gd name="connsiteX53" fmla="*/ 2880608 w 7058829"/>
              <a:gd name="connsiteY53" fmla="*/ 4133812 h 6056768"/>
              <a:gd name="connsiteX54" fmla="*/ 2898715 w 7058829"/>
              <a:gd name="connsiteY54" fmla="*/ 3219412 h 6056768"/>
              <a:gd name="connsiteX55" fmla="*/ 2751629 w 7058829"/>
              <a:gd name="connsiteY55" fmla="*/ 3407750 h 6056768"/>
              <a:gd name="connsiteX56" fmla="*/ 2661476 w 7058829"/>
              <a:gd name="connsiteY56" fmla="*/ 3536539 h 6056768"/>
              <a:gd name="connsiteX57" fmla="*/ 2448976 w 7058829"/>
              <a:gd name="connsiteY57" fmla="*/ 3787677 h 6056768"/>
              <a:gd name="connsiteX58" fmla="*/ 2283079 w 7058829"/>
              <a:gd name="connsiteY58" fmla="*/ 3970849 h 6056768"/>
              <a:gd name="connsiteX59" fmla="*/ 2094807 w 7058829"/>
              <a:gd name="connsiteY59" fmla="*/ 3839192 h 6056768"/>
              <a:gd name="connsiteX60" fmla="*/ 1573211 w 7058829"/>
              <a:gd name="connsiteY60" fmla="*/ 3517220 h 6056768"/>
              <a:gd name="connsiteX61" fmla="*/ 877752 w 7058829"/>
              <a:gd name="connsiteY61" fmla="*/ 3072899 h 6056768"/>
              <a:gd name="connsiteX62" fmla="*/ 658812 w 7058829"/>
              <a:gd name="connsiteY62" fmla="*/ 2924792 h 6056768"/>
              <a:gd name="connsiteX63" fmla="*/ 454280 w 7058829"/>
              <a:gd name="connsiteY63" fmla="*/ 2793899 h 6056768"/>
              <a:gd name="connsiteX64" fmla="*/ 668931 w 7058829"/>
              <a:gd name="connsiteY64" fmla="*/ 2612727 h 6056768"/>
              <a:gd name="connsiteX65" fmla="*/ 323962 w 7058829"/>
              <a:gd name="connsiteY65" fmla="*/ 2396758 h 6056768"/>
              <a:gd name="connsiteX66" fmla="*/ 386589 w 7058829"/>
              <a:gd name="connsiteY66" fmla="*/ 2243919 h 6056768"/>
              <a:gd name="connsiteX67" fmla="*/ 269757 w 7058829"/>
              <a:gd name="connsiteY67" fmla="*/ 1987464 h 6056768"/>
              <a:gd name="connsiteX68" fmla="*/ 110248 w 7058829"/>
              <a:gd name="connsiteY68" fmla="*/ 1653163 h 6056768"/>
              <a:gd name="connsiteX69" fmla="*/ 105020 w 7058829"/>
              <a:gd name="connsiteY69" fmla="*/ 1572510 h 6056768"/>
              <a:gd name="connsiteX70" fmla="*/ 333819 w 7058829"/>
              <a:gd name="connsiteY70" fmla="*/ 1361368 h 6056768"/>
              <a:gd name="connsiteX71" fmla="*/ 81057 w 7058829"/>
              <a:gd name="connsiteY71" fmla="*/ 1235825 h 6056768"/>
              <a:gd name="connsiteX72" fmla="*/ 216193 w 7058829"/>
              <a:gd name="connsiteY72" fmla="*/ 948839 h 6056768"/>
              <a:gd name="connsiteX73" fmla="*/ 143783 w 7058829"/>
              <a:gd name="connsiteY73" fmla="*/ 710023 h 6056768"/>
              <a:gd name="connsiteX74" fmla="*/ 27747 w 7058829"/>
              <a:gd name="connsiteY74" fmla="*/ 561519 h 6056768"/>
              <a:gd name="connsiteX75" fmla="*/ 0 w 7058829"/>
              <a:gd name="connsiteY75" fmla="*/ 188422 h 6056768"/>
              <a:gd name="connsiteX76" fmla="*/ 701 w 7058829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2056743 w 7058829"/>
              <a:gd name="connsiteY7" fmla="*/ 648228 h 6056768"/>
              <a:gd name="connsiteX8" fmla="*/ 2236473 w 7058829"/>
              <a:gd name="connsiteY8" fmla="*/ 737860 h 6056768"/>
              <a:gd name="connsiteX9" fmla="*/ 2572103 w 7058829"/>
              <a:gd name="connsiteY9" fmla="*/ 694200 h 6056768"/>
              <a:gd name="connsiteX10" fmla="*/ 2696796 w 7058829"/>
              <a:gd name="connsiteY10" fmla="*/ 570807 h 6056768"/>
              <a:gd name="connsiteX11" fmla="*/ 2742988 w 7058829"/>
              <a:gd name="connsiteY11" fmla="*/ 482808 h 6056768"/>
              <a:gd name="connsiteX12" fmla="*/ 3195949 w 7058829"/>
              <a:gd name="connsiteY12" fmla="*/ 497125 h 6056768"/>
              <a:gd name="connsiteX13" fmla="*/ 3904287 w 7058829"/>
              <a:gd name="connsiteY13" fmla="*/ 400533 h 6056768"/>
              <a:gd name="connsiteX14" fmla="*/ 4102826 w 7058829"/>
              <a:gd name="connsiteY14" fmla="*/ 376625 h 6056768"/>
              <a:gd name="connsiteX15" fmla="*/ 4213380 w 7058829"/>
              <a:gd name="connsiteY15" fmla="*/ 400533 h 6056768"/>
              <a:gd name="connsiteX16" fmla="*/ 4522473 w 7058829"/>
              <a:gd name="connsiteY16" fmla="*/ 439170 h 6056768"/>
              <a:gd name="connsiteX17" fmla="*/ 4664141 w 7058829"/>
              <a:gd name="connsiteY17" fmla="*/ 452048 h 6056768"/>
              <a:gd name="connsiteX18" fmla="*/ 5031189 w 7058829"/>
              <a:gd name="connsiteY18" fmla="*/ 503564 h 6056768"/>
              <a:gd name="connsiteX19" fmla="*/ 5578541 w 7058829"/>
              <a:gd name="connsiteY19" fmla="*/ 584854 h 6056768"/>
              <a:gd name="connsiteX20" fmla="*/ 5758845 w 7058829"/>
              <a:gd name="connsiteY20" fmla="*/ 670989 h 6056768"/>
              <a:gd name="connsiteX21" fmla="*/ 6241803 w 7058829"/>
              <a:gd name="connsiteY21" fmla="*/ 877051 h 6056768"/>
              <a:gd name="connsiteX22" fmla="*/ 6817960 w 7058829"/>
              <a:gd name="connsiteY22" fmla="*/ 1113577 h 6056768"/>
              <a:gd name="connsiteX23" fmla="*/ 6930823 w 7058829"/>
              <a:gd name="connsiteY23" fmla="*/ 1263417 h 6056768"/>
              <a:gd name="connsiteX24" fmla="*/ 6945614 w 7058829"/>
              <a:gd name="connsiteY24" fmla="*/ 1481147 h 6056768"/>
              <a:gd name="connsiteX25" fmla="*/ 6746439 w 7058829"/>
              <a:gd name="connsiteY25" fmla="*/ 1834232 h 6056768"/>
              <a:gd name="connsiteX26" fmla="*/ 6821352 w 7058829"/>
              <a:gd name="connsiteY26" fmla="*/ 1991074 h 6056768"/>
              <a:gd name="connsiteX27" fmla="*/ 6885748 w 7058829"/>
              <a:gd name="connsiteY27" fmla="*/ 2081226 h 6056768"/>
              <a:gd name="connsiteX28" fmla="*/ 7020976 w 7058829"/>
              <a:gd name="connsiteY28" fmla="*/ 2274409 h 6056768"/>
              <a:gd name="connsiteX29" fmla="*/ 7036149 w 7058829"/>
              <a:gd name="connsiteY29" fmla="*/ 2368387 h 6056768"/>
              <a:gd name="connsiteX30" fmla="*/ 6737385 w 7058829"/>
              <a:gd name="connsiteY30" fmla="*/ 2748633 h 6056768"/>
              <a:gd name="connsiteX31" fmla="*/ 6840672 w 7058829"/>
              <a:gd name="connsiteY31" fmla="*/ 2995626 h 6056768"/>
              <a:gd name="connsiteX32" fmla="*/ 6909400 w 7058829"/>
              <a:gd name="connsiteY32" fmla="*/ 3210359 h 6056768"/>
              <a:gd name="connsiteX33" fmla="*/ 6791705 w 7058829"/>
              <a:gd name="connsiteY33" fmla="*/ 3491017 h 6056768"/>
              <a:gd name="connsiteX34" fmla="*/ 6628169 w 7058829"/>
              <a:gd name="connsiteY34" fmla="*/ 3594494 h 6056768"/>
              <a:gd name="connsiteX35" fmla="*/ 6348085 w 7058829"/>
              <a:gd name="connsiteY35" fmla="*/ 3762620 h 6056768"/>
              <a:gd name="connsiteX36" fmla="*/ 6222485 w 7058829"/>
              <a:gd name="connsiteY36" fmla="*/ 3633130 h 6056768"/>
              <a:gd name="connsiteX37" fmla="*/ 5904466 w 7058829"/>
              <a:gd name="connsiteY37" fmla="*/ 3319000 h 6056768"/>
              <a:gd name="connsiteX38" fmla="*/ 5771725 w 7058829"/>
              <a:gd name="connsiteY38" fmla="*/ 3375553 h 6056768"/>
              <a:gd name="connsiteX39" fmla="*/ 5551381 w 7058829"/>
              <a:gd name="connsiteY39" fmla="*/ 3500069 h 6056768"/>
              <a:gd name="connsiteX40" fmla="*/ 5288766 w 7058829"/>
              <a:gd name="connsiteY40" fmla="*/ 3414189 h 6056768"/>
              <a:gd name="connsiteX41" fmla="*/ 4899531 w 7058829"/>
              <a:gd name="connsiteY41" fmla="*/ 3300893 h 6056768"/>
              <a:gd name="connsiteX42" fmla="*/ 4921719 w 7058829"/>
              <a:gd name="connsiteY42" fmla="*/ 3452826 h 6056768"/>
              <a:gd name="connsiteX43" fmla="*/ 4971959 w 7058829"/>
              <a:gd name="connsiteY43" fmla="*/ 3853155 h 6056768"/>
              <a:gd name="connsiteX44" fmla="*/ 4890477 w 7058829"/>
              <a:gd name="connsiteY44" fmla="*/ 4215293 h 6056768"/>
              <a:gd name="connsiteX45" fmla="*/ 5053440 w 7058829"/>
              <a:gd name="connsiteY45" fmla="*/ 4749448 h 6056768"/>
              <a:gd name="connsiteX46" fmla="*/ 4211468 w 7058829"/>
              <a:gd name="connsiteY46" fmla="*/ 4613646 h 6056768"/>
              <a:gd name="connsiteX47" fmla="*/ 4401590 w 7058829"/>
              <a:gd name="connsiteY47" fmla="*/ 5147800 h 6056768"/>
              <a:gd name="connsiteX48" fmla="*/ 4093772 w 7058829"/>
              <a:gd name="connsiteY48" fmla="*/ 5383191 h 6056768"/>
              <a:gd name="connsiteX49" fmla="*/ 4455911 w 7058829"/>
              <a:gd name="connsiteY49" fmla="*/ 5763437 h 6056768"/>
              <a:gd name="connsiteX50" fmla="*/ 4365377 w 7058829"/>
              <a:gd name="connsiteY50" fmla="*/ 5989773 h 6056768"/>
              <a:gd name="connsiteX51" fmla="*/ 3938958 w 7058829"/>
              <a:gd name="connsiteY51" fmla="*/ 6056768 h 6056768"/>
              <a:gd name="connsiteX52" fmla="*/ 3269907 w 7058829"/>
              <a:gd name="connsiteY52" fmla="*/ 5066320 h 6056768"/>
              <a:gd name="connsiteX53" fmla="*/ 2880608 w 7058829"/>
              <a:gd name="connsiteY53" fmla="*/ 4133812 h 6056768"/>
              <a:gd name="connsiteX54" fmla="*/ 2898715 w 7058829"/>
              <a:gd name="connsiteY54" fmla="*/ 3219412 h 6056768"/>
              <a:gd name="connsiteX55" fmla="*/ 2751629 w 7058829"/>
              <a:gd name="connsiteY55" fmla="*/ 3407750 h 6056768"/>
              <a:gd name="connsiteX56" fmla="*/ 2661476 w 7058829"/>
              <a:gd name="connsiteY56" fmla="*/ 3536539 h 6056768"/>
              <a:gd name="connsiteX57" fmla="*/ 2448976 w 7058829"/>
              <a:gd name="connsiteY57" fmla="*/ 3787677 h 6056768"/>
              <a:gd name="connsiteX58" fmla="*/ 2283079 w 7058829"/>
              <a:gd name="connsiteY58" fmla="*/ 3970849 h 6056768"/>
              <a:gd name="connsiteX59" fmla="*/ 2094807 w 7058829"/>
              <a:gd name="connsiteY59" fmla="*/ 3839192 h 6056768"/>
              <a:gd name="connsiteX60" fmla="*/ 1573211 w 7058829"/>
              <a:gd name="connsiteY60" fmla="*/ 3517220 h 6056768"/>
              <a:gd name="connsiteX61" fmla="*/ 877752 w 7058829"/>
              <a:gd name="connsiteY61" fmla="*/ 3072899 h 6056768"/>
              <a:gd name="connsiteX62" fmla="*/ 658812 w 7058829"/>
              <a:gd name="connsiteY62" fmla="*/ 2924792 h 6056768"/>
              <a:gd name="connsiteX63" fmla="*/ 454280 w 7058829"/>
              <a:gd name="connsiteY63" fmla="*/ 2793899 h 6056768"/>
              <a:gd name="connsiteX64" fmla="*/ 668931 w 7058829"/>
              <a:gd name="connsiteY64" fmla="*/ 2612727 h 6056768"/>
              <a:gd name="connsiteX65" fmla="*/ 323962 w 7058829"/>
              <a:gd name="connsiteY65" fmla="*/ 2396758 h 6056768"/>
              <a:gd name="connsiteX66" fmla="*/ 386589 w 7058829"/>
              <a:gd name="connsiteY66" fmla="*/ 2243919 h 6056768"/>
              <a:gd name="connsiteX67" fmla="*/ 269757 w 7058829"/>
              <a:gd name="connsiteY67" fmla="*/ 1987464 h 6056768"/>
              <a:gd name="connsiteX68" fmla="*/ 110248 w 7058829"/>
              <a:gd name="connsiteY68" fmla="*/ 1653163 h 6056768"/>
              <a:gd name="connsiteX69" fmla="*/ 105020 w 7058829"/>
              <a:gd name="connsiteY69" fmla="*/ 1572510 h 6056768"/>
              <a:gd name="connsiteX70" fmla="*/ 333819 w 7058829"/>
              <a:gd name="connsiteY70" fmla="*/ 1361368 h 6056768"/>
              <a:gd name="connsiteX71" fmla="*/ 81057 w 7058829"/>
              <a:gd name="connsiteY71" fmla="*/ 1235825 h 6056768"/>
              <a:gd name="connsiteX72" fmla="*/ 216193 w 7058829"/>
              <a:gd name="connsiteY72" fmla="*/ 948839 h 6056768"/>
              <a:gd name="connsiteX73" fmla="*/ 143783 w 7058829"/>
              <a:gd name="connsiteY73" fmla="*/ 710023 h 6056768"/>
              <a:gd name="connsiteX74" fmla="*/ 27747 w 7058829"/>
              <a:gd name="connsiteY74" fmla="*/ 561519 h 6056768"/>
              <a:gd name="connsiteX75" fmla="*/ 0 w 7058829"/>
              <a:gd name="connsiteY75" fmla="*/ 188422 h 6056768"/>
              <a:gd name="connsiteX76" fmla="*/ 701 w 7058829"/>
              <a:gd name="connsiteY7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1810410 w 7058829"/>
              <a:gd name="connsiteY7" fmla="*/ 563713 h 6056768"/>
              <a:gd name="connsiteX8" fmla="*/ 2056743 w 7058829"/>
              <a:gd name="connsiteY8" fmla="*/ 648228 h 6056768"/>
              <a:gd name="connsiteX9" fmla="*/ 2236473 w 7058829"/>
              <a:gd name="connsiteY9" fmla="*/ 737860 h 6056768"/>
              <a:gd name="connsiteX10" fmla="*/ 2572103 w 7058829"/>
              <a:gd name="connsiteY10" fmla="*/ 694200 h 6056768"/>
              <a:gd name="connsiteX11" fmla="*/ 2696796 w 7058829"/>
              <a:gd name="connsiteY11" fmla="*/ 570807 h 6056768"/>
              <a:gd name="connsiteX12" fmla="*/ 2742988 w 7058829"/>
              <a:gd name="connsiteY12" fmla="*/ 482808 h 6056768"/>
              <a:gd name="connsiteX13" fmla="*/ 3195949 w 7058829"/>
              <a:gd name="connsiteY13" fmla="*/ 497125 h 6056768"/>
              <a:gd name="connsiteX14" fmla="*/ 3904287 w 7058829"/>
              <a:gd name="connsiteY14" fmla="*/ 400533 h 6056768"/>
              <a:gd name="connsiteX15" fmla="*/ 4102826 w 7058829"/>
              <a:gd name="connsiteY15" fmla="*/ 376625 h 6056768"/>
              <a:gd name="connsiteX16" fmla="*/ 4213380 w 7058829"/>
              <a:gd name="connsiteY16" fmla="*/ 400533 h 6056768"/>
              <a:gd name="connsiteX17" fmla="*/ 4522473 w 7058829"/>
              <a:gd name="connsiteY17" fmla="*/ 439170 h 6056768"/>
              <a:gd name="connsiteX18" fmla="*/ 4664141 w 7058829"/>
              <a:gd name="connsiteY18" fmla="*/ 452048 h 6056768"/>
              <a:gd name="connsiteX19" fmla="*/ 5031189 w 7058829"/>
              <a:gd name="connsiteY19" fmla="*/ 503564 h 6056768"/>
              <a:gd name="connsiteX20" fmla="*/ 5578541 w 7058829"/>
              <a:gd name="connsiteY20" fmla="*/ 584854 h 6056768"/>
              <a:gd name="connsiteX21" fmla="*/ 5758845 w 7058829"/>
              <a:gd name="connsiteY21" fmla="*/ 670989 h 6056768"/>
              <a:gd name="connsiteX22" fmla="*/ 6241803 w 7058829"/>
              <a:gd name="connsiteY22" fmla="*/ 877051 h 6056768"/>
              <a:gd name="connsiteX23" fmla="*/ 6817960 w 7058829"/>
              <a:gd name="connsiteY23" fmla="*/ 1113577 h 6056768"/>
              <a:gd name="connsiteX24" fmla="*/ 6930823 w 7058829"/>
              <a:gd name="connsiteY24" fmla="*/ 1263417 h 6056768"/>
              <a:gd name="connsiteX25" fmla="*/ 6945614 w 7058829"/>
              <a:gd name="connsiteY25" fmla="*/ 1481147 h 6056768"/>
              <a:gd name="connsiteX26" fmla="*/ 6746439 w 7058829"/>
              <a:gd name="connsiteY26" fmla="*/ 1834232 h 6056768"/>
              <a:gd name="connsiteX27" fmla="*/ 6821352 w 7058829"/>
              <a:gd name="connsiteY27" fmla="*/ 1991074 h 6056768"/>
              <a:gd name="connsiteX28" fmla="*/ 6885748 w 7058829"/>
              <a:gd name="connsiteY28" fmla="*/ 2081226 h 6056768"/>
              <a:gd name="connsiteX29" fmla="*/ 7020976 w 7058829"/>
              <a:gd name="connsiteY29" fmla="*/ 2274409 h 6056768"/>
              <a:gd name="connsiteX30" fmla="*/ 7036149 w 7058829"/>
              <a:gd name="connsiteY30" fmla="*/ 2368387 h 6056768"/>
              <a:gd name="connsiteX31" fmla="*/ 6737385 w 7058829"/>
              <a:gd name="connsiteY31" fmla="*/ 2748633 h 6056768"/>
              <a:gd name="connsiteX32" fmla="*/ 6840672 w 7058829"/>
              <a:gd name="connsiteY32" fmla="*/ 2995626 h 6056768"/>
              <a:gd name="connsiteX33" fmla="*/ 6909400 w 7058829"/>
              <a:gd name="connsiteY33" fmla="*/ 3210359 h 6056768"/>
              <a:gd name="connsiteX34" fmla="*/ 6791705 w 7058829"/>
              <a:gd name="connsiteY34" fmla="*/ 3491017 h 6056768"/>
              <a:gd name="connsiteX35" fmla="*/ 6628169 w 7058829"/>
              <a:gd name="connsiteY35" fmla="*/ 3594494 h 6056768"/>
              <a:gd name="connsiteX36" fmla="*/ 6348085 w 7058829"/>
              <a:gd name="connsiteY36" fmla="*/ 3762620 h 6056768"/>
              <a:gd name="connsiteX37" fmla="*/ 6222485 w 7058829"/>
              <a:gd name="connsiteY37" fmla="*/ 3633130 h 6056768"/>
              <a:gd name="connsiteX38" fmla="*/ 5904466 w 7058829"/>
              <a:gd name="connsiteY38" fmla="*/ 3319000 h 6056768"/>
              <a:gd name="connsiteX39" fmla="*/ 5771725 w 7058829"/>
              <a:gd name="connsiteY39" fmla="*/ 3375553 h 6056768"/>
              <a:gd name="connsiteX40" fmla="*/ 5551381 w 7058829"/>
              <a:gd name="connsiteY40" fmla="*/ 3500069 h 6056768"/>
              <a:gd name="connsiteX41" fmla="*/ 5288766 w 7058829"/>
              <a:gd name="connsiteY41" fmla="*/ 3414189 h 6056768"/>
              <a:gd name="connsiteX42" fmla="*/ 4899531 w 7058829"/>
              <a:gd name="connsiteY42" fmla="*/ 3300893 h 6056768"/>
              <a:gd name="connsiteX43" fmla="*/ 4921719 w 7058829"/>
              <a:gd name="connsiteY43" fmla="*/ 3452826 h 6056768"/>
              <a:gd name="connsiteX44" fmla="*/ 4971959 w 7058829"/>
              <a:gd name="connsiteY44" fmla="*/ 3853155 h 6056768"/>
              <a:gd name="connsiteX45" fmla="*/ 4890477 w 7058829"/>
              <a:gd name="connsiteY45" fmla="*/ 4215293 h 6056768"/>
              <a:gd name="connsiteX46" fmla="*/ 5053440 w 7058829"/>
              <a:gd name="connsiteY46" fmla="*/ 4749448 h 6056768"/>
              <a:gd name="connsiteX47" fmla="*/ 4211468 w 7058829"/>
              <a:gd name="connsiteY47" fmla="*/ 4613646 h 6056768"/>
              <a:gd name="connsiteX48" fmla="*/ 4401590 w 7058829"/>
              <a:gd name="connsiteY48" fmla="*/ 5147800 h 6056768"/>
              <a:gd name="connsiteX49" fmla="*/ 4093772 w 7058829"/>
              <a:gd name="connsiteY49" fmla="*/ 5383191 h 6056768"/>
              <a:gd name="connsiteX50" fmla="*/ 4455911 w 7058829"/>
              <a:gd name="connsiteY50" fmla="*/ 5763437 h 6056768"/>
              <a:gd name="connsiteX51" fmla="*/ 4365377 w 7058829"/>
              <a:gd name="connsiteY51" fmla="*/ 5989773 h 6056768"/>
              <a:gd name="connsiteX52" fmla="*/ 3938958 w 7058829"/>
              <a:gd name="connsiteY52" fmla="*/ 6056768 h 6056768"/>
              <a:gd name="connsiteX53" fmla="*/ 3269907 w 7058829"/>
              <a:gd name="connsiteY53" fmla="*/ 5066320 h 6056768"/>
              <a:gd name="connsiteX54" fmla="*/ 2880608 w 7058829"/>
              <a:gd name="connsiteY54" fmla="*/ 4133812 h 6056768"/>
              <a:gd name="connsiteX55" fmla="*/ 2898715 w 7058829"/>
              <a:gd name="connsiteY55" fmla="*/ 3219412 h 6056768"/>
              <a:gd name="connsiteX56" fmla="*/ 2751629 w 7058829"/>
              <a:gd name="connsiteY56" fmla="*/ 3407750 h 6056768"/>
              <a:gd name="connsiteX57" fmla="*/ 2661476 w 7058829"/>
              <a:gd name="connsiteY57" fmla="*/ 3536539 h 6056768"/>
              <a:gd name="connsiteX58" fmla="*/ 2448976 w 7058829"/>
              <a:gd name="connsiteY58" fmla="*/ 3787677 h 6056768"/>
              <a:gd name="connsiteX59" fmla="*/ 2283079 w 7058829"/>
              <a:gd name="connsiteY59" fmla="*/ 3970849 h 6056768"/>
              <a:gd name="connsiteX60" fmla="*/ 2094807 w 7058829"/>
              <a:gd name="connsiteY60" fmla="*/ 3839192 h 6056768"/>
              <a:gd name="connsiteX61" fmla="*/ 1573211 w 7058829"/>
              <a:gd name="connsiteY61" fmla="*/ 3517220 h 6056768"/>
              <a:gd name="connsiteX62" fmla="*/ 877752 w 7058829"/>
              <a:gd name="connsiteY62" fmla="*/ 3072899 h 6056768"/>
              <a:gd name="connsiteX63" fmla="*/ 658812 w 7058829"/>
              <a:gd name="connsiteY63" fmla="*/ 2924792 h 6056768"/>
              <a:gd name="connsiteX64" fmla="*/ 454280 w 7058829"/>
              <a:gd name="connsiteY64" fmla="*/ 2793899 h 6056768"/>
              <a:gd name="connsiteX65" fmla="*/ 668931 w 7058829"/>
              <a:gd name="connsiteY65" fmla="*/ 2612727 h 6056768"/>
              <a:gd name="connsiteX66" fmla="*/ 323962 w 7058829"/>
              <a:gd name="connsiteY66" fmla="*/ 2396758 h 6056768"/>
              <a:gd name="connsiteX67" fmla="*/ 386589 w 7058829"/>
              <a:gd name="connsiteY67" fmla="*/ 2243919 h 6056768"/>
              <a:gd name="connsiteX68" fmla="*/ 269757 w 7058829"/>
              <a:gd name="connsiteY68" fmla="*/ 1987464 h 6056768"/>
              <a:gd name="connsiteX69" fmla="*/ 110248 w 7058829"/>
              <a:gd name="connsiteY69" fmla="*/ 1653163 h 6056768"/>
              <a:gd name="connsiteX70" fmla="*/ 105020 w 7058829"/>
              <a:gd name="connsiteY70" fmla="*/ 1572510 h 6056768"/>
              <a:gd name="connsiteX71" fmla="*/ 333819 w 7058829"/>
              <a:gd name="connsiteY71" fmla="*/ 1361368 h 6056768"/>
              <a:gd name="connsiteX72" fmla="*/ 81057 w 7058829"/>
              <a:gd name="connsiteY72" fmla="*/ 1235825 h 6056768"/>
              <a:gd name="connsiteX73" fmla="*/ 216193 w 7058829"/>
              <a:gd name="connsiteY73" fmla="*/ 948839 h 6056768"/>
              <a:gd name="connsiteX74" fmla="*/ 143783 w 7058829"/>
              <a:gd name="connsiteY74" fmla="*/ 710023 h 6056768"/>
              <a:gd name="connsiteX75" fmla="*/ 27747 w 7058829"/>
              <a:gd name="connsiteY75" fmla="*/ 561519 h 6056768"/>
              <a:gd name="connsiteX76" fmla="*/ 0 w 7058829"/>
              <a:gd name="connsiteY76" fmla="*/ 188422 h 6056768"/>
              <a:gd name="connsiteX77" fmla="*/ 701 w 7058829"/>
              <a:gd name="connsiteY77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334952 w 7058829"/>
              <a:gd name="connsiteY6" fmla="*/ 400533 h 6056768"/>
              <a:gd name="connsiteX7" fmla="*/ 1503935 w 7058829"/>
              <a:gd name="connsiteY7" fmla="*/ 463229 h 6056768"/>
              <a:gd name="connsiteX8" fmla="*/ 1810410 w 7058829"/>
              <a:gd name="connsiteY8" fmla="*/ 563713 h 6056768"/>
              <a:gd name="connsiteX9" fmla="*/ 2056743 w 7058829"/>
              <a:gd name="connsiteY9" fmla="*/ 648228 h 6056768"/>
              <a:gd name="connsiteX10" fmla="*/ 2236473 w 7058829"/>
              <a:gd name="connsiteY10" fmla="*/ 737860 h 6056768"/>
              <a:gd name="connsiteX11" fmla="*/ 2572103 w 7058829"/>
              <a:gd name="connsiteY11" fmla="*/ 694200 h 6056768"/>
              <a:gd name="connsiteX12" fmla="*/ 2696796 w 7058829"/>
              <a:gd name="connsiteY12" fmla="*/ 570807 h 6056768"/>
              <a:gd name="connsiteX13" fmla="*/ 2742988 w 7058829"/>
              <a:gd name="connsiteY13" fmla="*/ 482808 h 6056768"/>
              <a:gd name="connsiteX14" fmla="*/ 3195949 w 7058829"/>
              <a:gd name="connsiteY14" fmla="*/ 497125 h 6056768"/>
              <a:gd name="connsiteX15" fmla="*/ 3904287 w 7058829"/>
              <a:gd name="connsiteY15" fmla="*/ 400533 h 6056768"/>
              <a:gd name="connsiteX16" fmla="*/ 4102826 w 7058829"/>
              <a:gd name="connsiteY16" fmla="*/ 376625 h 6056768"/>
              <a:gd name="connsiteX17" fmla="*/ 4213380 w 7058829"/>
              <a:gd name="connsiteY17" fmla="*/ 400533 h 6056768"/>
              <a:gd name="connsiteX18" fmla="*/ 4522473 w 7058829"/>
              <a:gd name="connsiteY18" fmla="*/ 439170 h 6056768"/>
              <a:gd name="connsiteX19" fmla="*/ 4664141 w 7058829"/>
              <a:gd name="connsiteY19" fmla="*/ 452048 h 6056768"/>
              <a:gd name="connsiteX20" fmla="*/ 5031189 w 7058829"/>
              <a:gd name="connsiteY20" fmla="*/ 503564 h 6056768"/>
              <a:gd name="connsiteX21" fmla="*/ 5578541 w 7058829"/>
              <a:gd name="connsiteY21" fmla="*/ 584854 h 6056768"/>
              <a:gd name="connsiteX22" fmla="*/ 5758845 w 7058829"/>
              <a:gd name="connsiteY22" fmla="*/ 670989 h 6056768"/>
              <a:gd name="connsiteX23" fmla="*/ 6241803 w 7058829"/>
              <a:gd name="connsiteY23" fmla="*/ 877051 h 6056768"/>
              <a:gd name="connsiteX24" fmla="*/ 6817960 w 7058829"/>
              <a:gd name="connsiteY24" fmla="*/ 1113577 h 6056768"/>
              <a:gd name="connsiteX25" fmla="*/ 6930823 w 7058829"/>
              <a:gd name="connsiteY25" fmla="*/ 1263417 h 6056768"/>
              <a:gd name="connsiteX26" fmla="*/ 6945614 w 7058829"/>
              <a:gd name="connsiteY26" fmla="*/ 1481147 h 6056768"/>
              <a:gd name="connsiteX27" fmla="*/ 6746439 w 7058829"/>
              <a:gd name="connsiteY27" fmla="*/ 1834232 h 6056768"/>
              <a:gd name="connsiteX28" fmla="*/ 6821352 w 7058829"/>
              <a:gd name="connsiteY28" fmla="*/ 1991074 h 6056768"/>
              <a:gd name="connsiteX29" fmla="*/ 6885748 w 7058829"/>
              <a:gd name="connsiteY29" fmla="*/ 2081226 h 6056768"/>
              <a:gd name="connsiteX30" fmla="*/ 7020976 w 7058829"/>
              <a:gd name="connsiteY30" fmla="*/ 2274409 h 6056768"/>
              <a:gd name="connsiteX31" fmla="*/ 7036149 w 7058829"/>
              <a:gd name="connsiteY31" fmla="*/ 2368387 h 6056768"/>
              <a:gd name="connsiteX32" fmla="*/ 6737385 w 7058829"/>
              <a:gd name="connsiteY32" fmla="*/ 2748633 h 6056768"/>
              <a:gd name="connsiteX33" fmla="*/ 6840672 w 7058829"/>
              <a:gd name="connsiteY33" fmla="*/ 2995626 h 6056768"/>
              <a:gd name="connsiteX34" fmla="*/ 6909400 w 7058829"/>
              <a:gd name="connsiteY34" fmla="*/ 3210359 h 6056768"/>
              <a:gd name="connsiteX35" fmla="*/ 6791705 w 7058829"/>
              <a:gd name="connsiteY35" fmla="*/ 3491017 h 6056768"/>
              <a:gd name="connsiteX36" fmla="*/ 6628169 w 7058829"/>
              <a:gd name="connsiteY36" fmla="*/ 3594494 h 6056768"/>
              <a:gd name="connsiteX37" fmla="*/ 6348085 w 7058829"/>
              <a:gd name="connsiteY37" fmla="*/ 3762620 h 6056768"/>
              <a:gd name="connsiteX38" fmla="*/ 6222485 w 7058829"/>
              <a:gd name="connsiteY38" fmla="*/ 3633130 h 6056768"/>
              <a:gd name="connsiteX39" fmla="*/ 5904466 w 7058829"/>
              <a:gd name="connsiteY39" fmla="*/ 3319000 h 6056768"/>
              <a:gd name="connsiteX40" fmla="*/ 5771725 w 7058829"/>
              <a:gd name="connsiteY40" fmla="*/ 3375553 h 6056768"/>
              <a:gd name="connsiteX41" fmla="*/ 5551381 w 7058829"/>
              <a:gd name="connsiteY41" fmla="*/ 3500069 h 6056768"/>
              <a:gd name="connsiteX42" fmla="*/ 5288766 w 7058829"/>
              <a:gd name="connsiteY42" fmla="*/ 3414189 h 6056768"/>
              <a:gd name="connsiteX43" fmla="*/ 4899531 w 7058829"/>
              <a:gd name="connsiteY43" fmla="*/ 3300893 h 6056768"/>
              <a:gd name="connsiteX44" fmla="*/ 4921719 w 7058829"/>
              <a:gd name="connsiteY44" fmla="*/ 3452826 h 6056768"/>
              <a:gd name="connsiteX45" fmla="*/ 4971959 w 7058829"/>
              <a:gd name="connsiteY45" fmla="*/ 3853155 h 6056768"/>
              <a:gd name="connsiteX46" fmla="*/ 4890477 w 7058829"/>
              <a:gd name="connsiteY46" fmla="*/ 4215293 h 6056768"/>
              <a:gd name="connsiteX47" fmla="*/ 5053440 w 7058829"/>
              <a:gd name="connsiteY47" fmla="*/ 4749448 h 6056768"/>
              <a:gd name="connsiteX48" fmla="*/ 4211468 w 7058829"/>
              <a:gd name="connsiteY48" fmla="*/ 4613646 h 6056768"/>
              <a:gd name="connsiteX49" fmla="*/ 4401590 w 7058829"/>
              <a:gd name="connsiteY49" fmla="*/ 5147800 h 6056768"/>
              <a:gd name="connsiteX50" fmla="*/ 4093772 w 7058829"/>
              <a:gd name="connsiteY50" fmla="*/ 5383191 h 6056768"/>
              <a:gd name="connsiteX51" fmla="*/ 4455911 w 7058829"/>
              <a:gd name="connsiteY51" fmla="*/ 5763437 h 6056768"/>
              <a:gd name="connsiteX52" fmla="*/ 4365377 w 7058829"/>
              <a:gd name="connsiteY52" fmla="*/ 5989773 h 6056768"/>
              <a:gd name="connsiteX53" fmla="*/ 3938958 w 7058829"/>
              <a:gd name="connsiteY53" fmla="*/ 6056768 h 6056768"/>
              <a:gd name="connsiteX54" fmla="*/ 3269907 w 7058829"/>
              <a:gd name="connsiteY54" fmla="*/ 5066320 h 6056768"/>
              <a:gd name="connsiteX55" fmla="*/ 2880608 w 7058829"/>
              <a:gd name="connsiteY55" fmla="*/ 4133812 h 6056768"/>
              <a:gd name="connsiteX56" fmla="*/ 2898715 w 7058829"/>
              <a:gd name="connsiteY56" fmla="*/ 3219412 h 6056768"/>
              <a:gd name="connsiteX57" fmla="*/ 2751629 w 7058829"/>
              <a:gd name="connsiteY57" fmla="*/ 3407750 h 6056768"/>
              <a:gd name="connsiteX58" fmla="*/ 2661476 w 7058829"/>
              <a:gd name="connsiteY58" fmla="*/ 3536539 h 6056768"/>
              <a:gd name="connsiteX59" fmla="*/ 2448976 w 7058829"/>
              <a:gd name="connsiteY59" fmla="*/ 3787677 h 6056768"/>
              <a:gd name="connsiteX60" fmla="*/ 2283079 w 7058829"/>
              <a:gd name="connsiteY60" fmla="*/ 3970849 h 6056768"/>
              <a:gd name="connsiteX61" fmla="*/ 2094807 w 7058829"/>
              <a:gd name="connsiteY61" fmla="*/ 3839192 h 6056768"/>
              <a:gd name="connsiteX62" fmla="*/ 1573211 w 7058829"/>
              <a:gd name="connsiteY62" fmla="*/ 3517220 h 6056768"/>
              <a:gd name="connsiteX63" fmla="*/ 877752 w 7058829"/>
              <a:gd name="connsiteY63" fmla="*/ 3072899 h 6056768"/>
              <a:gd name="connsiteX64" fmla="*/ 658812 w 7058829"/>
              <a:gd name="connsiteY64" fmla="*/ 2924792 h 6056768"/>
              <a:gd name="connsiteX65" fmla="*/ 454280 w 7058829"/>
              <a:gd name="connsiteY65" fmla="*/ 2793899 h 6056768"/>
              <a:gd name="connsiteX66" fmla="*/ 668931 w 7058829"/>
              <a:gd name="connsiteY66" fmla="*/ 2612727 h 6056768"/>
              <a:gd name="connsiteX67" fmla="*/ 323962 w 7058829"/>
              <a:gd name="connsiteY67" fmla="*/ 2396758 h 6056768"/>
              <a:gd name="connsiteX68" fmla="*/ 386589 w 7058829"/>
              <a:gd name="connsiteY68" fmla="*/ 2243919 h 6056768"/>
              <a:gd name="connsiteX69" fmla="*/ 269757 w 7058829"/>
              <a:gd name="connsiteY69" fmla="*/ 1987464 h 6056768"/>
              <a:gd name="connsiteX70" fmla="*/ 110248 w 7058829"/>
              <a:gd name="connsiteY70" fmla="*/ 1653163 h 6056768"/>
              <a:gd name="connsiteX71" fmla="*/ 105020 w 7058829"/>
              <a:gd name="connsiteY71" fmla="*/ 1572510 h 6056768"/>
              <a:gd name="connsiteX72" fmla="*/ 333819 w 7058829"/>
              <a:gd name="connsiteY72" fmla="*/ 1361368 h 6056768"/>
              <a:gd name="connsiteX73" fmla="*/ 81057 w 7058829"/>
              <a:gd name="connsiteY73" fmla="*/ 1235825 h 6056768"/>
              <a:gd name="connsiteX74" fmla="*/ 216193 w 7058829"/>
              <a:gd name="connsiteY74" fmla="*/ 948839 h 6056768"/>
              <a:gd name="connsiteX75" fmla="*/ 143783 w 7058829"/>
              <a:gd name="connsiteY75" fmla="*/ 710023 h 6056768"/>
              <a:gd name="connsiteX76" fmla="*/ 27747 w 7058829"/>
              <a:gd name="connsiteY76" fmla="*/ 561519 h 6056768"/>
              <a:gd name="connsiteX77" fmla="*/ 0 w 7058829"/>
              <a:gd name="connsiteY77" fmla="*/ 188422 h 6056768"/>
              <a:gd name="connsiteX78" fmla="*/ 701 w 7058829"/>
              <a:gd name="connsiteY78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02001 w 7058829"/>
              <a:gd name="connsiteY6" fmla="*/ 332600 h 6056768"/>
              <a:gd name="connsiteX7" fmla="*/ 1334952 w 7058829"/>
              <a:gd name="connsiteY7" fmla="*/ 400533 h 6056768"/>
              <a:gd name="connsiteX8" fmla="*/ 1503935 w 7058829"/>
              <a:gd name="connsiteY8" fmla="*/ 463229 h 6056768"/>
              <a:gd name="connsiteX9" fmla="*/ 1810410 w 7058829"/>
              <a:gd name="connsiteY9" fmla="*/ 563713 h 6056768"/>
              <a:gd name="connsiteX10" fmla="*/ 2056743 w 7058829"/>
              <a:gd name="connsiteY10" fmla="*/ 648228 h 6056768"/>
              <a:gd name="connsiteX11" fmla="*/ 2236473 w 7058829"/>
              <a:gd name="connsiteY11" fmla="*/ 737860 h 6056768"/>
              <a:gd name="connsiteX12" fmla="*/ 2572103 w 7058829"/>
              <a:gd name="connsiteY12" fmla="*/ 694200 h 6056768"/>
              <a:gd name="connsiteX13" fmla="*/ 2696796 w 7058829"/>
              <a:gd name="connsiteY13" fmla="*/ 570807 h 6056768"/>
              <a:gd name="connsiteX14" fmla="*/ 2742988 w 7058829"/>
              <a:gd name="connsiteY14" fmla="*/ 482808 h 6056768"/>
              <a:gd name="connsiteX15" fmla="*/ 3195949 w 7058829"/>
              <a:gd name="connsiteY15" fmla="*/ 497125 h 6056768"/>
              <a:gd name="connsiteX16" fmla="*/ 3904287 w 7058829"/>
              <a:gd name="connsiteY16" fmla="*/ 400533 h 6056768"/>
              <a:gd name="connsiteX17" fmla="*/ 4102826 w 7058829"/>
              <a:gd name="connsiteY17" fmla="*/ 376625 h 6056768"/>
              <a:gd name="connsiteX18" fmla="*/ 4213380 w 7058829"/>
              <a:gd name="connsiteY18" fmla="*/ 400533 h 6056768"/>
              <a:gd name="connsiteX19" fmla="*/ 4522473 w 7058829"/>
              <a:gd name="connsiteY19" fmla="*/ 439170 h 6056768"/>
              <a:gd name="connsiteX20" fmla="*/ 4664141 w 7058829"/>
              <a:gd name="connsiteY20" fmla="*/ 452048 h 6056768"/>
              <a:gd name="connsiteX21" fmla="*/ 5031189 w 7058829"/>
              <a:gd name="connsiteY21" fmla="*/ 503564 h 6056768"/>
              <a:gd name="connsiteX22" fmla="*/ 5578541 w 7058829"/>
              <a:gd name="connsiteY22" fmla="*/ 584854 h 6056768"/>
              <a:gd name="connsiteX23" fmla="*/ 5758845 w 7058829"/>
              <a:gd name="connsiteY23" fmla="*/ 670989 h 6056768"/>
              <a:gd name="connsiteX24" fmla="*/ 6241803 w 7058829"/>
              <a:gd name="connsiteY24" fmla="*/ 877051 h 6056768"/>
              <a:gd name="connsiteX25" fmla="*/ 6817960 w 7058829"/>
              <a:gd name="connsiteY25" fmla="*/ 1113577 h 6056768"/>
              <a:gd name="connsiteX26" fmla="*/ 6930823 w 7058829"/>
              <a:gd name="connsiteY26" fmla="*/ 1263417 h 6056768"/>
              <a:gd name="connsiteX27" fmla="*/ 6945614 w 7058829"/>
              <a:gd name="connsiteY27" fmla="*/ 1481147 h 6056768"/>
              <a:gd name="connsiteX28" fmla="*/ 6746439 w 7058829"/>
              <a:gd name="connsiteY28" fmla="*/ 1834232 h 6056768"/>
              <a:gd name="connsiteX29" fmla="*/ 6821352 w 7058829"/>
              <a:gd name="connsiteY29" fmla="*/ 1991074 h 6056768"/>
              <a:gd name="connsiteX30" fmla="*/ 6885748 w 7058829"/>
              <a:gd name="connsiteY30" fmla="*/ 2081226 h 6056768"/>
              <a:gd name="connsiteX31" fmla="*/ 7020976 w 7058829"/>
              <a:gd name="connsiteY31" fmla="*/ 2274409 h 6056768"/>
              <a:gd name="connsiteX32" fmla="*/ 7036149 w 7058829"/>
              <a:gd name="connsiteY32" fmla="*/ 2368387 h 6056768"/>
              <a:gd name="connsiteX33" fmla="*/ 6737385 w 7058829"/>
              <a:gd name="connsiteY33" fmla="*/ 2748633 h 6056768"/>
              <a:gd name="connsiteX34" fmla="*/ 6840672 w 7058829"/>
              <a:gd name="connsiteY34" fmla="*/ 2995626 h 6056768"/>
              <a:gd name="connsiteX35" fmla="*/ 6909400 w 7058829"/>
              <a:gd name="connsiteY35" fmla="*/ 3210359 h 6056768"/>
              <a:gd name="connsiteX36" fmla="*/ 6791705 w 7058829"/>
              <a:gd name="connsiteY36" fmla="*/ 3491017 h 6056768"/>
              <a:gd name="connsiteX37" fmla="*/ 6628169 w 7058829"/>
              <a:gd name="connsiteY37" fmla="*/ 3594494 h 6056768"/>
              <a:gd name="connsiteX38" fmla="*/ 6348085 w 7058829"/>
              <a:gd name="connsiteY38" fmla="*/ 3762620 h 6056768"/>
              <a:gd name="connsiteX39" fmla="*/ 6222485 w 7058829"/>
              <a:gd name="connsiteY39" fmla="*/ 3633130 h 6056768"/>
              <a:gd name="connsiteX40" fmla="*/ 5904466 w 7058829"/>
              <a:gd name="connsiteY40" fmla="*/ 3319000 h 6056768"/>
              <a:gd name="connsiteX41" fmla="*/ 5771725 w 7058829"/>
              <a:gd name="connsiteY41" fmla="*/ 3375553 h 6056768"/>
              <a:gd name="connsiteX42" fmla="*/ 5551381 w 7058829"/>
              <a:gd name="connsiteY42" fmla="*/ 3500069 h 6056768"/>
              <a:gd name="connsiteX43" fmla="*/ 5288766 w 7058829"/>
              <a:gd name="connsiteY43" fmla="*/ 3414189 h 6056768"/>
              <a:gd name="connsiteX44" fmla="*/ 4899531 w 7058829"/>
              <a:gd name="connsiteY44" fmla="*/ 3300893 h 6056768"/>
              <a:gd name="connsiteX45" fmla="*/ 4921719 w 7058829"/>
              <a:gd name="connsiteY45" fmla="*/ 3452826 h 6056768"/>
              <a:gd name="connsiteX46" fmla="*/ 4971959 w 7058829"/>
              <a:gd name="connsiteY46" fmla="*/ 3853155 h 6056768"/>
              <a:gd name="connsiteX47" fmla="*/ 4890477 w 7058829"/>
              <a:gd name="connsiteY47" fmla="*/ 4215293 h 6056768"/>
              <a:gd name="connsiteX48" fmla="*/ 5053440 w 7058829"/>
              <a:gd name="connsiteY48" fmla="*/ 4749448 h 6056768"/>
              <a:gd name="connsiteX49" fmla="*/ 4211468 w 7058829"/>
              <a:gd name="connsiteY49" fmla="*/ 4613646 h 6056768"/>
              <a:gd name="connsiteX50" fmla="*/ 4401590 w 7058829"/>
              <a:gd name="connsiteY50" fmla="*/ 5147800 h 6056768"/>
              <a:gd name="connsiteX51" fmla="*/ 4093772 w 7058829"/>
              <a:gd name="connsiteY51" fmla="*/ 5383191 h 6056768"/>
              <a:gd name="connsiteX52" fmla="*/ 4455911 w 7058829"/>
              <a:gd name="connsiteY52" fmla="*/ 5763437 h 6056768"/>
              <a:gd name="connsiteX53" fmla="*/ 4365377 w 7058829"/>
              <a:gd name="connsiteY53" fmla="*/ 5989773 h 6056768"/>
              <a:gd name="connsiteX54" fmla="*/ 3938958 w 7058829"/>
              <a:gd name="connsiteY54" fmla="*/ 6056768 h 6056768"/>
              <a:gd name="connsiteX55" fmla="*/ 3269907 w 7058829"/>
              <a:gd name="connsiteY55" fmla="*/ 5066320 h 6056768"/>
              <a:gd name="connsiteX56" fmla="*/ 2880608 w 7058829"/>
              <a:gd name="connsiteY56" fmla="*/ 4133812 h 6056768"/>
              <a:gd name="connsiteX57" fmla="*/ 2898715 w 7058829"/>
              <a:gd name="connsiteY57" fmla="*/ 3219412 h 6056768"/>
              <a:gd name="connsiteX58" fmla="*/ 2751629 w 7058829"/>
              <a:gd name="connsiteY58" fmla="*/ 3407750 h 6056768"/>
              <a:gd name="connsiteX59" fmla="*/ 2661476 w 7058829"/>
              <a:gd name="connsiteY59" fmla="*/ 3536539 h 6056768"/>
              <a:gd name="connsiteX60" fmla="*/ 2448976 w 7058829"/>
              <a:gd name="connsiteY60" fmla="*/ 3787677 h 6056768"/>
              <a:gd name="connsiteX61" fmla="*/ 2283079 w 7058829"/>
              <a:gd name="connsiteY61" fmla="*/ 3970849 h 6056768"/>
              <a:gd name="connsiteX62" fmla="*/ 2094807 w 7058829"/>
              <a:gd name="connsiteY62" fmla="*/ 3839192 h 6056768"/>
              <a:gd name="connsiteX63" fmla="*/ 1573211 w 7058829"/>
              <a:gd name="connsiteY63" fmla="*/ 3517220 h 6056768"/>
              <a:gd name="connsiteX64" fmla="*/ 877752 w 7058829"/>
              <a:gd name="connsiteY64" fmla="*/ 3072899 h 6056768"/>
              <a:gd name="connsiteX65" fmla="*/ 658812 w 7058829"/>
              <a:gd name="connsiteY65" fmla="*/ 2924792 h 6056768"/>
              <a:gd name="connsiteX66" fmla="*/ 454280 w 7058829"/>
              <a:gd name="connsiteY66" fmla="*/ 2793899 h 6056768"/>
              <a:gd name="connsiteX67" fmla="*/ 668931 w 7058829"/>
              <a:gd name="connsiteY67" fmla="*/ 2612727 h 6056768"/>
              <a:gd name="connsiteX68" fmla="*/ 323962 w 7058829"/>
              <a:gd name="connsiteY68" fmla="*/ 2396758 h 6056768"/>
              <a:gd name="connsiteX69" fmla="*/ 386589 w 7058829"/>
              <a:gd name="connsiteY69" fmla="*/ 2243919 h 6056768"/>
              <a:gd name="connsiteX70" fmla="*/ 269757 w 7058829"/>
              <a:gd name="connsiteY70" fmla="*/ 1987464 h 6056768"/>
              <a:gd name="connsiteX71" fmla="*/ 110248 w 7058829"/>
              <a:gd name="connsiteY71" fmla="*/ 1653163 h 6056768"/>
              <a:gd name="connsiteX72" fmla="*/ 105020 w 7058829"/>
              <a:gd name="connsiteY72" fmla="*/ 1572510 h 6056768"/>
              <a:gd name="connsiteX73" fmla="*/ 333819 w 7058829"/>
              <a:gd name="connsiteY73" fmla="*/ 1361368 h 6056768"/>
              <a:gd name="connsiteX74" fmla="*/ 81057 w 7058829"/>
              <a:gd name="connsiteY74" fmla="*/ 1235825 h 6056768"/>
              <a:gd name="connsiteX75" fmla="*/ 216193 w 7058829"/>
              <a:gd name="connsiteY75" fmla="*/ 948839 h 6056768"/>
              <a:gd name="connsiteX76" fmla="*/ 143783 w 7058829"/>
              <a:gd name="connsiteY76" fmla="*/ 710023 h 6056768"/>
              <a:gd name="connsiteX77" fmla="*/ 27747 w 7058829"/>
              <a:gd name="connsiteY77" fmla="*/ 561519 h 6056768"/>
              <a:gd name="connsiteX78" fmla="*/ 0 w 7058829"/>
              <a:gd name="connsiteY78" fmla="*/ 188422 h 6056768"/>
              <a:gd name="connsiteX79" fmla="*/ 701 w 7058829"/>
              <a:gd name="connsiteY79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34952 w 7058829"/>
              <a:gd name="connsiteY7" fmla="*/ 400533 h 6056768"/>
              <a:gd name="connsiteX8" fmla="*/ 1503935 w 7058829"/>
              <a:gd name="connsiteY8" fmla="*/ 463229 h 6056768"/>
              <a:gd name="connsiteX9" fmla="*/ 1810410 w 7058829"/>
              <a:gd name="connsiteY9" fmla="*/ 563713 h 6056768"/>
              <a:gd name="connsiteX10" fmla="*/ 2056743 w 7058829"/>
              <a:gd name="connsiteY10" fmla="*/ 648228 h 6056768"/>
              <a:gd name="connsiteX11" fmla="*/ 2236473 w 7058829"/>
              <a:gd name="connsiteY11" fmla="*/ 737860 h 6056768"/>
              <a:gd name="connsiteX12" fmla="*/ 2572103 w 7058829"/>
              <a:gd name="connsiteY12" fmla="*/ 694200 h 6056768"/>
              <a:gd name="connsiteX13" fmla="*/ 2696796 w 7058829"/>
              <a:gd name="connsiteY13" fmla="*/ 570807 h 6056768"/>
              <a:gd name="connsiteX14" fmla="*/ 2742988 w 7058829"/>
              <a:gd name="connsiteY14" fmla="*/ 482808 h 6056768"/>
              <a:gd name="connsiteX15" fmla="*/ 3195949 w 7058829"/>
              <a:gd name="connsiteY15" fmla="*/ 497125 h 6056768"/>
              <a:gd name="connsiteX16" fmla="*/ 3904287 w 7058829"/>
              <a:gd name="connsiteY16" fmla="*/ 400533 h 6056768"/>
              <a:gd name="connsiteX17" fmla="*/ 4102826 w 7058829"/>
              <a:gd name="connsiteY17" fmla="*/ 376625 h 6056768"/>
              <a:gd name="connsiteX18" fmla="*/ 4213380 w 7058829"/>
              <a:gd name="connsiteY18" fmla="*/ 400533 h 6056768"/>
              <a:gd name="connsiteX19" fmla="*/ 4522473 w 7058829"/>
              <a:gd name="connsiteY19" fmla="*/ 439170 h 6056768"/>
              <a:gd name="connsiteX20" fmla="*/ 4664141 w 7058829"/>
              <a:gd name="connsiteY20" fmla="*/ 452048 h 6056768"/>
              <a:gd name="connsiteX21" fmla="*/ 5031189 w 7058829"/>
              <a:gd name="connsiteY21" fmla="*/ 503564 h 6056768"/>
              <a:gd name="connsiteX22" fmla="*/ 5578541 w 7058829"/>
              <a:gd name="connsiteY22" fmla="*/ 584854 h 6056768"/>
              <a:gd name="connsiteX23" fmla="*/ 5758845 w 7058829"/>
              <a:gd name="connsiteY23" fmla="*/ 670989 h 6056768"/>
              <a:gd name="connsiteX24" fmla="*/ 6241803 w 7058829"/>
              <a:gd name="connsiteY24" fmla="*/ 877051 h 6056768"/>
              <a:gd name="connsiteX25" fmla="*/ 6817960 w 7058829"/>
              <a:gd name="connsiteY25" fmla="*/ 1113577 h 6056768"/>
              <a:gd name="connsiteX26" fmla="*/ 6930823 w 7058829"/>
              <a:gd name="connsiteY26" fmla="*/ 1263417 h 6056768"/>
              <a:gd name="connsiteX27" fmla="*/ 6945614 w 7058829"/>
              <a:gd name="connsiteY27" fmla="*/ 1481147 h 6056768"/>
              <a:gd name="connsiteX28" fmla="*/ 6746439 w 7058829"/>
              <a:gd name="connsiteY28" fmla="*/ 1834232 h 6056768"/>
              <a:gd name="connsiteX29" fmla="*/ 6821352 w 7058829"/>
              <a:gd name="connsiteY29" fmla="*/ 1991074 h 6056768"/>
              <a:gd name="connsiteX30" fmla="*/ 6885748 w 7058829"/>
              <a:gd name="connsiteY30" fmla="*/ 2081226 h 6056768"/>
              <a:gd name="connsiteX31" fmla="*/ 7020976 w 7058829"/>
              <a:gd name="connsiteY31" fmla="*/ 2274409 h 6056768"/>
              <a:gd name="connsiteX32" fmla="*/ 7036149 w 7058829"/>
              <a:gd name="connsiteY32" fmla="*/ 2368387 h 6056768"/>
              <a:gd name="connsiteX33" fmla="*/ 6737385 w 7058829"/>
              <a:gd name="connsiteY33" fmla="*/ 2748633 h 6056768"/>
              <a:gd name="connsiteX34" fmla="*/ 6840672 w 7058829"/>
              <a:gd name="connsiteY34" fmla="*/ 2995626 h 6056768"/>
              <a:gd name="connsiteX35" fmla="*/ 6909400 w 7058829"/>
              <a:gd name="connsiteY35" fmla="*/ 3210359 h 6056768"/>
              <a:gd name="connsiteX36" fmla="*/ 6791705 w 7058829"/>
              <a:gd name="connsiteY36" fmla="*/ 3491017 h 6056768"/>
              <a:gd name="connsiteX37" fmla="*/ 6628169 w 7058829"/>
              <a:gd name="connsiteY37" fmla="*/ 3594494 h 6056768"/>
              <a:gd name="connsiteX38" fmla="*/ 6348085 w 7058829"/>
              <a:gd name="connsiteY38" fmla="*/ 3762620 h 6056768"/>
              <a:gd name="connsiteX39" fmla="*/ 6222485 w 7058829"/>
              <a:gd name="connsiteY39" fmla="*/ 3633130 h 6056768"/>
              <a:gd name="connsiteX40" fmla="*/ 5904466 w 7058829"/>
              <a:gd name="connsiteY40" fmla="*/ 3319000 h 6056768"/>
              <a:gd name="connsiteX41" fmla="*/ 5771725 w 7058829"/>
              <a:gd name="connsiteY41" fmla="*/ 3375553 h 6056768"/>
              <a:gd name="connsiteX42" fmla="*/ 5551381 w 7058829"/>
              <a:gd name="connsiteY42" fmla="*/ 3500069 h 6056768"/>
              <a:gd name="connsiteX43" fmla="*/ 5288766 w 7058829"/>
              <a:gd name="connsiteY43" fmla="*/ 3414189 h 6056768"/>
              <a:gd name="connsiteX44" fmla="*/ 4899531 w 7058829"/>
              <a:gd name="connsiteY44" fmla="*/ 3300893 h 6056768"/>
              <a:gd name="connsiteX45" fmla="*/ 4921719 w 7058829"/>
              <a:gd name="connsiteY45" fmla="*/ 3452826 h 6056768"/>
              <a:gd name="connsiteX46" fmla="*/ 4971959 w 7058829"/>
              <a:gd name="connsiteY46" fmla="*/ 3853155 h 6056768"/>
              <a:gd name="connsiteX47" fmla="*/ 4890477 w 7058829"/>
              <a:gd name="connsiteY47" fmla="*/ 4215293 h 6056768"/>
              <a:gd name="connsiteX48" fmla="*/ 5053440 w 7058829"/>
              <a:gd name="connsiteY48" fmla="*/ 4749448 h 6056768"/>
              <a:gd name="connsiteX49" fmla="*/ 4211468 w 7058829"/>
              <a:gd name="connsiteY49" fmla="*/ 4613646 h 6056768"/>
              <a:gd name="connsiteX50" fmla="*/ 4401590 w 7058829"/>
              <a:gd name="connsiteY50" fmla="*/ 5147800 h 6056768"/>
              <a:gd name="connsiteX51" fmla="*/ 4093772 w 7058829"/>
              <a:gd name="connsiteY51" fmla="*/ 5383191 h 6056768"/>
              <a:gd name="connsiteX52" fmla="*/ 4455911 w 7058829"/>
              <a:gd name="connsiteY52" fmla="*/ 5763437 h 6056768"/>
              <a:gd name="connsiteX53" fmla="*/ 4365377 w 7058829"/>
              <a:gd name="connsiteY53" fmla="*/ 5989773 h 6056768"/>
              <a:gd name="connsiteX54" fmla="*/ 3938958 w 7058829"/>
              <a:gd name="connsiteY54" fmla="*/ 6056768 h 6056768"/>
              <a:gd name="connsiteX55" fmla="*/ 3269907 w 7058829"/>
              <a:gd name="connsiteY55" fmla="*/ 5066320 h 6056768"/>
              <a:gd name="connsiteX56" fmla="*/ 2880608 w 7058829"/>
              <a:gd name="connsiteY56" fmla="*/ 4133812 h 6056768"/>
              <a:gd name="connsiteX57" fmla="*/ 2898715 w 7058829"/>
              <a:gd name="connsiteY57" fmla="*/ 3219412 h 6056768"/>
              <a:gd name="connsiteX58" fmla="*/ 2751629 w 7058829"/>
              <a:gd name="connsiteY58" fmla="*/ 3407750 h 6056768"/>
              <a:gd name="connsiteX59" fmla="*/ 2661476 w 7058829"/>
              <a:gd name="connsiteY59" fmla="*/ 3536539 h 6056768"/>
              <a:gd name="connsiteX60" fmla="*/ 2448976 w 7058829"/>
              <a:gd name="connsiteY60" fmla="*/ 3787677 h 6056768"/>
              <a:gd name="connsiteX61" fmla="*/ 2283079 w 7058829"/>
              <a:gd name="connsiteY61" fmla="*/ 3970849 h 6056768"/>
              <a:gd name="connsiteX62" fmla="*/ 2094807 w 7058829"/>
              <a:gd name="connsiteY62" fmla="*/ 3839192 h 6056768"/>
              <a:gd name="connsiteX63" fmla="*/ 1573211 w 7058829"/>
              <a:gd name="connsiteY63" fmla="*/ 3517220 h 6056768"/>
              <a:gd name="connsiteX64" fmla="*/ 877752 w 7058829"/>
              <a:gd name="connsiteY64" fmla="*/ 3072899 h 6056768"/>
              <a:gd name="connsiteX65" fmla="*/ 658812 w 7058829"/>
              <a:gd name="connsiteY65" fmla="*/ 2924792 h 6056768"/>
              <a:gd name="connsiteX66" fmla="*/ 454280 w 7058829"/>
              <a:gd name="connsiteY66" fmla="*/ 2793899 h 6056768"/>
              <a:gd name="connsiteX67" fmla="*/ 668931 w 7058829"/>
              <a:gd name="connsiteY67" fmla="*/ 2612727 h 6056768"/>
              <a:gd name="connsiteX68" fmla="*/ 323962 w 7058829"/>
              <a:gd name="connsiteY68" fmla="*/ 2396758 h 6056768"/>
              <a:gd name="connsiteX69" fmla="*/ 386589 w 7058829"/>
              <a:gd name="connsiteY69" fmla="*/ 2243919 h 6056768"/>
              <a:gd name="connsiteX70" fmla="*/ 269757 w 7058829"/>
              <a:gd name="connsiteY70" fmla="*/ 1987464 h 6056768"/>
              <a:gd name="connsiteX71" fmla="*/ 110248 w 7058829"/>
              <a:gd name="connsiteY71" fmla="*/ 1653163 h 6056768"/>
              <a:gd name="connsiteX72" fmla="*/ 105020 w 7058829"/>
              <a:gd name="connsiteY72" fmla="*/ 1572510 h 6056768"/>
              <a:gd name="connsiteX73" fmla="*/ 333819 w 7058829"/>
              <a:gd name="connsiteY73" fmla="*/ 1361368 h 6056768"/>
              <a:gd name="connsiteX74" fmla="*/ 81057 w 7058829"/>
              <a:gd name="connsiteY74" fmla="*/ 1235825 h 6056768"/>
              <a:gd name="connsiteX75" fmla="*/ 216193 w 7058829"/>
              <a:gd name="connsiteY75" fmla="*/ 948839 h 6056768"/>
              <a:gd name="connsiteX76" fmla="*/ 143783 w 7058829"/>
              <a:gd name="connsiteY76" fmla="*/ 710023 h 6056768"/>
              <a:gd name="connsiteX77" fmla="*/ 27747 w 7058829"/>
              <a:gd name="connsiteY77" fmla="*/ 561519 h 6056768"/>
              <a:gd name="connsiteX78" fmla="*/ 0 w 7058829"/>
              <a:gd name="connsiteY78" fmla="*/ 188422 h 6056768"/>
              <a:gd name="connsiteX79" fmla="*/ 701 w 7058829"/>
              <a:gd name="connsiteY79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34952 w 7058829"/>
              <a:gd name="connsiteY7" fmla="*/ 400533 h 6056768"/>
              <a:gd name="connsiteX8" fmla="*/ 1503935 w 7058829"/>
              <a:gd name="connsiteY8" fmla="*/ 463229 h 6056768"/>
              <a:gd name="connsiteX9" fmla="*/ 1604419 w 7058829"/>
              <a:gd name="connsiteY9" fmla="*/ 493374 h 6056768"/>
              <a:gd name="connsiteX10" fmla="*/ 1810410 w 7058829"/>
              <a:gd name="connsiteY10" fmla="*/ 563713 h 6056768"/>
              <a:gd name="connsiteX11" fmla="*/ 2056743 w 7058829"/>
              <a:gd name="connsiteY11" fmla="*/ 648228 h 6056768"/>
              <a:gd name="connsiteX12" fmla="*/ 2236473 w 7058829"/>
              <a:gd name="connsiteY12" fmla="*/ 737860 h 6056768"/>
              <a:gd name="connsiteX13" fmla="*/ 2572103 w 7058829"/>
              <a:gd name="connsiteY13" fmla="*/ 694200 h 6056768"/>
              <a:gd name="connsiteX14" fmla="*/ 2696796 w 7058829"/>
              <a:gd name="connsiteY14" fmla="*/ 570807 h 6056768"/>
              <a:gd name="connsiteX15" fmla="*/ 2742988 w 7058829"/>
              <a:gd name="connsiteY15" fmla="*/ 482808 h 6056768"/>
              <a:gd name="connsiteX16" fmla="*/ 3195949 w 7058829"/>
              <a:gd name="connsiteY16" fmla="*/ 497125 h 6056768"/>
              <a:gd name="connsiteX17" fmla="*/ 3904287 w 7058829"/>
              <a:gd name="connsiteY17" fmla="*/ 400533 h 6056768"/>
              <a:gd name="connsiteX18" fmla="*/ 4102826 w 7058829"/>
              <a:gd name="connsiteY18" fmla="*/ 376625 h 6056768"/>
              <a:gd name="connsiteX19" fmla="*/ 4213380 w 7058829"/>
              <a:gd name="connsiteY19" fmla="*/ 400533 h 6056768"/>
              <a:gd name="connsiteX20" fmla="*/ 4522473 w 7058829"/>
              <a:gd name="connsiteY20" fmla="*/ 439170 h 6056768"/>
              <a:gd name="connsiteX21" fmla="*/ 4664141 w 7058829"/>
              <a:gd name="connsiteY21" fmla="*/ 452048 h 6056768"/>
              <a:gd name="connsiteX22" fmla="*/ 5031189 w 7058829"/>
              <a:gd name="connsiteY22" fmla="*/ 503564 h 6056768"/>
              <a:gd name="connsiteX23" fmla="*/ 5578541 w 7058829"/>
              <a:gd name="connsiteY23" fmla="*/ 584854 h 6056768"/>
              <a:gd name="connsiteX24" fmla="*/ 5758845 w 7058829"/>
              <a:gd name="connsiteY24" fmla="*/ 670989 h 6056768"/>
              <a:gd name="connsiteX25" fmla="*/ 6241803 w 7058829"/>
              <a:gd name="connsiteY25" fmla="*/ 877051 h 6056768"/>
              <a:gd name="connsiteX26" fmla="*/ 6817960 w 7058829"/>
              <a:gd name="connsiteY26" fmla="*/ 1113577 h 6056768"/>
              <a:gd name="connsiteX27" fmla="*/ 6930823 w 7058829"/>
              <a:gd name="connsiteY27" fmla="*/ 1263417 h 6056768"/>
              <a:gd name="connsiteX28" fmla="*/ 6945614 w 7058829"/>
              <a:gd name="connsiteY28" fmla="*/ 1481147 h 6056768"/>
              <a:gd name="connsiteX29" fmla="*/ 6746439 w 7058829"/>
              <a:gd name="connsiteY29" fmla="*/ 1834232 h 6056768"/>
              <a:gd name="connsiteX30" fmla="*/ 6821352 w 7058829"/>
              <a:gd name="connsiteY30" fmla="*/ 1991074 h 6056768"/>
              <a:gd name="connsiteX31" fmla="*/ 6885748 w 7058829"/>
              <a:gd name="connsiteY31" fmla="*/ 2081226 h 6056768"/>
              <a:gd name="connsiteX32" fmla="*/ 7020976 w 7058829"/>
              <a:gd name="connsiteY32" fmla="*/ 2274409 h 6056768"/>
              <a:gd name="connsiteX33" fmla="*/ 7036149 w 7058829"/>
              <a:gd name="connsiteY33" fmla="*/ 2368387 h 6056768"/>
              <a:gd name="connsiteX34" fmla="*/ 6737385 w 7058829"/>
              <a:gd name="connsiteY34" fmla="*/ 2748633 h 6056768"/>
              <a:gd name="connsiteX35" fmla="*/ 6840672 w 7058829"/>
              <a:gd name="connsiteY35" fmla="*/ 2995626 h 6056768"/>
              <a:gd name="connsiteX36" fmla="*/ 6909400 w 7058829"/>
              <a:gd name="connsiteY36" fmla="*/ 3210359 h 6056768"/>
              <a:gd name="connsiteX37" fmla="*/ 6791705 w 7058829"/>
              <a:gd name="connsiteY37" fmla="*/ 3491017 h 6056768"/>
              <a:gd name="connsiteX38" fmla="*/ 6628169 w 7058829"/>
              <a:gd name="connsiteY38" fmla="*/ 3594494 h 6056768"/>
              <a:gd name="connsiteX39" fmla="*/ 6348085 w 7058829"/>
              <a:gd name="connsiteY39" fmla="*/ 3762620 h 6056768"/>
              <a:gd name="connsiteX40" fmla="*/ 6222485 w 7058829"/>
              <a:gd name="connsiteY40" fmla="*/ 3633130 h 6056768"/>
              <a:gd name="connsiteX41" fmla="*/ 5904466 w 7058829"/>
              <a:gd name="connsiteY41" fmla="*/ 3319000 h 6056768"/>
              <a:gd name="connsiteX42" fmla="*/ 5771725 w 7058829"/>
              <a:gd name="connsiteY42" fmla="*/ 3375553 h 6056768"/>
              <a:gd name="connsiteX43" fmla="*/ 5551381 w 7058829"/>
              <a:gd name="connsiteY43" fmla="*/ 3500069 h 6056768"/>
              <a:gd name="connsiteX44" fmla="*/ 5288766 w 7058829"/>
              <a:gd name="connsiteY44" fmla="*/ 3414189 h 6056768"/>
              <a:gd name="connsiteX45" fmla="*/ 4899531 w 7058829"/>
              <a:gd name="connsiteY45" fmla="*/ 3300893 h 6056768"/>
              <a:gd name="connsiteX46" fmla="*/ 4921719 w 7058829"/>
              <a:gd name="connsiteY46" fmla="*/ 3452826 h 6056768"/>
              <a:gd name="connsiteX47" fmla="*/ 4971959 w 7058829"/>
              <a:gd name="connsiteY47" fmla="*/ 3853155 h 6056768"/>
              <a:gd name="connsiteX48" fmla="*/ 4890477 w 7058829"/>
              <a:gd name="connsiteY48" fmla="*/ 4215293 h 6056768"/>
              <a:gd name="connsiteX49" fmla="*/ 5053440 w 7058829"/>
              <a:gd name="connsiteY49" fmla="*/ 4749448 h 6056768"/>
              <a:gd name="connsiteX50" fmla="*/ 4211468 w 7058829"/>
              <a:gd name="connsiteY50" fmla="*/ 4613646 h 6056768"/>
              <a:gd name="connsiteX51" fmla="*/ 4401590 w 7058829"/>
              <a:gd name="connsiteY51" fmla="*/ 5147800 h 6056768"/>
              <a:gd name="connsiteX52" fmla="*/ 4093772 w 7058829"/>
              <a:gd name="connsiteY52" fmla="*/ 5383191 h 6056768"/>
              <a:gd name="connsiteX53" fmla="*/ 4455911 w 7058829"/>
              <a:gd name="connsiteY53" fmla="*/ 5763437 h 6056768"/>
              <a:gd name="connsiteX54" fmla="*/ 4365377 w 7058829"/>
              <a:gd name="connsiteY54" fmla="*/ 5989773 h 6056768"/>
              <a:gd name="connsiteX55" fmla="*/ 3938958 w 7058829"/>
              <a:gd name="connsiteY55" fmla="*/ 6056768 h 6056768"/>
              <a:gd name="connsiteX56" fmla="*/ 3269907 w 7058829"/>
              <a:gd name="connsiteY56" fmla="*/ 5066320 h 6056768"/>
              <a:gd name="connsiteX57" fmla="*/ 2880608 w 7058829"/>
              <a:gd name="connsiteY57" fmla="*/ 4133812 h 6056768"/>
              <a:gd name="connsiteX58" fmla="*/ 2898715 w 7058829"/>
              <a:gd name="connsiteY58" fmla="*/ 3219412 h 6056768"/>
              <a:gd name="connsiteX59" fmla="*/ 2751629 w 7058829"/>
              <a:gd name="connsiteY59" fmla="*/ 3407750 h 6056768"/>
              <a:gd name="connsiteX60" fmla="*/ 2661476 w 7058829"/>
              <a:gd name="connsiteY60" fmla="*/ 3536539 h 6056768"/>
              <a:gd name="connsiteX61" fmla="*/ 2448976 w 7058829"/>
              <a:gd name="connsiteY61" fmla="*/ 3787677 h 6056768"/>
              <a:gd name="connsiteX62" fmla="*/ 2283079 w 7058829"/>
              <a:gd name="connsiteY62" fmla="*/ 3970849 h 6056768"/>
              <a:gd name="connsiteX63" fmla="*/ 2094807 w 7058829"/>
              <a:gd name="connsiteY63" fmla="*/ 3839192 h 6056768"/>
              <a:gd name="connsiteX64" fmla="*/ 1573211 w 7058829"/>
              <a:gd name="connsiteY64" fmla="*/ 3517220 h 6056768"/>
              <a:gd name="connsiteX65" fmla="*/ 877752 w 7058829"/>
              <a:gd name="connsiteY65" fmla="*/ 3072899 h 6056768"/>
              <a:gd name="connsiteX66" fmla="*/ 658812 w 7058829"/>
              <a:gd name="connsiteY66" fmla="*/ 2924792 h 6056768"/>
              <a:gd name="connsiteX67" fmla="*/ 454280 w 7058829"/>
              <a:gd name="connsiteY67" fmla="*/ 2793899 h 6056768"/>
              <a:gd name="connsiteX68" fmla="*/ 668931 w 7058829"/>
              <a:gd name="connsiteY68" fmla="*/ 2612727 h 6056768"/>
              <a:gd name="connsiteX69" fmla="*/ 323962 w 7058829"/>
              <a:gd name="connsiteY69" fmla="*/ 2396758 h 6056768"/>
              <a:gd name="connsiteX70" fmla="*/ 386589 w 7058829"/>
              <a:gd name="connsiteY70" fmla="*/ 2243919 h 6056768"/>
              <a:gd name="connsiteX71" fmla="*/ 269757 w 7058829"/>
              <a:gd name="connsiteY71" fmla="*/ 1987464 h 6056768"/>
              <a:gd name="connsiteX72" fmla="*/ 110248 w 7058829"/>
              <a:gd name="connsiteY72" fmla="*/ 1653163 h 6056768"/>
              <a:gd name="connsiteX73" fmla="*/ 105020 w 7058829"/>
              <a:gd name="connsiteY73" fmla="*/ 1572510 h 6056768"/>
              <a:gd name="connsiteX74" fmla="*/ 333819 w 7058829"/>
              <a:gd name="connsiteY74" fmla="*/ 1361368 h 6056768"/>
              <a:gd name="connsiteX75" fmla="*/ 81057 w 7058829"/>
              <a:gd name="connsiteY75" fmla="*/ 1235825 h 6056768"/>
              <a:gd name="connsiteX76" fmla="*/ 216193 w 7058829"/>
              <a:gd name="connsiteY76" fmla="*/ 948839 h 6056768"/>
              <a:gd name="connsiteX77" fmla="*/ 143783 w 7058829"/>
              <a:gd name="connsiteY77" fmla="*/ 710023 h 6056768"/>
              <a:gd name="connsiteX78" fmla="*/ 27747 w 7058829"/>
              <a:gd name="connsiteY78" fmla="*/ 561519 h 6056768"/>
              <a:gd name="connsiteX79" fmla="*/ 0 w 7058829"/>
              <a:gd name="connsiteY79" fmla="*/ 188422 h 6056768"/>
              <a:gd name="connsiteX80" fmla="*/ 701 w 7058829"/>
              <a:gd name="connsiteY80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34952 w 7058829"/>
              <a:gd name="connsiteY7" fmla="*/ 400533 h 6056768"/>
              <a:gd name="connsiteX8" fmla="*/ 1453694 w 7058829"/>
              <a:gd name="connsiteY8" fmla="*/ 528543 h 6056768"/>
              <a:gd name="connsiteX9" fmla="*/ 1604419 w 7058829"/>
              <a:gd name="connsiteY9" fmla="*/ 493374 h 6056768"/>
              <a:gd name="connsiteX10" fmla="*/ 1810410 w 7058829"/>
              <a:gd name="connsiteY10" fmla="*/ 563713 h 6056768"/>
              <a:gd name="connsiteX11" fmla="*/ 2056743 w 7058829"/>
              <a:gd name="connsiteY11" fmla="*/ 648228 h 6056768"/>
              <a:gd name="connsiteX12" fmla="*/ 2236473 w 7058829"/>
              <a:gd name="connsiteY12" fmla="*/ 737860 h 6056768"/>
              <a:gd name="connsiteX13" fmla="*/ 2572103 w 7058829"/>
              <a:gd name="connsiteY13" fmla="*/ 694200 h 6056768"/>
              <a:gd name="connsiteX14" fmla="*/ 2696796 w 7058829"/>
              <a:gd name="connsiteY14" fmla="*/ 570807 h 6056768"/>
              <a:gd name="connsiteX15" fmla="*/ 2742988 w 7058829"/>
              <a:gd name="connsiteY15" fmla="*/ 482808 h 6056768"/>
              <a:gd name="connsiteX16" fmla="*/ 3195949 w 7058829"/>
              <a:gd name="connsiteY16" fmla="*/ 497125 h 6056768"/>
              <a:gd name="connsiteX17" fmla="*/ 3904287 w 7058829"/>
              <a:gd name="connsiteY17" fmla="*/ 400533 h 6056768"/>
              <a:gd name="connsiteX18" fmla="*/ 4102826 w 7058829"/>
              <a:gd name="connsiteY18" fmla="*/ 376625 h 6056768"/>
              <a:gd name="connsiteX19" fmla="*/ 4213380 w 7058829"/>
              <a:gd name="connsiteY19" fmla="*/ 400533 h 6056768"/>
              <a:gd name="connsiteX20" fmla="*/ 4522473 w 7058829"/>
              <a:gd name="connsiteY20" fmla="*/ 439170 h 6056768"/>
              <a:gd name="connsiteX21" fmla="*/ 4664141 w 7058829"/>
              <a:gd name="connsiteY21" fmla="*/ 452048 h 6056768"/>
              <a:gd name="connsiteX22" fmla="*/ 5031189 w 7058829"/>
              <a:gd name="connsiteY22" fmla="*/ 503564 h 6056768"/>
              <a:gd name="connsiteX23" fmla="*/ 5578541 w 7058829"/>
              <a:gd name="connsiteY23" fmla="*/ 584854 h 6056768"/>
              <a:gd name="connsiteX24" fmla="*/ 5758845 w 7058829"/>
              <a:gd name="connsiteY24" fmla="*/ 670989 h 6056768"/>
              <a:gd name="connsiteX25" fmla="*/ 6241803 w 7058829"/>
              <a:gd name="connsiteY25" fmla="*/ 877051 h 6056768"/>
              <a:gd name="connsiteX26" fmla="*/ 6817960 w 7058829"/>
              <a:gd name="connsiteY26" fmla="*/ 1113577 h 6056768"/>
              <a:gd name="connsiteX27" fmla="*/ 6930823 w 7058829"/>
              <a:gd name="connsiteY27" fmla="*/ 1263417 h 6056768"/>
              <a:gd name="connsiteX28" fmla="*/ 6945614 w 7058829"/>
              <a:gd name="connsiteY28" fmla="*/ 1481147 h 6056768"/>
              <a:gd name="connsiteX29" fmla="*/ 6746439 w 7058829"/>
              <a:gd name="connsiteY29" fmla="*/ 1834232 h 6056768"/>
              <a:gd name="connsiteX30" fmla="*/ 6821352 w 7058829"/>
              <a:gd name="connsiteY30" fmla="*/ 1991074 h 6056768"/>
              <a:gd name="connsiteX31" fmla="*/ 6885748 w 7058829"/>
              <a:gd name="connsiteY31" fmla="*/ 2081226 h 6056768"/>
              <a:gd name="connsiteX32" fmla="*/ 7020976 w 7058829"/>
              <a:gd name="connsiteY32" fmla="*/ 2274409 h 6056768"/>
              <a:gd name="connsiteX33" fmla="*/ 7036149 w 7058829"/>
              <a:gd name="connsiteY33" fmla="*/ 2368387 h 6056768"/>
              <a:gd name="connsiteX34" fmla="*/ 6737385 w 7058829"/>
              <a:gd name="connsiteY34" fmla="*/ 2748633 h 6056768"/>
              <a:gd name="connsiteX35" fmla="*/ 6840672 w 7058829"/>
              <a:gd name="connsiteY35" fmla="*/ 2995626 h 6056768"/>
              <a:gd name="connsiteX36" fmla="*/ 6909400 w 7058829"/>
              <a:gd name="connsiteY36" fmla="*/ 3210359 h 6056768"/>
              <a:gd name="connsiteX37" fmla="*/ 6791705 w 7058829"/>
              <a:gd name="connsiteY37" fmla="*/ 3491017 h 6056768"/>
              <a:gd name="connsiteX38" fmla="*/ 6628169 w 7058829"/>
              <a:gd name="connsiteY38" fmla="*/ 3594494 h 6056768"/>
              <a:gd name="connsiteX39" fmla="*/ 6348085 w 7058829"/>
              <a:gd name="connsiteY39" fmla="*/ 3762620 h 6056768"/>
              <a:gd name="connsiteX40" fmla="*/ 6222485 w 7058829"/>
              <a:gd name="connsiteY40" fmla="*/ 3633130 h 6056768"/>
              <a:gd name="connsiteX41" fmla="*/ 5904466 w 7058829"/>
              <a:gd name="connsiteY41" fmla="*/ 3319000 h 6056768"/>
              <a:gd name="connsiteX42" fmla="*/ 5771725 w 7058829"/>
              <a:gd name="connsiteY42" fmla="*/ 3375553 h 6056768"/>
              <a:gd name="connsiteX43" fmla="*/ 5551381 w 7058829"/>
              <a:gd name="connsiteY43" fmla="*/ 3500069 h 6056768"/>
              <a:gd name="connsiteX44" fmla="*/ 5288766 w 7058829"/>
              <a:gd name="connsiteY44" fmla="*/ 3414189 h 6056768"/>
              <a:gd name="connsiteX45" fmla="*/ 4899531 w 7058829"/>
              <a:gd name="connsiteY45" fmla="*/ 3300893 h 6056768"/>
              <a:gd name="connsiteX46" fmla="*/ 4921719 w 7058829"/>
              <a:gd name="connsiteY46" fmla="*/ 3452826 h 6056768"/>
              <a:gd name="connsiteX47" fmla="*/ 4971959 w 7058829"/>
              <a:gd name="connsiteY47" fmla="*/ 3853155 h 6056768"/>
              <a:gd name="connsiteX48" fmla="*/ 4890477 w 7058829"/>
              <a:gd name="connsiteY48" fmla="*/ 4215293 h 6056768"/>
              <a:gd name="connsiteX49" fmla="*/ 5053440 w 7058829"/>
              <a:gd name="connsiteY49" fmla="*/ 4749448 h 6056768"/>
              <a:gd name="connsiteX50" fmla="*/ 4211468 w 7058829"/>
              <a:gd name="connsiteY50" fmla="*/ 4613646 h 6056768"/>
              <a:gd name="connsiteX51" fmla="*/ 4401590 w 7058829"/>
              <a:gd name="connsiteY51" fmla="*/ 5147800 h 6056768"/>
              <a:gd name="connsiteX52" fmla="*/ 4093772 w 7058829"/>
              <a:gd name="connsiteY52" fmla="*/ 5383191 h 6056768"/>
              <a:gd name="connsiteX53" fmla="*/ 4455911 w 7058829"/>
              <a:gd name="connsiteY53" fmla="*/ 5763437 h 6056768"/>
              <a:gd name="connsiteX54" fmla="*/ 4365377 w 7058829"/>
              <a:gd name="connsiteY54" fmla="*/ 5989773 h 6056768"/>
              <a:gd name="connsiteX55" fmla="*/ 3938958 w 7058829"/>
              <a:gd name="connsiteY55" fmla="*/ 6056768 h 6056768"/>
              <a:gd name="connsiteX56" fmla="*/ 3269907 w 7058829"/>
              <a:gd name="connsiteY56" fmla="*/ 5066320 h 6056768"/>
              <a:gd name="connsiteX57" fmla="*/ 2880608 w 7058829"/>
              <a:gd name="connsiteY57" fmla="*/ 4133812 h 6056768"/>
              <a:gd name="connsiteX58" fmla="*/ 2898715 w 7058829"/>
              <a:gd name="connsiteY58" fmla="*/ 3219412 h 6056768"/>
              <a:gd name="connsiteX59" fmla="*/ 2751629 w 7058829"/>
              <a:gd name="connsiteY59" fmla="*/ 3407750 h 6056768"/>
              <a:gd name="connsiteX60" fmla="*/ 2661476 w 7058829"/>
              <a:gd name="connsiteY60" fmla="*/ 3536539 h 6056768"/>
              <a:gd name="connsiteX61" fmla="*/ 2448976 w 7058829"/>
              <a:gd name="connsiteY61" fmla="*/ 3787677 h 6056768"/>
              <a:gd name="connsiteX62" fmla="*/ 2283079 w 7058829"/>
              <a:gd name="connsiteY62" fmla="*/ 3970849 h 6056768"/>
              <a:gd name="connsiteX63" fmla="*/ 2094807 w 7058829"/>
              <a:gd name="connsiteY63" fmla="*/ 3839192 h 6056768"/>
              <a:gd name="connsiteX64" fmla="*/ 1573211 w 7058829"/>
              <a:gd name="connsiteY64" fmla="*/ 3517220 h 6056768"/>
              <a:gd name="connsiteX65" fmla="*/ 877752 w 7058829"/>
              <a:gd name="connsiteY65" fmla="*/ 3072899 h 6056768"/>
              <a:gd name="connsiteX66" fmla="*/ 658812 w 7058829"/>
              <a:gd name="connsiteY66" fmla="*/ 2924792 h 6056768"/>
              <a:gd name="connsiteX67" fmla="*/ 454280 w 7058829"/>
              <a:gd name="connsiteY67" fmla="*/ 2793899 h 6056768"/>
              <a:gd name="connsiteX68" fmla="*/ 668931 w 7058829"/>
              <a:gd name="connsiteY68" fmla="*/ 2612727 h 6056768"/>
              <a:gd name="connsiteX69" fmla="*/ 323962 w 7058829"/>
              <a:gd name="connsiteY69" fmla="*/ 2396758 h 6056768"/>
              <a:gd name="connsiteX70" fmla="*/ 386589 w 7058829"/>
              <a:gd name="connsiteY70" fmla="*/ 2243919 h 6056768"/>
              <a:gd name="connsiteX71" fmla="*/ 269757 w 7058829"/>
              <a:gd name="connsiteY71" fmla="*/ 1987464 h 6056768"/>
              <a:gd name="connsiteX72" fmla="*/ 110248 w 7058829"/>
              <a:gd name="connsiteY72" fmla="*/ 1653163 h 6056768"/>
              <a:gd name="connsiteX73" fmla="*/ 105020 w 7058829"/>
              <a:gd name="connsiteY73" fmla="*/ 1572510 h 6056768"/>
              <a:gd name="connsiteX74" fmla="*/ 333819 w 7058829"/>
              <a:gd name="connsiteY74" fmla="*/ 1361368 h 6056768"/>
              <a:gd name="connsiteX75" fmla="*/ 81057 w 7058829"/>
              <a:gd name="connsiteY75" fmla="*/ 1235825 h 6056768"/>
              <a:gd name="connsiteX76" fmla="*/ 216193 w 7058829"/>
              <a:gd name="connsiteY76" fmla="*/ 948839 h 6056768"/>
              <a:gd name="connsiteX77" fmla="*/ 143783 w 7058829"/>
              <a:gd name="connsiteY77" fmla="*/ 710023 h 6056768"/>
              <a:gd name="connsiteX78" fmla="*/ 27747 w 7058829"/>
              <a:gd name="connsiteY78" fmla="*/ 561519 h 6056768"/>
              <a:gd name="connsiteX79" fmla="*/ 0 w 7058829"/>
              <a:gd name="connsiteY79" fmla="*/ 188422 h 6056768"/>
              <a:gd name="connsiteX80" fmla="*/ 701 w 7058829"/>
              <a:gd name="connsiteY80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272823 w 7058829"/>
              <a:gd name="connsiteY7" fmla="*/ 352697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604419 w 7058829"/>
              <a:gd name="connsiteY10" fmla="*/ 493374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3195949 w 7058829"/>
              <a:gd name="connsiteY17" fmla="*/ 497125 h 6056768"/>
              <a:gd name="connsiteX18" fmla="*/ 3904287 w 7058829"/>
              <a:gd name="connsiteY18" fmla="*/ 400533 h 6056768"/>
              <a:gd name="connsiteX19" fmla="*/ 4102826 w 7058829"/>
              <a:gd name="connsiteY19" fmla="*/ 376625 h 6056768"/>
              <a:gd name="connsiteX20" fmla="*/ 4213380 w 7058829"/>
              <a:gd name="connsiteY20" fmla="*/ 400533 h 6056768"/>
              <a:gd name="connsiteX21" fmla="*/ 4522473 w 7058829"/>
              <a:gd name="connsiteY21" fmla="*/ 439170 h 6056768"/>
              <a:gd name="connsiteX22" fmla="*/ 4664141 w 7058829"/>
              <a:gd name="connsiteY22" fmla="*/ 452048 h 6056768"/>
              <a:gd name="connsiteX23" fmla="*/ 5031189 w 7058829"/>
              <a:gd name="connsiteY23" fmla="*/ 503564 h 6056768"/>
              <a:gd name="connsiteX24" fmla="*/ 5578541 w 7058829"/>
              <a:gd name="connsiteY24" fmla="*/ 584854 h 6056768"/>
              <a:gd name="connsiteX25" fmla="*/ 5758845 w 7058829"/>
              <a:gd name="connsiteY25" fmla="*/ 670989 h 6056768"/>
              <a:gd name="connsiteX26" fmla="*/ 6241803 w 7058829"/>
              <a:gd name="connsiteY26" fmla="*/ 877051 h 6056768"/>
              <a:gd name="connsiteX27" fmla="*/ 6817960 w 7058829"/>
              <a:gd name="connsiteY27" fmla="*/ 1113577 h 6056768"/>
              <a:gd name="connsiteX28" fmla="*/ 6930823 w 7058829"/>
              <a:gd name="connsiteY28" fmla="*/ 1263417 h 6056768"/>
              <a:gd name="connsiteX29" fmla="*/ 6945614 w 7058829"/>
              <a:gd name="connsiteY29" fmla="*/ 1481147 h 6056768"/>
              <a:gd name="connsiteX30" fmla="*/ 6746439 w 7058829"/>
              <a:gd name="connsiteY30" fmla="*/ 1834232 h 6056768"/>
              <a:gd name="connsiteX31" fmla="*/ 6821352 w 7058829"/>
              <a:gd name="connsiteY31" fmla="*/ 1991074 h 6056768"/>
              <a:gd name="connsiteX32" fmla="*/ 6885748 w 7058829"/>
              <a:gd name="connsiteY32" fmla="*/ 2081226 h 6056768"/>
              <a:gd name="connsiteX33" fmla="*/ 7020976 w 7058829"/>
              <a:gd name="connsiteY33" fmla="*/ 2274409 h 6056768"/>
              <a:gd name="connsiteX34" fmla="*/ 7036149 w 7058829"/>
              <a:gd name="connsiteY34" fmla="*/ 2368387 h 6056768"/>
              <a:gd name="connsiteX35" fmla="*/ 6737385 w 7058829"/>
              <a:gd name="connsiteY35" fmla="*/ 2748633 h 6056768"/>
              <a:gd name="connsiteX36" fmla="*/ 6840672 w 7058829"/>
              <a:gd name="connsiteY36" fmla="*/ 2995626 h 6056768"/>
              <a:gd name="connsiteX37" fmla="*/ 6909400 w 7058829"/>
              <a:gd name="connsiteY37" fmla="*/ 3210359 h 6056768"/>
              <a:gd name="connsiteX38" fmla="*/ 6791705 w 7058829"/>
              <a:gd name="connsiteY38" fmla="*/ 3491017 h 6056768"/>
              <a:gd name="connsiteX39" fmla="*/ 6628169 w 7058829"/>
              <a:gd name="connsiteY39" fmla="*/ 3594494 h 6056768"/>
              <a:gd name="connsiteX40" fmla="*/ 6348085 w 7058829"/>
              <a:gd name="connsiteY40" fmla="*/ 3762620 h 6056768"/>
              <a:gd name="connsiteX41" fmla="*/ 6222485 w 7058829"/>
              <a:gd name="connsiteY41" fmla="*/ 3633130 h 6056768"/>
              <a:gd name="connsiteX42" fmla="*/ 5904466 w 7058829"/>
              <a:gd name="connsiteY42" fmla="*/ 3319000 h 6056768"/>
              <a:gd name="connsiteX43" fmla="*/ 5771725 w 7058829"/>
              <a:gd name="connsiteY43" fmla="*/ 3375553 h 6056768"/>
              <a:gd name="connsiteX44" fmla="*/ 5551381 w 7058829"/>
              <a:gd name="connsiteY44" fmla="*/ 3500069 h 6056768"/>
              <a:gd name="connsiteX45" fmla="*/ 5288766 w 7058829"/>
              <a:gd name="connsiteY45" fmla="*/ 3414189 h 6056768"/>
              <a:gd name="connsiteX46" fmla="*/ 4899531 w 7058829"/>
              <a:gd name="connsiteY46" fmla="*/ 3300893 h 6056768"/>
              <a:gd name="connsiteX47" fmla="*/ 4921719 w 7058829"/>
              <a:gd name="connsiteY47" fmla="*/ 3452826 h 6056768"/>
              <a:gd name="connsiteX48" fmla="*/ 4971959 w 7058829"/>
              <a:gd name="connsiteY48" fmla="*/ 3853155 h 6056768"/>
              <a:gd name="connsiteX49" fmla="*/ 4890477 w 7058829"/>
              <a:gd name="connsiteY49" fmla="*/ 4215293 h 6056768"/>
              <a:gd name="connsiteX50" fmla="*/ 5053440 w 7058829"/>
              <a:gd name="connsiteY50" fmla="*/ 4749448 h 6056768"/>
              <a:gd name="connsiteX51" fmla="*/ 4211468 w 7058829"/>
              <a:gd name="connsiteY51" fmla="*/ 4613646 h 6056768"/>
              <a:gd name="connsiteX52" fmla="*/ 4401590 w 7058829"/>
              <a:gd name="connsiteY52" fmla="*/ 5147800 h 6056768"/>
              <a:gd name="connsiteX53" fmla="*/ 4093772 w 7058829"/>
              <a:gd name="connsiteY53" fmla="*/ 5383191 h 6056768"/>
              <a:gd name="connsiteX54" fmla="*/ 4455911 w 7058829"/>
              <a:gd name="connsiteY54" fmla="*/ 5763437 h 6056768"/>
              <a:gd name="connsiteX55" fmla="*/ 4365377 w 7058829"/>
              <a:gd name="connsiteY55" fmla="*/ 5989773 h 6056768"/>
              <a:gd name="connsiteX56" fmla="*/ 3938958 w 7058829"/>
              <a:gd name="connsiteY56" fmla="*/ 6056768 h 6056768"/>
              <a:gd name="connsiteX57" fmla="*/ 3269907 w 7058829"/>
              <a:gd name="connsiteY57" fmla="*/ 5066320 h 6056768"/>
              <a:gd name="connsiteX58" fmla="*/ 2880608 w 7058829"/>
              <a:gd name="connsiteY58" fmla="*/ 4133812 h 6056768"/>
              <a:gd name="connsiteX59" fmla="*/ 2898715 w 7058829"/>
              <a:gd name="connsiteY59" fmla="*/ 3219412 h 6056768"/>
              <a:gd name="connsiteX60" fmla="*/ 2751629 w 7058829"/>
              <a:gd name="connsiteY60" fmla="*/ 3407750 h 6056768"/>
              <a:gd name="connsiteX61" fmla="*/ 2661476 w 7058829"/>
              <a:gd name="connsiteY61" fmla="*/ 3536539 h 6056768"/>
              <a:gd name="connsiteX62" fmla="*/ 2448976 w 7058829"/>
              <a:gd name="connsiteY62" fmla="*/ 3787677 h 6056768"/>
              <a:gd name="connsiteX63" fmla="*/ 2283079 w 7058829"/>
              <a:gd name="connsiteY63" fmla="*/ 3970849 h 6056768"/>
              <a:gd name="connsiteX64" fmla="*/ 2094807 w 7058829"/>
              <a:gd name="connsiteY64" fmla="*/ 3839192 h 6056768"/>
              <a:gd name="connsiteX65" fmla="*/ 1573211 w 7058829"/>
              <a:gd name="connsiteY65" fmla="*/ 3517220 h 6056768"/>
              <a:gd name="connsiteX66" fmla="*/ 877752 w 7058829"/>
              <a:gd name="connsiteY66" fmla="*/ 3072899 h 6056768"/>
              <a:gd name="connsiteX67" fmla="*/ 658812 w 7058829"/>
              <a:gd name="connsiteY67" fmla="*/ 2924792 h 6056768"/>
              <a:gd name="connsiteX68" fmla="*/ 454280 w 7058829"/>
              <a:gd name="connsiteY68" fmla="*/ 2793899 h 6056768"/>
              <a:gd name="connsiteX69" fmla="*/ 668931 w 7058829"/>
              <a:gd name="connsiteY69" fmla="*/ 2612727 h 6056768"/>
              <a:gd name="connsiteX70" fmla="*/ 323962 w 7058829"/>
              <a:gd name="connsiteY70" fmla="*/ 2396758 h 6056768"/>
              <a:gd name="connsiteX71" fmla="*/ 386589 w 7058829"/>
              <a:gd name="connsiteY71" fmla="*/ 2243919 h 6056768"/>
              <a:gd name="connsiteX72" fmla="*/ 269757 w 7058829"/>
              <a:gd name="connsiteY72" fmla="*/ 1987464 h 6056768"/>
              <a:gd name="connsiteX73" fmla="*/ 110248 w 7058829"/>
              <a:gd name="connsiteY73" fmla="*/ 1653163 h 6056768"/>
              <a:gd name="connsiteX74" fmla="*/ 105020 w 7058829"/>
              <a:gd name="connsiteY74" fmla="*/ 1572510 h 6056768"/>
              <a:gd name="connsiteX75" fmla="*/ 333819 w 7058829"/>
              <a:gd name="connsiteY75" fmla="*/ 1361368 h 6056768"/>
              <a:gd name="connsiteX76" fmla="*/ 81057 w 7058829"/>
              <a:gd name="connsiteY76" fmla="*/ 1235825 h 6056768"/>
              <a:gd name="connsiteX77" fmla="*/ 216193 w 7058829"/>
              <a:gd name="connsiteY77" fmla="*/ 948839 h 6056768"/>
              <a:gd name="connsiteX78" fmla="*/ 143783 w 7058829"/>
              <a:gd name="connsiteY78" fmla="*/ 710023 h 6056768"/>
              <a:gd name="connsiteX79" fmla="*/ 27747 w 7058829"/>
              <a:gd name="connsiteY79" fmla="*/ 561519 h 6056768"/>
              <a:gd name="connsiteX80" fmla="*/ 0 w 7058829"/>
              <a:gd name="connsiteY80" fmla="*/ 188422 h 6056768"/>
              <a:gd name="connsiteX81" fmla="*/ 701 w 7058829"/>
              <a:gd name="connsiteY81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604419 w 7058829"/>
              <a:gd name="connsiteY10" fmla="*/ 493374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3195949 w 7058829"/>
              <a:gd name="connsiteY17" fmla="*/ 497125 h 6056768"/>
              <a:gd name="connsiteX18" fmla="*/ 3904287 w 7058829"/>
              <a:gd name="connsiteY18" fmla="*/ 400533 h 6056768"/>
              <a:gd name="connsiteX19" fmla="*/ 4102826 w 7058829"/>
              <a:gd name="connsiteY19" fmla="*/ 376625 h 6056768"/>
              <a:gd name="connsiteX20" fmla="*/ 4213380 w 7058829"/>
              <a:gd name="connsiteY20" fmla="*/ 400533 h 6056768"/>
              <a:gd name="connsiteX21" fmla="*/ 4522473 w 7058829"/>
              <a:gd name="connsiteY21" fmla="*/ 439170 h 6056768"/>
              <a:gd name="connsiteX22" fmla="*/ 4664141 w 7058829"/>
              <a:gd name="connsiteY22" fmla="*/ 452048 h 6056768"/>
              <a:gd name="connsiteX23" fmla="*/ 5031189 w 7058829"/>
              <a:gd name="connsiteY23" fmla="*/ 503564 h 6056768"/>
              <a:gd name="connsiteX24" fmla="*/ 5578541 w 7058829"/>
              <a:gd name="connsiteY24" fmla="*/ 584854 h 6056768"/>
              <a:gd name="connsiteX25" fmla="*/ 5758845 w 7058829"/>
              <a:gd name="connsiteY25" fmla="*/ 670989 h 6056768"/>
              <a:gd name="connsiteX26" fmla="*/ 6241803 w 7058829"/>
              <a:gd name="connsiteY26" fmla="*/ 877051 h 6056768"/>
              <a:gd name="connsiteX27" fmla="*/ 6817960 w 7058829"/>
              <a:gd name="connsiteY27" fmla="*/ 1113577 h 6056768"/>
              <a:gd name="connsiteX28" fmla="*/ 6930823 w 7058829"/>
              <a:gd name="connsiteY28" fmla="*/ 1263417 h 6056768"/>
              <a:gd name="connsiteX29" fmla="*/ 6945614 w 7058829"/>
              <a:gd name="connsiteY29" fmla="*/ 1481147 h 6056768"/>
              <a:gd name="connsiteX30" fmla="*/ 6746439 w 7058829"/>
              <a:gd name="connsiteY30" fmla="*/ 1834232 h 6056768"/>
              <a:gd name="connsiteX31" fmla="*/ 6821352 w 7058829"/>
              <a:gd name="connsiteY31" fmla="*/ 1991074 h 6056768"/>
              <a:gd name="connsiteX32" fmla="*/ 6885748 w 7058829"/>
              <a:gd name="connsiteY32" fmla="*/ 2081226 h 6056768"/>
              <a:gd name="connsiteX33" fmla="*/ 7020976 w 7058829"/>
              <a:gd name="connsiteY33" fmla="*/ 2274409 h 6056768"/>
              <a:gd name="connsiteX34" fmla="*/ 7036149 w 7058829"/>
              <a:gd name="connsiteY34" fmla="*/ 2368387 h 6056768"/>
              <a:gd name="connsiteX35" fmla="*/ 6737385 w 7058829"/>
              <a:gd name="connsiteY35" fmla="*/ 2748633 h 6056768"/>
              <a:gd name="connsiteX36" fmla="*/ 6840672 w 7058829"/>
              <a:gd name="connsiteY36" fmla="*/ 2995626 h 6056768"/>
              <a:gd name="connsiteX37" fmla="*/ 6909400 w 7058829"/>
              <a:gd name="connsiteY37" fmla="*/ 3210359 h 6056768"/>
              <a:gd name="connsiteX38" fmla="*/ 6791705 w 7058829"/>
              <a:gd name="connsiteY38" fmla="*/ 3491017 h 6056768"/>
              <a:gd name="connsiteX39" fmla="*/ 6628169 w 7058829"/>
              <a:gd name="connsiteY39" fmla="*/ 3594494 h 6056768"/>
              <a:gd name="connsiteX40" fmla="*/ 6348085 w 7058829"/>
              <a:gd name="connsiteY40" fmla="*/ 3762620 h 6056768"/>
              <a:gd name="connsiteX41" fmla="*/ 6222485 w 7058829"/>
              <a:gd name="connsiteY41" fmla="*/ 3633130 h 6056768"/>
              <a:gd name="connsiteX42" fmla="*/ 5904466 w 7058829"/>
              <a:gd name="connsiteY42" fmla="*/ 3319000 h 6056768"/>
              <a:gd name="connsiteX43" fmla="*/ 5771725 w 7058829"/>
              <a:gd name="connsiteY43" fmla="*/ 3375553 h 6056768"/>
              <a:gd name="connsiteX44" fmla="*/ 5551381 w 7058829"/>
              <a:gd name="connsiteY44" fmla="*/ 3500069 h 6056768"/>
              <a:gd name="connsiteX45" fmla="*/ 5288766 w 7058829"/>
              <a:gd name="connsiteY45" fmla="*/ 3414189 h 6056768"/>
              <a:gd name="connsiteX46" fmla="*/ 4899531 w 7058829"/>
              <a:gd name="connsiteY46" fmla="*/ 3300893 h 6056768"/>
              <a:gd name="connsiteX47" fmla="*/ 4921719 w 7058829"/>
              <a:gd name="connsiteY47" fmla="*/ 3452826 h 6056768"/>
              <a:gd name="connsiteX48" fmla="*/ 4971959 w 7058829"/>
              <a:gd name="connsiteY48" fmla="*/ 3853155 h 6056768"/>
              <a:gd name="connsiteX49" fmla="*/ 4890477 w 7058829"/>
              <a:gd name="connsiteY49" fmla="*/ 4215293 h 6056768"/>
              <a:gd name="connsiteX50" fmla="*/ 5053440 w 7058829"/>
              <a:gd name="connsiteY50" fmla="*/ 4749448 h 6056768"/>
              <a:gd name="connsiteX51" fmla="*/ 4211468 w 7058829"/>
              <a:gd name="connsiteY51" fmla="*/ 4613646 h 6056768"/>
              <a:gd name="connsiteX52" fmla="*/ 4401590 w 7058829"/>
              <a:gd name="connsiteY52" fmla="*/ 5147800 h 6056768"/>
              <a:gd name="connsiteX53" fmla="*/ 4093772 w 7058829"/>
              <a:gd name="connsiteY53" fmla="*/ 5383191 h 6056768"/>
              <a:gd name="connsiteX54" fmla="*/ 4455911 w 7058829"/>
              <a:gd name="connsiteY54" fmla="*/ 5763437 h 6056768"/>
              <a:gd name="connsiteX55" fmla="*/ 4365377 w 7058829"/>
              <a:gd name="connsiteY55" fmla="*/ 5989773 h 6056768"/>
              <a:gd name="connsiteX56" fmla="*/ 3938958 w 7058829"/>
              <a:gd name="connsiteY56" fmla="*/ 6056768 h 6056768"/>
              <a:gd name="connsiteX57" fmla="*/ 3269907 w 7058829"/>
              <a:gd name="connsiteY57" fmla="*/ 5066320 h 6056768"/>
              <a:gd name="connsiteX58" fmla="*/ 2880608 w 7058829"/>
              <a:gd name="connsiteY58" fmla="*/ 4133812 h 6056768"/>
              <a:gd name="connsiteX59" fmla="*/ 2898715 w 7058829"/>
              <a:gd name="connsiteY59" fmla="*/ 3219412 h 6056768"/>
              <a:gd name="connsiteX60" fmla="*/ 2751629 w 7058829"/>
              <a:gd name="connsiteY60" fmla="*/ 3407750 h 6056768"/>
              <a:gd name="connsiteX61" fmla="*/ 2661476 w 7058829"/>
              <a:gd name="connsiteY61" fmla="*/ 3536539 h 6056768"/>
              <a:gd name="connsiteX62" fmla="*/ 2448976 w 7058829"/>
              <a:gd name="connsiteY62" fmla="*/ 3787677 h 6056768"/>
              <a:gd name="connsiteX63" fmla="*/ 2283079 w 7058829"/>
              <a:gd name="connsiteY63" fmla="*/ 3970849 h 6056768"/>
              <a:gd name="connsiteX64" fmla="*/ 2094807 w 7058829"/>
              <a:gd name="connsiteY64" fmla="*/ 3839192 h 6056768"/>
              <a:gd name="connsiteX65" fmla="*/ 1573211 w 7058829"/>
              <a:gd name="connsiteY65" fmla="*/ 3517220 h 6056768"/>
              <a:gd name="connsiteX66" fmla="*/ 877752 w 7058829"/>
              <a:gd name="connsiteY66" fmla="*/ 3072899 h 6056768"/>
              <a:gd name="connsiteX67" fmla="*/ 658812 w 7058829"/>
              <a:gd name="connsiteY67" fmla="*/ 2924792 h 6056768"/>
              <a:gd name="connsiteX68" fmla="*/ 454280 w 7058829"/>
              <a:gd name="connsiteY68" fmla="*/ 2793899 h 6056768"/>
              <a:gd name="connsiteX69" fmla="*/ 668931 w 7058829"/>
              <a:gd name="connsiteY69" fmla="*/ 2612727 h 6056768"/>
              <a:gd name="connsiteX70" fmla="*/ 323962 w 7058829"/>
              <a:gd name="connsiteY70" fmla="*/ 2396758 h 6056768"/>
              <a:gd name="connsiteX71" fmla="*/ 386589 w 7058829"/>
              <a:gd name="connsiteY71" fmla="*/ 2243919 h 6056768"/>
              <a:gd name="connsiteX72" fmla="*/ 269757 w 7058829"/>
              <a:gd name="connsiteY72" fmla="*/ 1987464 h 6056768"/>
              <a:gd name="connsiteX73" fmla="*/ 110248 w 7058829"/>
              <a:gd name="connsiteY73" fmla="*/ 1653163 h 6056768"/>
              <a:gd name="connsiteX74" fmla="*/ 105020 w 7058829"/>
              <a:gd name="connsiteY74" fmla="*/ 1572510 h 6056768"/>
              <a:gd name="connsiteX75" fmla="*/ 333819 w 7058829"/>
              <a:gd name="connsiteY75" fmla="*/ 1361368 h 6056768"/>
              <a:gd name="connsiteX76" fmla="*/ 81057 w 7058829"/>
              <a:gd name="connsiteY76" fmla="*/ 1235825 h 6056768"/>
              <a:gd name="connsiteX77" fmla="*/ 216193 w 7058829"/>
              <a:gd name="connsiteY77" fmla="*/ 948839 h 6056768"/>
              <a:gd name="connsiteX78" fmla="*/ 143783 w 7058829"/>
              <a:gd name="connsiteY78" fmla="*/ 710023 h 6056768"/>
              <a:gd name="connsiteX79" fmla="*/ 27747 w 7058829"/>
              <a:gd name="connsiteY79" fmla="*/ 561519 h 6056768"/>
              <a:gd name="connsiteX80" fmla="*/ 0 w 7058829"/>
              <a:gd name="connsiteY80" fmla="*/ 188422 h 6056768"/>
              <a:gd name="connsiteX81" fmla="*/ 701 w 7058829"/>
              <a:gd name="connsiteY81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3195949 w 7058829"/>
              <a:gd name="connsiteY17" fmla="*/ 497125 h 6056768"/>
              <a:gd name="connsiteX18" fmla="*/ 3904287 w 7058829"/>
              <a:gd name="connsiteY18" fmla="*/ 400533 h 6056768"/>
              <a:gd name="connsiteX19" fmla="*/ 4102826 w 7058829"/>
              <a:gd name="connsiteY19" fmla="*/ 376625 h 6056768"/>
              <a:gd name="connsiteX20" fmla="*/ 4213380 w 7058829"/>
              <a:gd name="connsiteY20" fmla="*/ 400533 h 6056768"/>
              <a:gd name="connsiteX21" fmla="*/ 4522473 w 7058829"/>
              <a:gd name="connsiteY21" fmla="*/ 439170 h 6056768"/>
              <a:gd name="connsiteX22" fmla="*/ 4664141 w 7058829"/>
              <a:gd name="connsiteY22" fmla="*/ 452048 h 6056768"/>
              <a:gd name="connsiteX23" fmla="*/ 5031189 w 7058829"/>
              <a:gd name="connsiteY23" fmla="*/ 503564 h 6056768"/>
              <a:gd name="connsiteX24" fmla="*/ 5578541 w 7058829"/>
              <a:gd name="connsiteY24" fmla="*/ 584854 h 6056768"/>
              <a:gd name="connsiteX25" fmla="*/ 5758845 w 7058829"/>
              <a:gd name="connsiteY25" fmla="*/ 670989 h 6056768"/>
              <a:gd name="connsiteX26" fmla="*/ 6241803 w 7058829"/>
              <a:gd name="connsiteY26" fmla="*/ 877051 h 6056768"/>
              <a:gd name="connsiteX27" fmla="*/ 6817960 w 7058829"/>
              <a:gd name="connsiteY27" fmla="*/ 1113577 h 6056768"/>
              <a:gd name="connsiteX28" fmla="*/ 6930823 w 7058829"/>
              <a:gd name="connsiteY28" fmla="*/ 1263417 h 6056768"/>
              <a:gd name="connsiteX29" fmla="*/ 6945614 w 7058829"/>
              <a:gd name="connsiteY29" fmla="*/ 1481147 h 6056768"/>
              <a:gd name="connsiteX30" fmla="*/ 6746439 w 7058829"/>
              <a:gd name="connsiteY30" fmla="*/ 1834232 h 6056768"/>
              <a:gd name="connsiteX31" fmla="*/ 6821352 w 7058829"/>
              <a:gd name="connsiteY31" fmla="*/ 1991074 h 6056768"/>
              <a:gd name="connsiteX32" fmla="*/ 6885748 w 7058829"/>
              <a:gd name="connsiteY32" fmla="*/ 2081226 h 6056768"/>
              <a:gd name="connsiteX33" fmla="*/ 7020976 w 7058829"/>
              <a:gd name="connsiteY33" fmla="*/ 2274409 h 6056768"/>
              <a:gd name="connsiteX34" fmla="*/ 7036149 w 7058829"/>
              <a:gd name="connsiteY34" fmla="*/ 2368387 h 6056768"/>
              <a:gd name="connsiteX35" fmla="*/ 6737385 w 7058829"/>
              <a:gd name="connsiteY35" fmla="*/ 2748633 h 6056768"/>
              <a:gd name="connsiteX36" fmla="*/ 6840672 w 7058829"/>
              <a:gd name="connsiteY36" fmla="*/ 2995626 h 6056768"/>
              <a:gd name="connsiteX37" fmla="*/ 6909400 w 7058829"/>
              <a:gd name="connsiteY37" fmla="*/ 3210359 h 6056768"/>
              <a:gd name="connsiteX38" fmla="*/ 6791705 w 7058829"/>
              <a:gd name="connsiteY38" fmla="*/ 3491017 h 6056768"/>
              <a:gd name="connsiteX39" fmla="*/ 6628169 w 7058829"/>
              <a:gd name="connsiteY39" fmla="*/ 3594494 h 6056768"/>
              <a:gd name="connsiteX40" fmla="*/ 6348085 w 7058829"/>
              <a:gd name="connsiteY40" fmla="*/ 3762620 h 6056768"/>
              <a:gd name="connsiteX41" fmla="*/ 6222485 w 7058829"/>
              <a:gd name="connsiteY41" fmla="*/ 3633130 h 6056768"/>
              <a:gd name="connsiteX42" fmla="*/ 5904466 w 7058829"/>
              <a:gd name="connsiteY42" fmla="*/ 3319000 h 6056768"/>
              <a:gd name="connsiteX43" fmla="*/ 5771725 w 7058829"/>
              <a:gd name="connsiteY43" fmla="*/ 3375553 h 6056768"/>
              <a:gd name="connsiteX44" fmla="*/ 5551381 w 7058829"/>
              <a:gd name="connsiteY44" fmla="*/ 3500069 h 6056768"/>
              <a:gd name="connsiteX45" fmla="*/ 5288766 w 7058829"/>
              <a:gd name="connsiteY45" fmla="*/ 3414189 h 6056768"/>
              <a:gd name="connsiteX46" fmla="*/ 4899531 w 7058829"/>
              <a:gd name="connsiteY46" fmla="*/ 3300893 h 6056768"/>
              <a:gd name="connsiteX47" fmla="*/ 4921719 w 7058829"/>
              <a:gd name="connsiteY47" fmla="*/ 3452826 h 6056768"/>
              <a:gd name="connsiteX48" fmla="*/ 4971959 w 7058829"/>
              <a:gd name="connsiteY48" fmla="*/ 3853155 h 6056768"/>
              <a:gd name="connsiteX49" fmla="*/ 4890477 w 7058829"/>
              <a:gd name="connsiteY49" fmla="*/ 4215293 h 6056768"/>
              <a:gd name="connsiteX50" fmla="*/ 5053440 w 7058829"/>
              <a:gd name="connsiteY50" fmla="*/ 4749448 h 6056768"/>
              <a:gd name="connsiteX51" fmla="*/ 4211468 w 7058829"/>
              <a:gd name="connsiteY51" fmla="*/ 4613646 h 6056768"/>
              <a:gd name="connsiteX52" fmla="*/ 4401590 w 7058829"/>
              <a:gd name="connsiteY52" fmla="*/ 5147800 h 6056768"/>
              <a:gd name="connsiteX53" fmla="*/ 4093772 w 7058829"/>
              <a:gd name="connsiteY53" fmla="*/ 5383191 h 6056768"/>
              <a:gd name="connsiteX54" fmla="*/ 4455911 w 7058829"/>
              <a:gd name="connsiteY54" fmla="*/ 5763437 h 6056768"/>
              <a:gd name="connsiteX55" fmla="*/ 4365377 w 7058829"/>
              <a:gd name="connsiteY55" fmla="*/ 5989773 h 6056768"/>
              <a:gd name="connsiteX56" fmla="*/ 3938958 w 7058829"/>
              <a:gd name="connsiteY56" fmla="*/ 6056768 h 6056768"/>
              <a:gd name="connsiteX57" fmla="*/ 3269907 w 7058829"/>
              <a:gd name="connsiteY57" fmla="*/ 5066320 h 6056768"/>
              <a:gd name="connsiteX58" fmla="*/ 2880608 w 7058829"/>
              <a:gd name="connsiteY58" fmla="*/ 4133812 h 6056768"/>
              <a:gd name="connsiteX59" fmla="*/ 2898715 w 7058829"/>
              <a:gd name="connsiteY59" fmla="*/ 3219412 h 6056768"/>
              <a:gd name="connsiteX60" fmla="*/ 2751629 w 7058829"/>
              <a:gd name="connsiteY60" fmla="*/ 3407750 h 6056768"/>
              <a:gd name="connsiteX61" fmla="*/ 2661476 w 7058829"/>
              <a:gd name="connsiteY61" fmla="*/ 3536539 h 6056768"/>
              <a:gd name="connsiteX62" fmla="*/ 2448976 w 7058829"/>
              <a:gd name="connsiteY62" fmla="*/ 3787677 h 6056768"/>
              <a:gd name="connsiteX63" fmla="*/ 2283079 w 7058829"/>
              <a:gd name="connsiteY63" fmla="*/ 3970849 h 6056768"/>
              <a:gd name="connsiteX64" fmla="*/ 2094807 w 7058829"/>
              <a:gd name="connsiteY64" fmla="*/ 3839192 h 6056768"/>
              <a:gd name="connsiteX65" fmla="*/ 1573211 w 7058829"/>
              <a:gd name="connsiteY65" fmla="*/ 3517220 h 6056768"/>
              <a:gd name="connsiteX66" fmla="*/ 877752 w 7058829"/>
              <a:gd name="connsiteY66" fmla="*/ 3072899 h 6056768"/>
              <a:gd name="connsiteX67" fmla="*/ 658812 w 7058829"/>
              <a:gd name="connsiteY67" fmla="*/ 2924792 h 6056768"/>
              <a:gd name="connsiteX68" fmla="*/ 454280 w 7058829"/>
              <a:gd name="connsiteY68" fmla="*/ 2793899 h 6056768"/>
              <a:gd name="connsiteX69" fmla="*/ 668931 w 7058829"/>
              <a:gd name="connsiteY69" fmla="*/ 2612727 h 6056768"/>
              <a:gd name="connsiteX70" fmla="*/ 323962 w 7058829"/>
              <a:gd name="connsiteY70" fmla="*/ 2396758 h 6056768"/>
              <a:gd name="connsiteX71" fmla="*/ 386589 w 7058829"/>
              <a:gd name="connsiteY71" fmla="*/ 2243919 h 6056768"/>
              <a:gd name="connsiteX72" fmla="*/ 269757 w 7058829"/>
              <a:gd name="connsiteY72" fmla="*/ 1987464 h 6056768"/>
              <a:gd name="connsiteX73" fmla="*/ 110248 w 7058829"/>
              <a:gd name="connsiteY73" fmla="*/ 1653163 h 6056768"/>
              <a:gd name="connsiteX74" fmla="*/ 105020 w 7058829"/>
              <a:gd name="connsiteY74" fmla="*/ 1572510 h 6056768"/>
              <a:gd name="connsiteX75" fmla="*/ 333819 w 7058829"/>
              <a:gd name="connsiteY75" fmla="*/ 1361368 h 6056768"/>
              <a:gd name="connsiteX76" fmla="*/ 81057 w 7058829"/>
              <a:gd name="connsiteY76" fmla="*/ 1235825 h 6056768"/>
              <a:gd name="connsiteX77" fmla="*/ 216193 w 7058829"/>
              <a:gd name="connsiteY77" fmla="*/ 948839 h 6056768"/>
              <a:gd name="connsiteX78" fmla="*/ 143783 w 7058829"/>
              <a:gd name="connsiteY78" fmla="*/ 710023 h 6056768"/>
              <a:gd name="connsiteX79" fmla="*/ 27747 w 7058829"/>
              <a:gd name="connsiteY79" fmla="*/ 561519 h 6056768"/>
              <a:gd name="connsiteX80" fmla="*/ 0 w 7058829"/>
              <a:gd name="connsiteY80" fmla="*/ 188422 h 6056768"/>
              <a:gd name="connsiteX81" fmla="*/ 701 w 7058829"/>
              <a:gd name="connsiteY81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195949 w 7058829"/>
              <a:gd name="connsiteY18" fmla="*/ 497125 h 6056768"/>
              <a:gd name="connsiteX19" fmla="*/ 3904287 w 7058829"/>
              <a:gd name="connsiteY19" fmla="*/ 400533 h 6056768"/>
              <a:gd name="connsiteX20" fmla="*/ 4102826 w 7058829"/>
              <a:gd name="connsiteY20" fmla="*/ 376625 h 6056768"/>
              <a:gd name="connsiteX21" fmla="*/ 4213380 w 7058829"/>
              <a:gd name="connsiteY21" fmla="*/ 400533 h 6056768"/>
              <a:gd name="connsiteX22" fmla="*/ 4522473 w 7058829"/>
              <a:gd name="connsiteY22" fmla="*/ 439170 h 6056768"/>
              <a:gd name="connsiteX23" fmla="*/ 4664141 w 7058829"/>
              <a:gd name="connsiteY23" fmla="*/ 452048 h 6056768"/>
              <a:gd name="connsiteX24" fmla="*/ 5031189 w 7058829"/>
              <a:gd name="connsiteY24" fmla="*/ 503564 h 6056768"/>
              <a:gd name="connsiteX25" fmla="*/ 5578541 w 7058829"/>
              <a:gd name="connsiteY25" fmla="*/ 584854 h 6056768"/>
              <a:gd name="connsiteX26" fmla="*/ 5758845 w 7058829"/>
              <a:gd name="connsiteY26" fmla="*/ 670989 h 6056768"/>
              <a:gd name="connsiteX27" fmla="*/ 6241803 w 7058829"/>
              <a:gd name="connsiteY27" fmla="*/ 877051 h 6056768"/>
              <a:gd name="connsiteX28" fmla="*/ 6817960 w 7058829"/>
              <a:gd name="connsiteY28" fmla="*/ 1113577 h 6056768"/>
              <a:gd name="connsiteX29" fmla="*/ 6930823 w 7058829"/>
              <a:gd name="connsiteY29" fmla="*/ 1263417 h 6056768"/>
              <a:gd name="connsiteX30" fmla="*/ 6945614 w 7058829"/>
              <a:gd name="connsiteY30" fmla="*/ 1481147 h 6056768"/>
              <a:gd name="connsiteX31" fmla="*/ 6746439 w 7058829"/>
              <a:gd name="connsiteY31" fmla="*/ 1834232 h 6056768"/>
              <a:gd name="connsiteX32" fmla="*/ 6821352 w 7058829"/>
              <a:gd name="connsiteY32" fmla="*/ 1991074 h 6056768"/>
              <a:gd name="connsiteX33" fmla="*/ 6885748 w 7058829"/>
              <a:gd name="connsiteY33" fmla="*/ 2081226 h 6056768"/>
              <a:gd name="connsiteX34" fmla="*/ 7020976 w 7058829"/>
              <a:gd name="connsiteY34" fmla="*/ 2274409 h 6056768"/>
              <a:gd name="connsiteX35" fmla="*/ 7036149 w 7058829"/>
              <a:gd name="connsiteY35" fmla="*/ 2368387 h 6056768"/>
              <a:gd name="connsiteX36" fmla="*/ 6737385 w 7058829"/>
              <a:gd name="connsiteY36" fmla="*/ 2748633 h 6056768"/>
              <a:gd name="connsiteX37" fmla="*/ 6840672 w 7058829"/>
              <a:gd name="connsiteY37" fmla="*/ 2995626 h 6056768"/>
              <a:gd name="connsiteX38" fmla="*/ 6909400 w 7058829"/>
              <a:gd name="connsiteY38" fmla="*/ 3210359 h 6056768"/>
              <a:gd name="connsiteX39" fmla="*/ 6791705 w 7058829"/>
              <a:gd name="connsiteY39" fmla="*/ 3491017 h 6056768"/>
              <a:gd name="connsiteX40" fmla="*/ 6628169 w 7058829"/>
              <a:gd name="connsiteY40" fmla="*/ 3594494 h 6056768"/>
              <a:gd name="connsiteX41" fmla="*/ 6348085 w 7058829"/>
              <a:gd name="connsiteY41" fmla="*/ 3762620 h 6056768"/>
              <a:gd name="connsiteX42" fmla="*/ 6222485 w 7058829"/>
              <a:gd name="connsiteY42" fmla="*/ 3633130 h 6056768"/>
              <a:gd name="connsiteX43" fmla="*/ 5904466 w 7058829"/>
              <a:gd name="connsiteY43" fmla="*/ 3319000 h 6056768"/>
              <a:gd name="connsiteX44" fmla="*/ 5771725 w 7058829"/>
              <a:gd name="connsiteY44" fmla="*/ 3375553 h 6056768"/>
              <a:gd name="connsiteX45" fmla="*/ 5551381 w 7058829"/>
              <a:gd name="connsiteY45" fmla="*/ 3500069 h 6056768"/>
              <a:gd name="connsiteX46" fmla="*/ 5288766 w 7058829"/>
              <a:gd name="connsiteY46" fmla="*/ 3414189 h 6056768"/>
              <a:gd name="connsiteX47" fmla="*/ 4899531 w 7058829"/>
              <a:gd name="connsiteY47" fmla="*/ 3300893 h 6056768"/>
              <a:gd name="connsiteX48" fmla="*/ 4921719 w 7058829"/>
              <a:gd name="connsiteY48" fmla="*/ 3452826 h 6056768"/>
              <a:gd name="connsiteX49" fmla="*/ 4971959 w 7058829"/>
              <a:gd name="connsiteY49" fmla="*/ 3853155 h 6056768"/>
              <a:gd name="connsiteX50" fmla="*/ 4890477 w 7058829"/>
              <a:gd name="connsiteY50" fmla="*/ 4215293 h 6056768"/>
              <a:gd name="connsiteX51" fmla="*/ 5053440 w 7058829"/>
              <a:gd name="connsiteY51" fmla="*/ 4749448 h 6056768"/>
              <a:gd name="connsiteX52" fmla="*/ 4211468 w 7058829"/>
              <a:gd name="connsiteY52" fmla="*/ 4613646 h 6056768"/>
              <a:gd name="connsiteX53" fmla="*/ 4401590 w 7058829"/>
              <a:gd name="connsiteY53" fmla="*/ 5147800 h 6056768"/>
              <a:gd name="connsiteX54" fmla="*/ 4093772 w 7058829"/>
              <a:gd name="connsiteY54" fmla="*/ 5383191 h 6056768"/>
              <a:gd name="connsiteX55" fmla="*/ 4455911 w 7058829"/>
              <a:gd name="connsiteY55" fmla="*/ 5763437 h 6056768"/>
              <a:gd name="connsiteX56" fmla="*/ 4365377 w 7058829"/>
              <a:gd name="connsiteY56" fmla="*/ 5989773 h 6056768"/>
              <a:gd name="connsiteX57" fmla="*/ 3938958 w 7058829"/>
              <a:gd name="connsiteY57" fmla="*/ 6056768 h 6056768"/>
              <a:gd name="connsiteX58" fmla="*/ 3269907 w 7058829"/>
              <a:gd name="connsiteY58" fmla="*/ 5066320 h 6056768"/>
              <a:gd name="connsiteX59" fmla="*/ 2880608 w 7058829"/>
              <a:gd name="connsiteY59" fmla="*/ 4133812 h 6056768"/>
              <a:gd name="connsiteX60" fmla="*/ 2898715 w 7058829"/>
              <a:gd name="connsiteY60" fmla="*/ 3219412 h 6056768"/>
              <a:gd name="connsiteX61" fmla="*/ 2751629 w 7058829"/>
              <a:gd name="connsiteY61" fmla="*/ 3407750 h 6056768"/>
              <a:gd name="connsiteX62" fmla="*/ 2661476 w 7058829"/>
              <a:gd name="connsiteY62" fmla="*/ 3536539 h 6056768"/>
              <a:gd name="connsiteX63" fmla="*/ 2448976 w 7058829"/>
              <a:gd name="connsiteY63" fmla="*/ 3787677 h 6056768"/>
              <a:gd name="connsiteX64" fmla="*/ 2283079 w 7058829"/>
              <a:gd name="connsiteY64" fmla="*/ 3970849 h 6056768"/>
              <a:gd name="connsiteX65" fmla="*/ 2094807 w 7058829"/>
              <a:gd name="connsiteY65" fmla="*/ 3839192 h 6056768"/>
              <a:gd name="connsiteX66" fmla="*/ 1573211 w 7058829"/>
              <a:gd name="connsiteY66" fmla="*/ 3517220 h 6056768"/>
              <a:gd name="connsiteX67" fmla="*/ 877752 w 7058829"/>
              <a:gd name="connsiteY67" fmla="*/ 3072899 h 6056768"/>
              <a:gd name="connsiteX68" fmla="*/ 658812 w 7058829"/>
              <a:gd name="connsiteY68" fmla="*/ 2924792 h 6056768"/>
              <a:gd name="connsiteX69" fmla="*/ 454280 w 7058829"/>
              <a:gd name="connsiteY69" fmla="*/ 2793899 h 6056768"/>
              <a:gd name="connsiteX70" fmla="*/ 668931 w 7058829"/>
              <a:gd name="connsiteY70" fmla="*/ 2612727 h 6056768"/>
              <a:gd name="connsiteX71" fmla="*/ 323962 w 7058829"/>
              <a:gd name="connsiteY71" fmla="*/ 2396758 h 6056768"/>
              <a:gd name="connsiteX72" fmla="*/ 386589 w 7058829"/>
              <a:gd name="connsiteY72" fmla="*/ 2243919 h 6056768"/>
              <a:gd name="connsiteX73" fmla="*/ 269757 w 7058829"/>
              <a:gd name="connsiteY73" fmla="*/ 1987464 h 6056768"/>
              <a:gd name="connsiteX74" fmla="*/ 110248 w 7058829"/>
              <a:gd name="connsiteY74" fmla="*/ 1653163 h 6056768"/>
              <a:gd name="connsiteX75" fmla="*/ 105020 w 7058829"/>
              <a:gd name="connsiteY75" fmla="*/ 1572510 h 6056768"/>
              <a:gd name="connsiteX76" fmla="*/ 333819 w 7058829"/>
              <a:gd name="connsiteY76" fmla="*/ 1361368 h 6056768"/>
              <a:gd name="connsiteX77" fmla="*/ 81057 w 7058829"/>
              <a:gd name="connsiteY77" fmla="*/ 1235825 h 6056768"/>
              <a:gd name="connsiteX78" fmla="*/ 216193 w 7058829"/>
              <a:gd name="connsiteY78" fmla="*/ 948839 h 6056768"/>
              <a:gd name="connsiteX79" fmla="*/ 143783 w 7058829"/>
              <a:gd name="connsiteY79" fmla="*/ 710023 h 6056768"/>
              <a:gd name="connsiteX80" fmla="*/ 27747 w 7058829"/>
              <a:gd name="connsiteY80" fmla="*/ 561519 h 6056768"/>
              <a:gd name="connsiteX81" fmla="*/ 0 w 7058829"/>
              <a:gd name="connsiteY81" fmla="*/ 188422 h 6056768"/>
              <a:gd name="connsiteX82" fmla="*/ 701 w 7058829"/>
              <a:gd name="connsiteY82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195949 w 7058829"/>
              <a:gd name="connsiteY18" fmla="*/ 497125 h 6056768"/>
              <a:gd name="connsiteX19" fmla="*/ 3644234 w 7058829"/>
              <a:gd name="connsiteY19" fmla="*/ 428060 h 6056768"/>
              <a:gd name="connsiteX20" fmla="*/ 3904287 w 7058829"/>
              <a:gd name="connsiteY20" fmla="*/ 400533 h 6056768"/>
              <a:gd name="connsiteX21" fmla="*/ 4102826 w 7058829"/>
              <a:gd name="connsiteY21" fmla="*/ 376625 h 6056768"/>
              <a:gd name="connsiteX22" fmla="*/ 4213380 w 7058829"/>
              <a:gd name="connsiteY22" fmla="*/ 400533 h 6056768"/>
              <a:gd name="connsiteX23" fmla="*/ 4522473 w 7058829"/>
              <a:gd name="connsiteY23" fmla="*/ 439170 h 6056768"/>
              <a:gd name="connsiteX24" fmla="*/ 4664141 w 7058829"/>
              <a:gd name="connsiteY24" fmla="*/ 452048 h 6056768"/>
              <a:gd name="connsiteX25" fmla="*/ 5031189 w 7058829"/>
              <a:gd name="connsiteY25" fmla="*/ 503564 h 6056768"/>
              <a:gd name="connsiteX26" fmla="*/ 5578541 w 7058829"/>
              <a:gd name="connsiteY26" fmla="*/ 584854 h 6056768"/>
              <a:gd name="connsiteX27" fmla="*/ 5758845 w 7058829"/>
              <a:gd name="connsiteY27" fmla="*/ 670989 h 6056768"/>
              <a:gd name="connsiteX28" fmla="*/ 6241803 w 7058829"/>
              <a:gd name="connsiteY28" fmla="*/ 877051 h 6056768"/>
              <a:gd name="connsiteX29" fmla="*/ 6817960 w 7058829"/>
              <a:gd name="connsiteY29" fmla="*/ 1113577 h 6056768"/>
              <a:gd name="connsiteX30" fmla="*/ 6930823 w 7058829"/>
              <a:gd name="connsiteY30" fmla="*/ 1263417 h 6056768"/>
              <a:gd name="connsiteX31" fmla="*/ 6945614 w 7058829"/>
              <a:gd name="connsiteY31" fmla="*/ 1481147 h 6056768"/>
              <a:gd name="connsiteX32" fmla="*/ 6746439 w 7058829"/>
              <a:gd name="connsiteY32" fmla="*/ 1834232 h 6056768"/>
              <a:gd name="connsiteX33" fmla="*/ 6821352 w 7058829"/>
              <a:gd name="connsiteY33" fmla="*/ 1991074 h 6056768"/>
              <a:gd name="connsiteX34" fmla="*/ 6885748 w 7058829"/>
              <a:gd name="connsiteY34" fmla="*/ 2081226 h 6056768"/>
              <a:gd name="connsiteX35" fmla="*/ 7020976 w 7058829"/>
              <a:gd name="connsiteY35" fmla="*/ 2274409 h 6056768"/>
              <a:gd name="connsiteX36" fmla="*/ 7036149 w 7058829"/>
              <a:gd name="connsiteY36" fmla="*/ 2368387 h 6056768"/>
              <a:gd name="connsiteX37" fmla="*/ 6737385 w 7058829"/>
              <a:gd name="connsiteY37" fmla="*/ 2748633 h 6056768"/>
              <a:gd name="connsiteX38" fmla="*/ 6840672 w 7058829"/>
              <a:gd name="connsiteY38" fmla="*/ 2995626 h 6056768"/>
              <a:gd name="connsiteX39" fmla="*/ 6909400 w 7058829"/>
              <a:gd name="connsiteY39" fmla="*/ 3210359 h 6056768"/>
              <a:gd name="connsiteX40" fmla="*/ 6791705 w 7058829"/>
              <a:gd name="connsiteY40" fmla="*/ 3491017 h 6056768"/>
              <a:gd name="connsiteX41" fmla="*/ 6628169 w 7058829"/>
              <a:gd name="connsiteY41" fmla="*/ 3594494 h 6056768"/>
              <a:gd name="connsiteX42" fmla="*/ 6348085 w 7058829"/>
              <a:gd name="connsiteY42" fmla="*/ 3762620 h 6056768"/>
              <a:gd name="connsiteX43" fmla="*/ 6222485 w 7058829"/>
              <a:gd name="connsiteY43" fmla="*/ 3633130 h 6056768"/>
              <a:gd name="connsiteX44" fmla="*/ 5904466 w 7058829"/>
              <a:gd name="connsiteY44" fmla="*/ 3319000 h 6056768"/>
              <a:gd name="connsiteX45" fmla="*/ 5771725 w 7058829"/>
              <a:gd name="connsiteY45" fmla="*/ 3375553 h 6056768"/>
              <a:gd name="connsiteX46" fmla="*/ 5551381 w 7058829"/>
              <a:gd name="connsiteY46" fmla="*/ 3500069 h 6056768"/>
              <a:gd name="connsiteX47" fmla="*/ 5288766 w 7058829"/>
              <a:gd name="connsiteY47" fmla="*/ 3414189 h 6056768"/>
              <a:gd name="connsiteX48" fmla="*/ 4899531 w 7058829"/>
              <a:gd name="connsiteY48" fmla="*/ 3300893 h 6056768"/>
              <a:gd name="connsiteX49" fmla="*/ 4921719 w 7058829"/>
              <a:gd name="connsiteY49" fmla="*/ 3452826 h 6056768"/>
              <a:gd name="connsiteX50" fmla="*/ 4971959 w 7058829"/>
              <a:gd name="connsiteY50" fmla="*/ 3853155 h 6056768"/>
              <a:gd name="connsiteX51" fmla="*/ 4890477 w 7058829"/>
              <a:gd name="connsiteY51" fmla="*/ 4215293 h 6056768"/>
              <a:gd name="connsiteX52" fmla="*/ 5053440 w 7058829"/>
              <a:gd name="connsiteY52" fmla="*/ 4749448 h 6056768"/>
              <a:gd name="connsiteX53" fmla="*/ 4211468 w 7058829"/>
              <a:gd name="connsiteY53" fmla="*/ 4613646 h 6056768"/>
              <a:gd name="connsiteX54" fmla="*/ 4401590 w 7058829"/>
              <a:gd name="connsiteY54" fmla="*/ 5147800 h 6056768"/>
              <a:gd name="connsiteX55" fmla="*/ 4093772 w 7058829"/>
              <a:gd name="connsiteY55" fmla="*/ 5383191 h 6056768"/>
              <a:gd name="connsiteX56" fmla="*/ 4455911 w 7058829"/>
              <a:gd name="connsiteY56" fmla="*/ 5763437 h 6056768"/>
              <a:gd name="connsiteX57" fmla="*/ 4365377 w 7058829"/>
              <a:gd name="connsiteY57" fmla="*/ 5989773 h 6056768"/>
              <a:gd name="connsiteX58" fmla="*/ 3938958 w 7058829"/>
              <a:gd name="connsiteY58" fmla="*/ 6056768 h 6056768"/>
              <a:gd name="connsiteX59" fmla="*/ 3269907 w 7058829"/>
              <a:gd name="connsiteY59" fmla="*/ 5066320 h 6056768"/>
              <a:gd name="connsiteX60" fmla="*/ 2880608 w 7058829"/>
              <a:gd name="connsiteY60" fmla="*/ 4133812 h 6056768"/>
              <a:gd name="connsiteX61" fmla="*/ 2898715 w 7058829"/>
              <a:gd name="connsiteY61" fmla="*/ 3219412 h 6056768"/>
              <a:gd name="connsiteX62" fmla="*/ 2751629 w 7058829"/>
              <a:gd name="connsiteY62" fmla="*/ 3407750 h 6056768"/>
              <a:gd name="connsiteX63" fmla="*/ 2661476 w 7058829"/>
              <a:gd name="connsiteY63" fmla="*/ 3536539 h 6056768"/>
              <a:gd name="connsiteX64" fmla="*/ 2448976 w 7058829"/>
              <a:gd name="connsiteY64" fmla="*/ 3787677 h 6056768"/>
              <a:gd name="connsiteX65" fmla="*/ 2283079 w 7058829"/>
              <a:gd name="connsiteY65" fmla="*/ 3970849 h 6056768"/>
              <a:gd name="connsiteX66" fmla="*/ 2094807 w 7058829"/>
              <a:gd name="connsiteY66" fmla="*/ 3839192 h 6056768"/>
              <a:gd name="connsiteX67" fmla="*/ 1573211 w 7058829"/>
              <a:gd name="connsiteY67" fmla="*/ 3517220 h 6056768"/>
              <a:gd name="connsiteX68" fmla="*/ 877752 w 7058829"/>
              <a:gd name="connsiteY68" fmla="*/ 3072899 h 6056768"/>
              <a:gd name="connsiteX69" fmla="*/ 658812 w 7058829"/>
              <a:gd name="connsiteY69" fmla="*/ 2924792 h 6056768"/>
              <a:gd name="connsiteX70" fmla="*/ 454280 w 7058829"/>
              <a:gd name="connsiteY70" fmla="*/ 2793899 h 6056768"/>
              <a:gd name="connsiteX71" fmla="*/ 668931 w 7058829"/>
              <a:gd name="connsiteY71" fmla="*/ 2612727 h 6056768"/>
              <a:gd name="connsiteX72" fmla="*/ 323962 w 7058829"/>
              <a:gd name="connsiteY72" fmla="*/ 2396758 h 6056768"/>
              <a:gd name="connsiteX73" fmla="*/ 386589 w 7058829"/>
              <a:gd name="connsiteY73" fmla="*/ 2243919 h 6056768"/>
              <a:gd name="connsiteX74" fmla="*/ 269757 w 7058829"/>
              <a:gd name="connsiteY74" fmla="*/ 1987464 h 6056768"/>
              <a:gd name="connsiteX75" fmla="*/ 110248 w 7058829"/>
              <a:gd name="connsiteY75" fmla="*/ 1653163 h 6056768"/>
              <a:gd name="connsiteX76" fmla="*/ 105020 w 7058829"/>
              <a:gd name="connsiteY76" fmla="*/ 1572510 h 6056768"/>
              <a:gd name="connsiteX77" fmla="*/ 333819 w 7058829"/>
              <a:gd name="connsiteY77" fmla="*/ 1361368 h 6056768"/>
              <a:gd name="connsiteX78" fmla="*/ 81057 w 7058829"/>
              <a:gd name="connsiteY78" fmla="*/ 1235825 h 6056768"/>
              <a:gd name="connsiteX79" fmla="*/ 216193 w 7058829"/>
              <a:gd name="connsiteY79" fmla="*/ 948839 h 6056768"/>
              <a:gd name="connsiteX80" fmla="*/ 143783 w 7058829"/>
              <a:gd name="connsiteY80" fmla="*/ 710023 h 6056768"/>
              <a:gd name="connsiteX81" fmla="*/ 27747 w 7058829"/>
              <a:gd name="connsiteY81" fmla="*/ 561519 h 6056768"/>
              <a:gd name="connsiteX82" fmla="*/ 0 w 7058829"/>
              <a:gd name="connsiteY82" fmla="*/ 188422 h 6056768"/>
              <a:gd name="connsiteX83" fmla="*/ 701 w 7058829"/>
              <a:gd name="connsiteY83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71478 w 7058829"/>
              <a:gd name="connsiteY18" fmla="*/ 493374 h 6056768"/>
              <a:gd name="connsiteX19" fmla="*/ 3195949 w 7058829"/>
              <a:gd name="connsiteY19" fmla="*/ 497125 h 6056768"/>
              <a:gd name="connsiteX20" fmla="*/ 3644234 w 7058829"/>
              <a:gd name="connsiteY20" fmla="*/ 428060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522473 w 7058829"/>
              <a:gd name="connsiteY24" fmla="*/ 439170 h 6056768"/>
              <a:gd name="connsiteX25" fmla="*/ 4664141 w 7058829"/>
              <a:gd name="connsiteY25" fmla="*/ 452048 h 6056768"/>
              <a:gd name="connsiteX26" fmla="*/ 5031189 w 7058829"/>
              <a:gd name="connsiteY26" fmla="*/ 503564 h 6056768"/>
              <a:gd name="connsiteX27" fmla="*/ 5578541 w 7058829"/>
              <a:gd name="connsiteY27" fmla="*/ 584854 h 6056768"/>
              <a:gd name="connsiteX28" fmla="*/ 5758845 w 7058829"/>
              <a:gd name="connsiteY28" fmla="*/ 670989 h 6056768"/>
              <a:gd name="connsiteX29" fmla="*/ 6241803 w 7058829"/>
              <a:gd name="connsiteY29" fmla="*/ 877051 h 6056768"/>
              <a:gd name="connsiteX30" fmla="*/ 6817960 w 7058829"/>
              <a:gd name="connsiteY30" fmla="*/ 1113577 h 6056768"/>
              <a:gd name="connsiteX31" fmla="*/ 6930823 w 7058829"/>
              <a:gd name="connsiteY31" fmla="*/ 1263417 h 6056768"/>
              <a:gd name="connsiteX32" fmla="*/ 6945614 w 7058829"/>
              <a:gd name="connsiteY32" fmla="*/ 1481147 h 6056768"/>
              <a:gd name="connsiteX33" fmla="*/ 6746439 w 7058829"/>
              <a:gd name="connsiteY33" fmla="*/ 1834232 h 6056768"/>
              <a:gd name="connsiteX34" fmla="*/ 6821352 w 7058829"/>
              <a:gd name="connsiteY34" fmla="*/ 1991074 h 6056768"/>
              <a:gd name="connsiteX35" fmla="*/ 6885748 w 7058829"/>
              <a:gd name="connsiteY35" fmla="*/ 2081226 h 6056768"/>
              <a:gd name="connsiteX36" fmla="*/ 7020976 w 7058829"/>
              <a:gd name="connsiteY36" fmla="*/ 2274409 h 6056768"/>
              <a:gd name="connsiteX37" fmla="*/ 7036149 w 7058829"/>
              <a:gd name="connsiteY37" fmla="*/ 2368387 h 6056768"/>
              <a:gd name="connsiteX38" fmla="*/ 6737385 w 7058829"/>
              <a:gd name="connsiteY38" fmla="*/ 2748633 h 6056768"/>
              <a:gd name="connsiteX39" fmla="*/ 6840672 w 7058829"/>
              <a:gd name="connsiteY39" fmla="*/ 2995626 h 6056768"/>
              <a:gd name="connsiteX40" fmla="*/ 6909400 w 7058829"/>
              <a:gd name="connsiteY40" fmla="*/ 3210359 h 6056768"/>
              <a:gd name="connsiteX41" fmla="*/ 6791705 w 7058829"/>
              <a:gd name="connsiteY41" fmla="*/ 3491017 h 6056768"/>
              <a:gd name="connsiteX42" fmla="*/ 6628169 w 7058829"/>
              <a:gd name="connsiteY42" fmla="*/ 3594494 h 6056768"/>
              <a:gd name="connsiteX43" fmla="*/ 6348085 w 7058829"/>
              <a:gd name="connsiteY43" fmla="*/ 3762620 h 6056768"/>
              <a:gd name="connsiteX44" fmla="*/ 6222485 w 7058829"/>
              <a:gd name="connsiteY44" fmla="*/ 3633130 h 6056768"/>
              <a:gd name="connsiteX45" fmla="*/ 5904466 w 7058829"/>
              <a:gd name="connsiteY45" fmla="*/ 3319000 h 6056768"/>
              <a:gd name="connsiteX46" fmla="*/ 5771725 w 7058829"/>
              <a:gd name="connsiteY46" fmla="*/ 3375553 h 6056768"/>
              <a:gd name="connsiteX47" fmla="*/ 5551381 w 7058829"/>
              <a:gd name="connsiteY47" fmla="*/ 3500069 h 6056768"/>
              <a:gd name="connsiteX48" fmla="*/ 5288766 w 7058829"/>
              <a:gd name="connsiteY48" fmla="*/ 3414189 h 6056768"/>
              <a:gd name="connsiteX49" fmla="*/ 4899531 w 7058829"/>
              <a:gd name="connsiteY49" fmla="*/ 3300893 h 6056768"/>
              <a:gd name="connsiteX50" fmla="*/ 4921719 w 7058829"/>
              <a:gd name="connsiteY50" fmla="*/ 3452826 h 6056768"/>
              <a:gd name="connsiteX51" fmla="*/ 4971959 w 7058829"/>
              <a:gd name="connsiteY51" fmla="*/ 3853155 h 6056768"/>
              <a:gd name="connsiteX52" fmla="*/ 4890477 w 7058829"/>
              <a:gd name="connsiteY52" fmla="*/ 4215293 h 6056768"/>
              <a:gd name="connsiteX53" fmla="*/ 5053440 w 7058829"/>
              <a:gd name="connsiteY53" fmla="*/ 4749448 h 6056768"/>
              <a:gd name="connsiteX54" fmla="*/ 4211468 w 7058829"/>
              <a:gd name="connsiteY54" fmla="*/ 4613646 h 6056768"/>
              <a:gd name="connsiteX55" fmla="*/ 4401590 w 7058829"/>
              <a:gd name="connsiteY55" fmla="*/ 5147800 h 6056768"/>
              <a:gd name="connsiteX56" fmla="*/ 4093772 w 7058829"/>
              <a:gd name="connsiteY56" fmla="*/ 5383191 h 6056768"/>
              <a:gd name="connsiteX57" fmla="*/ 4455911 w 7058829"/>
              <a:gd name="connsiteY57" fmla="*/ 5763437 h 6056768"/>
              <a:gd name="connsiteX58" fmla="*/ 4365377 w 7058829"/>
              <a:gd name="connsiteY58" fmla="*/ 5989773 h 6056768"/>
              <a:gd name="connsiteX59" fmla="*/ 3938958 w 7058829"/>
              <a:gd name="connsiteY59" fmla="*/ 6056768 h 6056768"/>
              <a:gd name="connsiteX60" fmla="*/ 3269907 w 7058829"/>
              <a:gd name="connsiteY60" fmla="*/ 5066320 h 6056768"/>
              <a:gd name="connsiteX61" fmla="*/ 2880608 w 7058829"/>
              <a:gd name="connsiteY61" fmla="*/ 4133812 h 6056768"/>
              <a:gd name="connsiteX62" fmla="*/ 2898715 w 7058829"/>
              <a:gd name="connsiteY62" fmla="*/ 3219412 h 6056768"/>
              <a:gd name="connsiteX63" fmla="*/ 2751629 w 7058829"/>
              <a:gd name="connsiteY63" fmla="*/ 3407750 h 6056768"/>
              <a:gd name="connsiteX64" fmla="*/ 2661476 w 7058829"/>
              <a:gd name="connsiteY64" fmla="*/ 3536539 h 6056768"/>
              <a:gd name="connsiteX65" fmla="*/ 2448976 w 7058829"/>
              <a:gd name="connsiteY65" fmla="*/ 3787677 h 6056768"/>
              <a:gd name="connsiteX66" fmla="*/ 2283079 w 7058829"/>
              <a:gd name="connsiteY66" fmla="*/ 3970849 h 6056768"/>
              <a:gd name="connsiteX67" fmla="*/ 2094807 w 7058829"/>
              <a:gd name="connsiteY67" fmla="*/ 3839192 h 6056768"/>
              <a:gd name="connsiteX68" fmla="*/ 1573211 w 7058829"/>
              <a:gd name="connsiteY68" fmla="*/ 3517220 h 6056768"/>
              <a:gd name="connsiteX69" fmla="*/ 877752 w 7058829"/>
              <a:gd name="connsiteY69" fmla="*/ 3072899 h 6056768"/>
              <a:gd name="connsiteX70" fmla="*/ 658812 w 7058829"/>
              <a:gd name="connsiteY70" fmla="*/ 2924792 h 6056768"/>
              <a:gd name="connsiteX71" fmla="*/ 454280 w 7058829"/>
              <a:gd name="connsiteY71" fmla="*/ 2793899 h 6056768"/>
              <a:gd name="connsiteX72" fmla="*/ 668931 w 7058829"/>
              <a:gd name="connsiteY72" fmla="*/ 2612727 h 6056768"/>
              <a:gd name="connsiteX73" fmla="*/ 323962 w 7058829"/>
              <a:gd name="connsiteY73" fmla="*/ 2396758 h 6056768"/>
              <a:gd name="connsiteX74" fmla="*/ 386589 w 7058829"/>
              <a:gd name="connsiteY74" fmla="*/ 2243919 h 6056768"/>
              <a:gd name="connsiteX75" fmla="*/ 269757 w 7058829"/>
              <a:gd name="connsiteY75" fmla="*/ 1987464 h 6056768"/>
              <a:gd name="connsiteX76" fmla="*/ 110248 w 7058829"/>
              <a:gd name="connsiteY76" fmla="*/ 1653163 h 6056768"/>
              <a:gd name="connsiteX77" fmla="*/ 105020 w 7058829"/>
              <a:gd name="connsiteY77" fmla="*/ 1572510 h 6056768"/>
              <a:gd name="connsiteX78" fmla="*/ 333819 w 7058829"/>
              <a:gd name="connsiteY78" fmla="*/ 1361368 h 6056768"/>
              <a:gd name="connsiteX79" fmla="*/ 81057 w 7058829"/>
              <a:gd name="connsiteY79" fmla="*/ 1235825 h 6056768"/>
              <a:gd name="connsiteX80" fmla="*/ 216193 w 7058829"/>
              <a:gd name="connsiteY80" fmla="*/ 948839 h 6056768"/>
              <a:gd name="connsiteX81" fmla="*/ 143783 w 7058829"/>
              <a:gd name="connsiteY81" fmla="*/ 710023 h 6056768"/>
              <a:gd name="connsiteX82" fmla="*/ 27747 w 7058829"/>
              <a:gd name="connsiteY82" fmla="*/ 561519 h 6056768"/>
              <a:gd name="connsiteX83" fmla="*/ 0 w 7058829"/>
              <a:gd name="connsiteY83" fmla="*/ 188422 h 6056768"/>
              <a:gd name="connsiteX84" fmla="*/ 701 w 7058829"/>
              <a:gd name="connsiteY84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44234 w 7058829"/>
              <a:gd name="connsiteY20" fmla="*/ 428060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522473 w 7058829"/>
              <a:gd name="connsiteY24" fmla="*/ 439170 h 6056768"/>
              <a:gd name="connsiteX25" fmla="*/ 4664141 w 7058829"/>
              <a:gd name="connsiteY25" fmla="*/ 452048 h 6056768"/>
              <a:gd name="connsiteX26" fmla="*/ 5031189 w 7058829"/>
              <a:gd name="connsiteY26" fmla="*/ 503564 h 6056768"/>
              <a:gd name="connsiteX27" fmla="*/ 5578541 w 7058829"/>
              <a:gd name="connsiteY27" fmla="*/ 584854 h 6056768"/>
              <a:gd name="connsiteX28" fmla="*/ 5758845 w 7058829"/>
              <a:gd name="connsiteY28" fmla="*/ 670989 h 6056768"/>
              <a:gd name="connsiteX29" fmla="*/ 6241803 w 7058829"/>
              <a:gd name="connsiteY29" fmla="*/ 877051 h 6056768"/>
              <a:gd name="connsiteX30" fmla="*/ 6817960 w 7058829"/>
              <a:gd name="connsiteY30" fmla="*/ 1113577 h 6056768"/>
              <a:gd name="connsiteX31" fmla="*/ 6930823 w 7058829"/>
              <a:gd name="connsiteY31" fmla="*/ 1263417 h 6056768"/>
              <a:gd name="connsiteX32" fmla="*/ 6945614 w 7058829"/>
              <a:gd name="connsiteY32" fmla="*/ 1481147 h 6056768"/>
              <a:gd name="connsiteX33" fmla="*/ 6746439 w 7058829"/>
              <a:gd name="connsiteY33" fmla="*/ 1834232 h 6056768"/>
              <a:gd name="connsiteX34" fmla="*/ 6821352 w 7058829"/>
              <a:gd name="connsiteY34" fmla="*/ 1991074 h 6056768"/>
              <a:gd name="connsiteX35" fmla="*/ 6885748 w 7058829"/>
              <a:gd name="connsiteY35" fmla="*/ 2081226 h 6056768"/>
              <a:gd name="connsiteX36" fmla="*/ 7020976 w 7058829"/>
              <a:gd name="connsiteY36" fmla="*/ 2274409 h 6056768"/>
              <a:gd name="connsiteX37" fmla="*/ 7036149 w 7058829"/>
              <a:gd name="connsiteY37" fmla="*/ 2368387 h 6056768"/>
              <a:gd name="connsiteX38" fmla="*/ 6737385 w 7058829"/>
              <a:gd name="connsiteY38" fmla="*/ 2748633 h 6056768"/>
              <a:gd name="connsiteX39" fmla="*/ 6840672 w 7058829"/>
              <a:gd name="connsiteY39" fmla="*/ 2995626 h 6056768"/>
              <a:gd name="connsiteX40" fmla="*/ 6909400 w 7058829"/>
              <a:gd name="connsiteY40" fmla="*/ 3210359 h 6056768"/>
              <a:gd name="connsiteX41" fmla="*/ 6791705 w 7058829"/>
              <a:gd name="connsiteY41" fmla="*/ 3491017 h 6056768"/>
              <a:gd name="connsiteX42" fmla="*/ 6628169 w 7058829"/>
              <a:gd name="connsiteY42" fmla="*/ 3594494 h 6056768"/>
              <a:gd name="connsiteX43" fmla="*/ 6348085 w 7058829"/>
              <a:gd name="connsiteY43" fmla="*/ 3762620 h 6056768"/>
              <a:gd name="connsiteX44" fmla="*/ 6222485 w 7058829"/>
              <a:gd name="connsiteY44" fmla="*/ 3633130 h 6056768"/>
              <a:gd name="connsiteX45" fmla="*/ 5904466 w 7058829"/>
              <a:gd name="connsiteY45" fmla="*/ 3319000 h 6056768"/>
              <a:gd name="connsiteX46" fmla="*/ 5771725 w 7058829"/>
              <a:gd name="connsiteY46" fmla="*/ 3375553 h 6056768"/>
              <a:gd name="connsiteX47" fmla="*/ 5551381 w 7058829"/>
              <a:gd name="connsiteY47" fmla="*/ 3500069 h 6056768"/>
              <a:gd name="connsiteX48" fmla="*/ 5288766 w 7058829"/>
              <a:gd name="connsiteY48" fmla="*/ 3414189 h 6056768"/>
              <a:gd name="connsiteX49" fmla="*/ 4899531 w 7058829"/>
              <a:gd name="connsiteY49" fmla="*/ 3300893 h 6056768"/>
              <a:gd name="connsiteX50" fmla="*/ 4921719 w 7058829"/>
              <a:gd name="connsiteY50" fmla="*/ 3452826 h 6056768"/>
              <a:gd name="connsiteX51" fmla="*/ 4971959 w 7058829"/>
              <a:gd name="connsiteY51" fmla="*/ 3853155 h 6056768"/>
              <a:gd name="connsiteX52" fmla="*/ 4890477 w 7058829"/>
              <a:gd name="connsiteY52" fmla="*/ 4215293 h 6056768"/>
              <a:gd name="connsiteX53" fmla="*/ 5053440 w 7058829"/>
              <a:gd name="connsiteY53" fmla="*/ 4749448 h 6056768"/>
              <a:gd name="connsiteX54" fmla="*/ 4211468 w 7058829"/>
              <a:gd name="connsiteY54" fmla="*/ 4613646 h 6056768"/>
              <a:gd name="connsiteX55" fmla="*/ 4401590 w 7058829"/>
              <a:gd name="connsiteY55" fmla="*/ 5147800 h 6056768"/>
              <a:gd name="connsiteX56" fmla="*/ 4093772 w 7058829"/>
              <a:gd name="connsiteY56" fmla="*/ 5383191 h 6056768"/>
              <a:gd name="connsiteX57" fmla="*/ 4455911 w 7058829"/>
              <a:gd name="connsiteY57" fmla="*/ 5763437 h 6056768"/>
              <a:gd name="connsiteX58" fmla="*/ 4365377 w 7058829"/>
              <a:gd name="connsiteY58" fmla="*/ 5989773 h 6056768"/>
              <a:gd name="connsiteX59" fmla="*/ 3938958 w 7058829"/>
              <a:gd name="connsiteY59" fmla="*/ 6056768 h 6056768"/>
              <a:gd name="connsiteX60" fmla="*/ 3269907 w 7058829"/>
              <a:gd name="connsiteY60" fmla="*/ 5066320 h 6056768"/>
              <a:gd name="connsiteX61" fmla="*/ 2880608 w 7058829"/>
              <a:gd name="connsiteY61" fmla="*/ 4133812 h 6056768"/>
              <a:gd name="connsiteX62" fmla="*/ 2898715 w 7058829"/>
              <a:gd name="connsiteY62" fmla="*/ 3219412 h 6056768"/>
              <a:gd name="connsiteX63" fmla="*/ 2751629 w 7058829"/>
              <a:gd name="connsiteY63" fmla="*/ 3407750 h 6056768"/>
              <a:gd name="connsiteX64" fmla="*/ 2661476 w 7058829"/>
              <a:gd name="connsiteY64" fmla="*/ 3536539 h 6056768"/>
              <a:gd name="connsiteX65" fmla="*/ 2448976 w 7058829"/>
              <a:gd name="connsiteY65" fmla="*/ 3787677 h 6056768"/>
              <a:gd name="connsiteX66" fmla="*/ 2283079 w 7058829"/>
              <a:gd name="connsiteY66" fmla="*/ 3970849 h 6056768"/>
              <a:gd name="connsiteX67" fmla="*/ 2094807 w 7058829"/>
              <a:gd name="connsiteY67" fmla="*/ 3839192 h 6056768"/>
              <a:gd name="connsiteX68" fmla="*/ 1573211 w 7058829"/>
              <a:gd name="connsiteY68" fmla="*/ 3517220 h 6056768"/>
              <a:gd name="connsiteX69" fmla="*/ 877752 w 7058829"/>
              <a:gd name="connsiteY69" fmla="*/ 3072899 h 6056768"/>
              <a:gd name="connsiteX70" fmla="*/ 658812 w 7058829"/>
              <a:gd name="connsiteY70" fmla="*/ 2924792 h 6056768"/>
              <a:gd name="connsiteX71" fmla="*/ 454280 w 7058829"/>
              <a:gd name="connsiteY71" fmla="*/ 2793899 h 6056768"/>
              <a:gd name="connsiteX72" fmla="*/ 668931 w 7058829"/>
              <a:gd name="connsiteY72" fmla="*/ 2612727 h 6056768"/>
              <a:gd name="connsiteX73" fmla="*/ 323962 w 7058829"/>
              <a:gd name="connsiteY73" fmla="*/ 2396758 h 6056768"/>
              <a:gd name="connsiteX74" fmla="*/ 386589 w 7058829"/>
              <a:gd name="connsiteY74" fmla="*/ 2243919 h 6056768"/>
              <a:gd name="connsiteX75" fmla="*/ 269757 w 7058829"/>
              <a:gd name="connsiteY75" fmla="*/ 1987464 h 6056768"/>
              <a:gd name="connsiteX76" fmla="*/ 110248 w 7058829"/>
              <a:gd name="connsiteY76" fmla="*/ 1653163 h 6056768"/>
              <a:gd name="connsiteX77" fmla="*/ 105020 w 7058829"/>
              <a:gd name="connsiteY77" fmla="*/ 1572510 h 6056768"/>
              <a:gd name="connsiteX78" fmla="*/ 333819 w 7058829"/>
              <a:gd name="connsiteY78" fmla="*/ 1361368 h 6056768"/>
              <a:gd name="connsiteX79" fmla="*/ 81057 w 7058829"/>
              <a:gd name="connsiteY79" fmla="*/ 1235825 h 6056768"/>
              <a:gd name="connsiteX80" fmla="*/ 216193 w 7058829"/>
              <a:gd name="connsiteY80" fmla="*/ 948839 h 6056768"/>
              <a:gd name="connsiteX81" fmla="*/ 143783 w 7058829"/>
              <a:gd name="connsiteY81" fmla="*/ 710023 h 6056768"/>
              <a:gd name="connsiteX82" fmla="*/ 27747 w 7058829"/>
              <a:gd name="connsiteY82" fmla="*/ 561519 h 6056768"/>
              <a:gd name="connsiteX83" fmla="*/ 0 w 7058829"/>
              <a:gd name="connsiteY83" fmla="*/ 188422 h 6056768"/>
              <a:gd name="connsiteX84" fmla="*/ 701 w 7058829"/>
              <a:gd name="connsiteY84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522473 w 7058829"/>
              <a:gd name="connsiteY24" fmla="*/ 439170 h 6056768"/>
              <a:gd name="connsiteX25" fmla="*/ 4664141 w 7058829"/>
              <a:gd name="connsiteY25" fmla="*/ 452048 h 6056768"/>
              <a:gd name="connsiteX26" fmla="*/ 5031189 w 7058829"/>
              <a:gd name="connsiteY26" fmla="*/ 503564 h 6056768"/>
              <a:gd name="connsiteX27" fmla="*/ 5578541 w 7058829"/>
              <a:gd name="connsiteY27" fmla="*/ 584854 h 6056768"/>
              <a:gd name="connsiteX28" fmla="*/ 5758845 w 7058829"/>
              <a:gd name="connsiteY28" fmla="*/ 670989 h 6056768"/>
              <a:gd name="connsiteX29" fmla="*/ 6241803 w 7058829"/>
              <a:gd name="connsiteY29" fmla="*/ 877051 h 6056768"/>
              <a:gd name="connsiteX30" fmla="*/ 6817960 w 7058829"/>
              <a:gd name="connsiteY30" fmla="*/ 1113577 h 6056768"/>
              <a:gd name="connsiteX31" fmla="*/ 6930823 w 7058829"/>
              <a:gd name="connsiteY31" fmla="*/ 1263417 h 6056768"/>
              <a:gd name="connsiteX32" fmla="*/ 6945614 w 7058829"/>
              <a:gd name="connsiteY32" fmla="*/ 1481147 h 6056768"/>
              <a:gd name="connsiteX33" fmla="*/ 6746439 w 7058829"/>
              <a:gd name="connsiteY33" fmla="*/ 1834232 h 6056768"/>
              <a:gd name="connsiteX34" fmla="*/ 6821352 w 7058829"/>
              <a:gd name="connsiteY34" fmla="*/ 1991074 h 6056768"/>
              <a:gd name="connsiteX35" fmla="*/ 6885748 w 7058829"/>
              <a:gd name="connsiteY35" fmla="*/ 2081226 h 6056768"/>
              <a:gd name="connsiteX36" fmla="*/ 7020976 w 7058829"/>
              <a:gd name="connsiteY36" fmla="*/ 2274409 h 6056768"/>
              <a:gd name="connsiteX37" fmla="*/ 7036149 w 7058829"/>
              <a:gd name="connsiteY37" fmla="*/ 2368387 h 6056768"/>
              <a:gd name="connsiteX38" fmla="*/ 6737385 w 7058829"/>
              <a:gd name="connsiteY38" fmla="*/ 2748633 h 6056768"/>
              <a:gd name="connsiteX39" fmla="*/ 6840672 w 7058829"/>
              <a:gd name="connsiteY39" fmla="*/ 2995626 h 6056768"/>
              <a:gd name="connsiteX40" fmla="*/ 6909400 w 7058829"/>
              <a:gd name="connsiteY40" fmla="*/ 3210359 h 6056768"/>
              <a:gd name="connsiteX41" fmla="*/ 6791705 w 7058829"/>
              <a:gd name="connsiteY41" fmla="*/ 3491017 h 6056768"/>
              <a:gd name="connsiteX42" fmla="*/ 6628169 w 7058829"/>
              <a:gd name="connsiteY42" fmla="*/ 3594494 h 6056768"/>
              <a:gd name="connsiteX43" fmla="*/ 6348085 w 7058829"/>
              <a:gd name="connsiteY43" fmla="*/ 3762620 h 6056768"/>
              <a:gd name="connsiteX44" fmla="*/ 6222485 w 7058829"/>
              <a:gd name="connsiteY44" fmla="*/ 3633130 h 6056768"/>
              <a:gd name="connsiteX45" fmla="*/ 5904466 w 7058829"/>
              <a:gd name="connsiteY45" fmla="*/ 3319000 h 6056768"/>
              <a:gd name="connsiteX46" fmla="*/ 5771725 w 7058829"/>
              <a:gd name="connsiteY46" fmla="*/ 3375553 h 6056768"/>
              <a:gd name="connsiteX47" fmla="*/ 5551381 w 7058829"/>
              <a:gd name="connsiteY47" fmla="*/ 3500069 h 6056768"/>
              <a:gd name="connsiteX48" fmla="*/ 5288766 w 7058829"/>
              <a:gd name="connsiteY48" fmla="*/ 3414189 h 6056768"/>
              <a:gd name="connsiteX49" fmla="*/ 4899531 w 7058829"/>
              <a:gd name="connsiteY49" fmla="*/ 3300893 h 6056768"/>
              <a:gd name="connsiteX50" fmla="*/ 4921719 w 7058829"/>
              <a:gd name="connsiteY50" fmla="*/ 3452826 h 6056768"/>
              <a:gd name="connsiteX51" fmla="*/ 4971959 w 7058829"/>
              <a:gd name="connsiteY51" fmla="*/ 3853155 h 6056768"/>
              <a:gd name="connsiteX52" fmla="*/ 4890477 w 7058829"/>
              <a:gd name="connsiteY52" fmla="*/ 4215293 h 6056768"/>
              <a:gd name="connsiteX53" fmla="*/ 5053440 w 7058829"/>
              <a:gd name="connsiteY53" fmla="*/ 4749448 h 6056768"/>
              <a:gd name="connsiteX54" fmla="*/ 4211468 w 7058829"/>
              <a:gd name="connsiteY54" fmla="*/ 4613646 h 6056768"/>
              <a:gd name="connsiteX55" fmla="*/ 4401590 w 7058829"/>
              <a:gd name="connsiteY55" fmla="*/ 5147800 h 6056768"/>
              <a:gd name="connsiteX56" fmla="*/ 4093772 w 7058829"/>
              <a:gd name="connsiteY56" fmla="*/ 5383191 h 6056768"/>
              <a:gd name="connsiteX57" fmla="*/ 4455911 w 7058829"/>
              <a:gd name="connsiteY57" fmla="*/ 5763437 h 6056768"/>
              <a:gd name="connsiteX58" fmla="*/ 4365377 w 7058829"/>
              <a:gd name="connsiteY58" fmla="*/ 5989773 h 6056768"/>
              <a:gd name="connsiteX59" fmla="*/ 3938958 w 7058829"/>
              <a:gd name="connsiteY59" fmla="*/ 6056768 h 6056768"/>
              <a:gd name="connsiteX60" fmla="*/ 3269907 w 7058829"/>
              <a:gd name="connsiteY60" fmla="*/ 5066320 h 6056768"/>
              <a:gd name="connsiteX61" fmla="*/ 2880608 w 7058829"/>
              <a:gd name="connsiteY61" fmla="*/ 4133812 h 6056768"/>
              <a:gd name="connsiteX62" fmla="*/ 2898715 w 7058829"/>
              <a:gd name="connsiteY62" fmla="*/ 3219412 h 6056768"/>
              <a:gd name="connsiteX63" fmla="*/ 2751629 w 7058829"/>
              <a:gd name="connsiteY63" fmla="*/ 3407750 h 6056768"/>
              <a:gd name="connsiteX64" fmla="*/ 2661476 w 7058829"/>
              <a:gd name="connsiteY64" fmla="*/ 3536539 h 6056768"/>
              <a:gd name="connsiteX65" fmla="*/ 2448976 w 7058829"/>
              <a:gd name="connsiteY65" fmla="*/ 3787677 h 6056768"/>
              <a:gd name="connsiteX66" fmla="*/ 2283079 w 7058829"/>
              <a:gd name="connsiteY66" fmla="*/ 3970849 h 6056768"/>
              <a:gd name="connsiteX67" fmla="*/ 2094807 w 7058829"/>
              <a:gd name="connsiteY67" fmla="*/ 3839192 h 6056768"/>
              <a:gd name="connsiteX68" fmla="*/ 1573211 w 7058829"/>
              <a:gd name="connsiteY68" fmla="*/ 3517220 h 6056768"/>
              <a:gd name="connsiteX69" fmla="*/ 877752 w 7058829"/>
              <a:gd name="connsiteY69" fmla="*/ 3072899 h 6056768"/>
              <a:gd name="connsiteX70" fmla="*/ 658812 w 7058829"/>
              <a:gd name="connsiteY70" fmla="*/ 2924792 h 6056768"/>
              <a:gd name="connsiteX71" fmla="*/ 454280 w 7058829"/>
              <a:gd name="connsiteY71" fmla="*/ 2793899 h 6056768"/>
              <a:gd name="connsiteX72" fmla="*/ 668931 w 7058829"/>
              <a:gd name="connsiteY72" fmla="*/ 2612727 h 6056768"/>
              <a:gd name="connsiteX73" fmla="*/ 323962 w 7058829"/>
              <a:gd name="connsiteY73" fmla="*/ 2396758 h 6056768"/>
              <a:gd name="connsiteX74" fmla="*/ 386589 w 7058829"/>
              <a:gd name="connsiteY74" fmla="*/ 2243919 h 6056768"/>
              <a:gd name="connsiteX75" fmla="*/ 269757 w 7058829"/>
              <a:gd name="connsiteY75" fmla="*/ 1987464 h 6056768"/>
              <a:gd name="connsiteX76" fmla="*/ 110248 w 7058829"/>
              <a:gd name="connsiteY76" fmla="*/ 1653163 h 6056768"/>
              <a:gd name="connsiteX77" fmla="*/ 105020 w 7058829"/>
              <a:gd name="connsiteY77" fmla="*/ 1572510 h 6056768"/>
              <a:gd name="connsiteX78" fmla="*/ 333819 w 7058829"/>
              <a:gd name="connsiteY78" fmla="*/ 1361368 h 6056768"/>
              <a:gd name="connsiteX79" fmla="*/ 81057 w 7058829"/>
              <a:gd name="connsiteY79" fmla="*/ 1235825 h 6056768"/>
              <a:gd name="connsiteX80" fmla="*/ 216193 w 7058829"/>
              <a:gd name="connsiteY80" fmla="*/ 948839 h 6056768"/>
              <a:gd name="connsiteX81" fmla="*/ 143783 w 7058829"/>
              <a:gd name="connsiteY81" fmla="*/ 710023 h 6056768"/>
              <a:gd name="connsiteX82" fmla="*/ 27747 w 7058829"/>
              <a:gd name="connsiteY82" fmla="*/ 561519 h 6056768"/>
              <a:gd name="connsiteX83" fmla="*/ 0 w 7058829"/>
              <a:gd name="connsiteY83" fmla="*/ 188422 h 6056768"/>
              <a:gd name="connsiteX84" fmla="*/ 701 w 7058829"/>
              <a:gd name="connsiteY84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522473 w 7058829"/>
              <a:gd name="connsiteY24" fmla="*/ 439170 h 6056768"/>
              <a:gd name="connsiteX25" fmla="*/ 4664141 w 7058829"/>
              <a:gd name="connsiteY25" fmla="*/ 452048 h 6056768"/>
              <a:gd name="connsiteX26" fmla="*/ 5031189 w 7058829"/>
              <a:gd name="connsiteY26" fmla="*/ 503564 h 6056768"/>
              <a:gd name="connsiteX27" fmla="*/ 5578541 w 7058829"/>
              <a:gd name="connsiteY27" fmla="*/ 584854 h 6056768"/>
              <a:gd name="connsiteX28" fmla="*/ 5758845 w 7058829"/>
              <a:gd name="connsiteY28" fmla="*/ 670989 h 6056768"/>
              <a:gd name="connsiteX29" fmla="*/ 5839799 w 7058829"/>
              <a:gd name="connsiteY29" fmla="*/ 709414 h 6056768"/>
              <a:gd name="connsiteX30" fmla="*/ 6241803 w 7058829"/>
              <a:gd name="connsiteY30" fmla="*/ 877051 h 6056768"/>
              <a:gd name="connsiteX31" fmla="*/ 6817960 w 7058829"/>
              <a:gd name="connsiteY31" fmla="*/ 1113577 h 6056768"/>
              <a:gd name="connsiteX32" fmla="*/ 6930823 w 7058829"/>
              <a:gd name="connsiteY32" fmla="*/ 1263417 h 6056768"/>
              <a:gd name="connsiteX33" fmla="*/ 6945614 w 7058829"/>
              <a:gd name="connsiteY33" fmla="*/ 1481147 h 6056768"/>
              <a:gd name="connsiteX34" fmla="*/ 6746439 w 7058829"/>
              <a:gd name="connsiteY34" fmla="*/ 1834232 h 6056768"/>
              <a:gd name="connsiteX35" fmla="*/ 6821352 w 7058829"/>
              <a:gd name="connsiteY35" fmla="*/ 1991074 h 6056768"/>
              <a:gd name="connsiteX36" fmla="*/ 6885748 w 7058829"/>
              <a:gd name="connsiteY36" fmla="*/ 2081226 h 6056768"/>
              <a:gd name="connsiteX37" fmla="*/ 7020976 w 7058829"/>
              <a:gd name="connsiteY37" fmla="*/ 2274409 h 6056768"/>
              <a:gd name="connsiteX38" fmla="*/ 7036149 w 7058829"/>
              <a:gd name="connsiteY38" fmla="*/ 2368387 h 6056768"/>
              <a:gd name="connsiteX39" fmla="*/ 6737385 w 7058829"/>
              <a:gd name="connsiteY39" fmla="*/ 2748633 h 6056768"/>
              <a:gd name="connsiteX40" fmla="*/ 6840672 w 7058829"/>
              <a:gd name="connsiteY40" fmla="*/ 2995626 h 6056768"/>
              <a:gd name="connsiteX41" fmla="*/ 6909400 w 7058829"/>
              <a:gd name="connsiteY41" fmla="*/ 3210359 h 6056768"/>
              <a:gd name="connsiteX42" fmla="*/ 6791705 w 7058829"/>
              <a:gd name="connsiteY42" fmla="*/ 3491017 h 6056768"/>
              <a:gd name="connsiteX43" fmla="*/ 6628169 w 7058829"/>
              <a:gd name="connsiteY43" fmla="*/ 3594494 h 6056768"/>
              <a:gd name="connsiteX44" fmla="*/ 6348085 w 7058829"/>
              <a:gd name="connsiteY44" fmla="*/ 3762620 h 6056768"/>
              <a:gd name="connsiteX45" fmla="*/ 6222485 w 7058829"/>
              <a:gd name="connsiteY45" fmla="*/ 3633130 h 6056768"/>
              <a:gd name="connsiteX46" fmla="*/ 5904466 w 7058829"/>
              <a:gd name="connsiteY46" fmla="*/ 3319000 h 6056768"/>
              <a:gd name="connsiteX47" fmla="*/ 5771725 w 7058829"/>
              <a:gd name="connsiteY47" fmla="*/ 3375553 h 6056768"/>
              <a:gd name="connsiteX48" fmla="*/ 5551381 w 7058829"/>
              <a:gd name="connsiteY48" fmla="*/ 3500069 h 6056768"/>
              <a:gd name="connsiteX49" fmla="*/ 5288766 w 7058829"/>
              <a:gd name="connsiteY49" fmla="*/ 3414189 h 6056768"/>
              <a:gd name="connsiteX50" fmla="*/ 4899531 w 7058829"/>
              <a:gd name="connsiteY50" fmla="*/ 3300893 h 6056768"/>
              <a:gd name="connsiteX51" fmla="*/ 4921719 w 7058829"/>
              <a:gd name="connsiteY51" fmla="*/ 3452826 h 6056768"/>
              <a:gd name="connsiteX52" fmla="*/ 4971959 w 7058829"/>
              <a:gd name="connsiteY52" fmla="*/ 3853155 h 6056768"/>
              <a:gd name="connsiteX53" fmla="*/ 4890477 w 7058829"/>
              <a:gd name="connsiteY53" fmla="*/ 4215293 h 6056768"/>
              <a:gd name="connsiteX54" fmla="*/ 5053440 w 7058829"/>
              <a:gd name="connsiteY54" fmla="*/ 4749448 h 6056768"/>
              <a:gd name="connsiteX55" fmla="*/ 4211468 w 7058829"/>
              <a:gd name="connsiteY55" fmla="*/ 4613646 h 6056768"/>
              <a:gd name="connsiteX56" fmla="*/ 4401590 w 7058829"/>
              <a:gd name="connsiteY56" fmla="*/ 5147800 h 6056768"/>
              <a:gd name="connsiteX57" fmla="*/ 4093772 w 7058829"/>
              <a:gd name="connsiteY57" fmla="*/ 5383191 h 6056768"/>
              <a:gd name="connsiteX58" fmla="*/ 4455911 w 7058829"/>
              <a:gd name="connsiteY58" fmla="*/ 5763437 h 6056768"/>
              <a:gd name="connsiteX59" fmla="*/ 4365377 w 7058829"/>
              <a:gd name="connsiteY59" fmla="*/ 5989773 h 6056768"/>
              <a:gd name="connsiteX60" fmla="*/ 3938958 w 7058829"/>
              <a:gd name="connsiteY60" fmla="*/ 6056768 h 6056768"/>
              <a:gd name="connsiteX61" fmla="*/ 3269907 w 7058829"/>
              <a:gd name="connsiteY61" fmla="*/ 5066320 h 6056768"/>
              <a:gd name="connsiteX62" fmla="*/ 2880608 w 7058829"/>
              <a:gd name="connsiteY62" fmla="*/ 4133812 h 6056768"/>
              <a:gd name="connsiteX63" fmla="*/ 2898715 w 7058829"/>
              <a:gd name="connsiteY63" fmla="*/ 3219412 h 6056768"/>
              <a:gd name="connsiteX64" fmla="*/ 2751629 w 7058829"/>
              <a:gd name="connsiteY64" fmla="*/ 3407750 h 6056768"/>
              <a:gd name="connsiteX65" fmla="*/ 2661476 w 7058829"/>
              <a:gd name="connsiteY65" fmla="*/ 3536539 h 6056768"/>
              <a:gd name="connsiteX66" fmla="*/ 2448976 w 7058829"/>
              <a:gd name="connsiteY66" fmla="*/ 3787677 h 6056768"/>
              <a:gd name="connsiteX67" fmla="*/ 2283079 w 7058829"/>
              <a:gd name="connsiteY67" fmla="*/ 3970849 h 6056768"/>
              <a:gd name="connsiteX68" fmla="*/ 2094807 w 7058829"/>
              <a:gd name="connsiteY68" fmla="*/ 3839192 h 6056768"/>
              <a:gd name="connsiteX69" fmla="*/ 1573211 w 7058829"/>
              <a:gd name="connsiteY69" fmla="*/ 3517220 h 6056768"/>
              <a:gd name="connsiteX70" fmla="*/ 877752 w 7058829"/>
              <a:gd name="connsiteY70" fmla="*/ 3072899 h 6056768"/>
              <a:gd name="connsiteX71" fmla="*/ 658812 w 7058829"/>
              <a:gd name="connsiteY71" fmla="*/ 2924792 h 6056768"/>
              <a:gd name="connsiteX72" fmla="*/ 454280 w 7058829"/>
              <a:gd name="connsiteY72" fmla="*/ 2793899 h 6056768"/>
              <a:gd name="connsiteX73" fmla="*/ 668931 w 7058829"/>
              <a:gd name="connsiteY73" fmla="*/ 2612727 h 6056768"/>
              <a:gd name="connsiteX74" fmla="*/ 323962 w 7058829"/>
              <a:gd name="connsiteY74" fmla="*/ 2396758 h 6056768"/>
              <a:gd name="connsiteX75" fmla="*/ 386589 w 7058829"/>
              <a:gd name="connsiteY75" fmla="*/ 2243919 h 6056768"/>
              <a:gd name="connsiteX76" fmla="*/ 269757 w 7058829"/>
              <a:gd name="connsiteY76" fmla="*/ 1987464 h 6056768"/>
              <a:gd name="connsiteX77" fmla="*/ 110248 w 7058829"/>
              <a:gd name="connsiteY77" fmla="*/ 1653163 h 6056768"/>
              <a:gd name="connsiteX78" fmla="*/ 105020 w 7058829"/>
              <a:gd name="connsiteY78" fmla="*/ 1572510 h 6056768"/>
              <a:gd name="connsiteX79" fmla="*/ 333819 w 7058829"/>
              <a:gd name="connsiteY79" fmla="*/ 1361368 h 6056768"/>
              <a:gd name="connsiteX80" fmla="*/ 81057 w 7058829"/>
              <a:gd name="connsiteY80" fmla="*/ 1235825 h 6056768"/>
              <a:gd name="connsiteX81" fmla="*/ 216193 w 7058829"/>
              <a:gd name="connsiteY81" fmla="*/ 948839 h 6056768"/>
              <a:gd name="connsiteX82" fmla="*/ 143783 w 7058829"/>
              <a:gd name="connsiteY82" fmla="*/ 710023 h 6056768"/>
              <a:gd name="connsiteX83" fmla="*/ 27747 w 7058829"/>
              <a:gd name="connsiteY83" fmla="*/ 561519 h 6056768"/>
              <a:gd name="connsiteX84" fmla="*/ 0 w 7058829"/>
              <a:gd name="connsiteY84" fmla="*/ 188422 h 6056768"/>
              <a:gd name="connsiteX85" fmla="*/ 701 w 7058829"/>
              <a:gd name="connsiteY85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522473 w 7058829"/>
              <a:gd name="connsiteY24" fmla="*/ 439170 h 6056768"/>
              <a:gd name="connsiteX25" fmla="*/ 4664141 w 7058829"/>
              <a:gd name="connsiteY25" fmla="*/ 452048 h 6056768"/>
              <a:gd name="connsiteX26" fmla="*/ 5031189 w 7058829"/>
              <a:gd name="connsiteY26" fmla="*/ 503564 h 6056768"/>
              <a:gd name="connsiteX27" fmla="*/ 5578541 w 7058829"/>
              <a:gd name="connsiteY27" fmla="*/ 584854 h 6056768"/>
              <a:gd name="connsiteX28" fmla="*/ 5758845 w 7058829"/>
              <a:gd name="connsiteY28" fmla="*/ 670989 h 6056768"/>
              <a:gd name="connsiteX29" fmla="*/ 5839799 w 7058829"/>
              <a:gd name="connsiteY29" fmla="*/ 709414 h 6056768"/>
              <a:gd name="connsiteX30" fmla="*/ 6131201 w 7058829"/>
              <a:gd name="connsiteY30" fmla="*/ 840042 h 6056768"/>
              <a:gd name="connsiteX31" fmla="*/ 6241803 w 7058829"/>
              <a:gd name="connsiteY31" fmla="*/ 877051 h 6056768"/>
              <a:gd name="connsiteX32" fmla="*/ 6817960 w 7058829"/>
              <a:gd name="connsiteY32" fmla="*/ 1113577 h 6056768"/>
              <a:gd name="connsiteX33" fmla="*/ 6930823 w 7058829"/>
              <a:gd name="connsiteY33" fmla="*/ 1263417 h 6056768"/>
              <a:gd name="connsiteX34" fmla="*/ 6945614 w 7058829"/>
              <a:gd name="connsiteY34" fmla="*/ 1481147 h 6056768"/>
              <a:gd name="connsiteX35" fmla="*/ 6746439 w 7058829"/>
              <a:gd name="connsiteY35" fmla="*/ 1834232 h 6056768"/>
              <a:gd name="connsiteX36" fmla="*/ 6821352 w 7058829"/>
              <a:gd name="connsiteY36" fmla="*/ 1991074 h 6056768"/>
              <a:gd name="connsiteX37" fmla="*/ 6885748 w 7058829"/>
              <a:gd name="connsiteY37" fmla="*/ 2081226 h 6056768"/>
              <a:gd name="connsiteX38" fmla="*/ 7020976 w 7058829"/>
              <a:gd name="connsiteY38" fmla="*/ 2274409 h 6056768"/>
              <a:gd name="connsiteX39" fmla="*/ 7036149 w 7058829"/>
              <a:gd name="connsiteY39" fmla="*/ 2368387 h 6056768"/>
              <a:gd name="connsiteX40" fmla="*/ 6737385 w 7058829"/>
              <a:gd name="connsiteY40" fmla="*/ 2748633 h 6056768"/>
              <a:gd name="connsiteX41" fmla="*/ 6840672 w 7058829"/>
              <a:gd name="connsiteY41" fmla="*/ 2995626 h 6056768"/>
              <a:gd name="connsiteX42" fmla="*/ 6909400 w 7058829"/>
              <a:gd name="connsiteY42" fmla="*/ 3210359 h 6056768"/>
              <a:gd name="connsiteX43" fmla="*/ 6791705 w 7058829"/>
              <a:gd name="connsiteY43" fmla="*/ 3491017 h 6056768"/>
              <a:gd name="connsiteX44" fmla="*/ 6628169 w 7058829"/>
              <a:gd name="connsiteY44" fmla="*/ 3594494 h 6056768"/>
              <a:gd name="connsiteX45" fmla="*/ 6348085 w 7058829"/>
              <a:gd name="connsiteY45" fmla="*/ 3762620 h 6056768"/>
              <a:gd name="connsiteX46" fmla="*/ 6222485 w 7058829"/>
              <a:gd name="connsiteY46" fmla="*/ 3633130 h 6056768"/>
              <a:gd name="connsiteX47" fmla="*/ 5904466 w 7058829"/>
              <a:gd name="connsiteY47" fmla="*/ 3319000 h 6056768"/>
              <a:gd name="connsiteX48" fmla="*/ 5771725 w 7058829"/>
              <a:gd name="connsiteY48" fmla="*/ 3375553 h 6056768"/>
              <a:gd name="connsiteX49" fmla="*/ 5551381 w 7058829"/>
              <a:gd name="connsiteY49" fmla="*/ 3500069 h 6056768"/>
              <a:gd name="connsiteX50" fmla="*/ 5288766 w 7058829"/>
              <a:gd name="connsiteY50" fmla="*/ 3414189 h 6056768"/>
              <a:gd name="connsiteX51" fmla="*/ 4899531 w 7058829"/>
              <a:gd name="connsiteY51" fmla="*/ 3300893 h 6056768"/>
              <a:gd name="connsiteX52" fmla="*/ 4921719 w 7058829"/>
              <a:gd name="connsiteY52" fmla="*/ 3452826 h 6056768"/>
              <a:gd name="connsiteX53" fmla="*/ 4971959 w 7058829"/>
              <a:gd name="connsiteY53" fmla="*/ 3853155 h 6056768"/>
              <a:gd name="connsiteX54" fmla="*/ 4890477 w 7058829"/>
              <a:gd name="connsiteY54" fmla="*/ 4215293 h 6056768"/>
              <a:gd name="connsiteX55" fmla="*/ 5053440 w 7058829"/>
              <a:gd name="connsiteY55" fmla="*/ 4749448 h 6056768"/>
              <a:gd name="connsiteX56" fmla="*/ 4211468 w 7058829"/>
              <a:gd name="connsiteY56" fmla="*/ 4613646 h 6056768"/>
              <a:gd name="connsiteX57" fmla="*/ 4401590 w 7058829"/>
              <a:gd name="connsiteY57" fmla="*/ 5147800 h 6056768"/>
              <a:gd name="connsiteX58" fmla="*/ 4093772 w 7058829"/>
              <a:gd name="connsiteY58" fmla="*/ 5383191 h 6056768"/>
              <a:gd name="connsiteX59" fmla="*/ 4455911 w 7058829"/>
              <a:gd name="connsiteY59" fmla="*/ 5763437 h 6056768"/>
              <a:gd name="connsiteX60" fmla="*/ 4365377 w 7058829"/>
              <a:gd name="connsiteY60" fmla="*/ 5989773 h 6056768"/>
              <a:gd name="connsiteX61" fmla="*/ 3938958 w 7058829"/>
              <a:gd name="connsiteY61" fmla="*/ 6056768 h 6056768"/>
              <a:gd name="connsiteX62" fmla="*/ 3269907 w 7058829"/>
              <a:gd name="connsiteY62" fmla="*/ 5066320 h 6056768"/>
              <a:gd name="connsiteX63" fmla="*/ 2880608 w 7058829"/>
              <a:gd name="connsiteY63" fmla="*/ 4133812 h 6056768"/>
              <a:gd name="connsiteX64" fmla="*/ 2898715 w 7058829"/>
              <a:gd name="connsiteY64" fmla="*/ 3219412 h 6056768"/>
              <a:gd name="connsiteX65" fmla="*/ 2751629 w 7058829"/>
              <a:gd name="connsiteY65" fmla="*/ 3407750 h 6056768"/>
              <a:gd name="connsiteX66" fmla="*/ 2661476 w 7058829"/>
              <a:gd name="connsiteY66" fmla="*/ 3536539 h 6056768"/>
              <a:gd name="connsiteX67" fmla="*/ 2448976 w 7058829"/>
              <a:gd name="connsiteY67" fmla="*/ 3787677 h 6056768"/>
              <a:gd name="connsiteX68" fmla="*/ 2283079 w 7058829"/>
              <a:gd name="connsiteY68" fmla="*/ 3970849 h 6056768"/>
              <a:gd name="connsiteX69" fmla="*/ 2094807 w 7058829"/>
              <a:gd name="connsiteY69" fmla="*/ 3839192 h 6056768"/>
              <a:gd name="connsiteX70" fmla="*/ 1573211 w 7058829"/>
              <a:gd name="connsiteY70" fmla="*/ 3517220 h 6056768"/>
              <a:gd name="connsiteX71" fmla="*/ 877752 w 7058829"/>
              <a:gd name="connsiteY71" fmla="*/ 3072899 h 6056768"/>
              <a:gd name="connsiteX72" fmla="*/ 658812 w 7058829"/>
              <a:gd name="connsiteY72" fmla="*/ 2924792 h 6056768"/>
              <a:gd name="connsiteX73" fmla="*/ 454280 w 7058829"/>
              <a:gd name="connsiteY73" fmla="*/ 2793899 h 6056768"/>
              <a:gd name="connsiteX74" fmla="*/ 668931 w 7058829"/>
              <a:gd name="connsiteY74" fmla="*/ 2612727 h 6056768"/>
              <a:gd name="connsiteX75" fmla="*/ 323962 w 7058829"/>
              <a:gd name="connsiteY75" fmla="*/ 2396758 h 6056768"/>
              <a:gd name="connsiteX76" fmla="*/ 386589 w 7058829"/>
              <a:gd name="connsiteY76" fmla="*/ 2243919 h 6056768"/>
              <a:gd name="connsiteX77" fmla="*/ 269757 w 7058829"/>
              <a:gd name="connsiteY77" fmla="*/ 1987464 h 6056768"/>
              <a:gd name="connsiteX78" fmla="*/ 110248 w 7058829"/>
              <a:gd name="connsiteY78" fmla="*/ 1653163 h 6056768"/>
              <a:gd name="connsiteX79" fmla="*/ 105020 w 7058829"/>
              <a:gd name="connsiteY79" fmla="*/ 1572510 h 6056768"/>
              <a:gd name="connsiteX80" fmla="*/ 333819 w 7058829"/>
              <a:gd name="connsiteY80" fmla="*/ 1361368 h 6056768"/>
              <a:gd name="connsiteX81" fmla="*/ 81057 w 7058829"/>
              <a:gd name="connsiteY81" fmla="*/ 1235825 h 6056768"/>
              <a:gd name="connsiteX82" fmla="*/ 216193 w 7058829"/>
              <a:gd name="connsiteY82" fmla="*/ 948839 h 6056768"/>
              <a:gd name="connsiteX83" fmla="*/ 143783 w 7058829"/>
              <a:gd name="connsiteY83" fmla="*/ 710023 h 6056768"/>
              <a:gd name="connsiteX84" fmla="*/ 27747 w 7058829"/>
              <a:gd name="connsiteY84" fmla="*/ 561519 h 6056768"/>
              <a:gd name="connsiteX85" fmla="*/ 0 w 7058829"/>
              <a:gd name="connsiteY85" fmla="*/ 188422 h 6056768"/>
              <a:gd name="connsiteX86" fmla="*/ 701 w 7058829"/>
              <a:gd name="connsiteY8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522473 w 7058829"/>
              <a:gd name="connsiteY24" fmla="*/ 439170 h 6056768"/>
              <a:gd name="connsiteX25" fmla="*/ 4664141 w 7058829"/>
              <a:gd name="connsiteY25" fmla="*/ 452048 h 6056768"/>
              <a:gd name="connsiteX26" fmla="*/ 5031189 w 7058829"/>
              <a:gd name="connsiteY26" fmla="*/ 503564 h 6056768"/>
              <a:gd name="connsiteX27" fmla="*/ 5578541 w 7058829"/>
              <a:gd name="connsiteY27" fmla="*/ 584854 h 6056768"/>
              <a:gd name="connsiteX28" fmla="*/ 5758845 w 7058829"/>
              <a:gd name="connsiteY28" fmla="*/ 670989 h 6056768"/>
              <a:gd name="connsiteX29" fmla="*/ 5839799 w 7058829"/>
              <a:gd name="connsiteY29" fmla="*/ 709414 h 6056768"/>
              <a:gd name="connsiteX30" fmla="*/ 6226661 w 7058829"/>
              <a:gd name="connsiteY30" fmla="*/ 809897 h 6056768"/>
              <a:gd name="connsiteX31" fmla="*/ 6241803 w 7058829"/>
              <a:gd name="connsiteY31" fmla="*/ 877051 h 6056768"/>
              <a:gd name="connsiteX32" fmla="*/ 6817960 w 7058829"/>
              <a:gd name="connsiteY32" fmla="*/ 1113577 h 6056768"/>
              <a:gd name="connsiteX33" fmla="*/ 6930823 w 7058829"/>
              <a:gd name="connsiteY33" fmla="*/ 1263417 h 6056768"/>
              <a:gd name="connsiteX34" fmla="*/ 6945614 w 7058829"/>
              <a:gd name="connsiteY34" fmla="*/ 1481147 h 6056768"/>
              <a:gd name="connsiteX35" fmla="*/ 6746439 w 7058829"/>
              <a:gd name="connsiteY35" fmla="*/ 1834232 h 6056768"/>
              <a:gd name="connsiteX36" fmla="*/ 6821352 w 7058829"/>
              <a:gd name="connsiteY36" fmla="*/ 1991074 h 6056768"/>
              <a:gd name="connsiteX37" fmla="*/ 6885748 w 7058829"/>
              <a:gd name="connsiteY37" fmla="*/ 2081226 h 6056768"/>
              <a:gd name="connsiteX38" fmla="*/ 7020976 w 7058829"/>
              <a:gd name="connsiteY38" fmla="*/ 2274409 h 6056768"/>
              <a:gd name="connsiteX39" fmla="*/ 7036149 w 7058829"/>
              <a:gd name="connsiteY39" fmla="*/ 2368387 h 6056768"/>
              <a:gd name="connsiteX40" fmla="*/ 6737385 w 7058829"/>
              <a:gd name="connsiteY40" fmla="*/ 2748633 h 6056768"/>
              <a:gd name="connsiteX41" fmla="*/ 6840672 w 7058829"/>
              <a:gd name="connsiteY41" fmla="*/ 2995626 h 6056768"/>
              <a:gd name="connsiteX42" fmla="*/ 6909400 w 7058829"/>
              <a:gd name="connsiteY42" fmla="*/ 3210359 h 6056768"/>
              <a:gd name="connsiteX43" fmla="*/ 6791705 w 7058829"/>
              <a:gd name="connsiteY43" fmla="*/ 3491017 h 6056768"/>
              <a:gd name="connsiteX44" fmla="*/ 6628169 w 7058829"/>
              <a:gd name="connsiteY44" fmla="*/ 3594494 h 6056768"/>
              <a:gd name="connsiteX45" fmla="*/ 6348085 w 7058829"/>
              <a:gd name="connsiteY45" fmla="*/ 3762620 h 6056768"/>
              <a:gd name="connsiteX46" fmla="*/ 6222485 w 7058829"/>
              <a:gd name="connsiteY46" fmla="*/ 3633130 h 6056768"/>
              <a:gd name="connsiteX47" fmla="*/ 5904466 w 7058829"/>
              <a:gd name="connsiteY47" fmla="*/ 3319000 h 6056768"/>
              <a:gd name="connsiteX48" fmla="*/ 5771725 w 7058829"/>
              <a:gd name="connsiteY48" fmla="*/ 3375553 h 6056768"/>
              <a:gd name="connsiteX49" fmla="*/ 5551381 w 7058829"/>
              <a:gd name="connsiteY49" fmla="*/ 3500069 h 6056768"/>
              <a:gd name="connsiteX50" fmla="*/ 5288766 w 7058829"/>
              <a:gd name="connsiteY50" fmla="*/ 3414189 h 6056768"/>
              <a:gd name="connsiteX51" fmla="*/ 4899531 w 7058829"/>
              <a:gd name="connsiteY51" fmla="*/ 3300893 h 6056768"/>
              <a:gd name="connsiteX52" fmla="*/ 4921719 w 7058829"/>
              <a:gd name="connsiteY52" fmla="*/ 3452826 h 6056768"/>
              <a:gd name="connsiteX53" fmla="*/ 4971959 w 7058829"/>
              <a:gd name="connsiteY53" fmla="*/ 3853155 h 6056768"/>
              <a:gd name="connsiteX54" fmla="*/ 4890477 w 7058829"/>
              <a:gd name="connsiteY54" fmla="*/ 4215293 h 6056768"/>
              <a:gd name="connsiteX55" fmla="*/ 5053440 w 7058829"/>
              <a:gd name="connsiteY55" fmla="*/ 4749448 h 6056768"/>
              <a:gd name="connsiteX56" fmla="*/ 4211468 w 7058829"/>
              <a:gd name="connsiteY56" fmla="*/ 4613646 h 6056768"/>
              <a:gd name="connsiteX57" fmla="*/ 4401590 w 7058829"/>
              <a:gd name="connsiteY57" fmla="*/ 5147800 h 6056768"/>
              <a:gd name="connsiteX58" fmla="*/ 4093772 w 7058829"/>
              <a:gd name="connsiteY58" fmla="*/ 5383191 h 6056768"/>
              <a:gd name="connsiteX59" fmla="*/ 4455911 w 7058829"/>
              <a:gd name="connsiteY59" fmla="*/ 5763437 h 6056768"/>
              <a:gd name="connsiteX60" fmla="*/ 4365377 w 7058829"/>
              <a:gd name="connsiteY60" fmla="*/ 5989773 h 6056768"/>
              <a:gd name="connsiteX61" fmla="*/ 3938958 w 7058829"/>
              <a:gd name="connsiteY61" fmla="*/ 6056768 h 6056768"/>
              <a:gd name="connsiteX62" fmla="*/ 3269907 w 7058829"/>
              <a:gd name="connsiteY62" fmla="*/ 5066320 h 6056768"/>
              <a:gd name="connsiteX63" fmla="*/ 2880608 w 7058829"/>
              <a:gd name="connsiteY63" fmla="*/ 4133812 h 6056768"/>
              <a:gd name="connsiteX64" fmla="*/ 2898715 w 7058829"/>
              <a:gd name="connsiteY64" fmla="*/ 3219412 h 6056768"/>
              <a:gd name="connsiteX65" fmla="*/ 2751629 w 7058829"/>
              <a:gd name="connsiteY65" fmla="*/ 3407750 h 6056768"/>
              <a:gd name="connsiteX66" fmla="*/ 2661476 w 7058829"/>
              <a:gd name="connsiteY66" fmla="*/ 3536539 h 6056768"/>
              <a:gd name="connsiteX67" fmla="*/ 2448976 w 7058829"/>
              <a:gd name="connsiteY67" fmla="*/ 3787677 h 6056768"/>
              <a:gd name="connsiteX68" fmla="*/ 2283079 w 7058829"/>
              <a:gd name="connsiteY68" fmla="*/ 3970849 h 6056768"/>
              <a:gd name="connsiteX69" fmla="*/ 2094807 w 7058829"/>
              <a:gd name="connsiteY69" fmla="*/ 3839192 h 6056768"/>
              <a:gd name="connsiteX70" fmla="*/ 1573211 w 7058829"/>
              <a:gd name="connsiteY70" fmla="*/ 3517220 h 6056768"/>
              <a:gd name="connsiteX71" fmla="*/ 877752 w 7058829"/>
              <a:gd name="connsiteY71" fmla="*/ 3072899 h 6056768"/>
              <a:gd name="connsiteX72" fmla="*/ 658812 w 7058829"/>
              <a:gd name="connsiteY72" fmla="*/ 2924792 h 6056768"/>
              <a:gd name="connsiteX73" fmla="*/ 454280 w 7058829"/>
              <a:gd name="connsiteY73" fmla="*/ 2793899 h 6056768"/>
              <a:gd name="connsiteX74" fmla="*/ 668931 w 7058829"/>
              <a:gd name="connsiteY74" fmla="*/ 2612727 h 6056768"/>
              <a:gd name="connsiteX75" fmla="*/ 323962 w 7058829"/>
              <a:gd name="connsiteY75" fmla="*/ 2396758 h 6056768"/>
              <a:gd name="connsiteX76" fmla="*/ 386589 w 7058829"/>
              <a:gd name="connsiteY76" fmla="*/ 2243919 h 6056768"/>
              <a:gd name="connsiteX77" fmla="*/ 269757 w 7058829"/>
              <a:gd name="connsiteY77" fmla="*/ 1987464 h 6056768"/>
              <a:gd name="connsiteX78" fmla="*/ 110248 w 7058829"/>
              <a:gd name="connsiteY78" fmla="*/ 1653163 h 6056768"/>
              <a:gd name="connsiteX79" fmla="*/ 105020 w 7058829"/>
              <a:gd name="connsiteY79" fmla="*/ 1572510 h 6056768"/>
              <a:gd name="connsiteX80" fmla="*/ 333819 w 7058829"/>
              <a:gd name="connsiteY80" fmla="*/ 1361368 h 6056768"/>
              <a:gd name="connsiteX81" fmla="*/ 81057 w 7058829"/>
              <a:gd name="connsiteY81" fmla="*/ 1235825 h 6056768"/>
              <a:gd name="connsiteX82" fmla="*/ 216193 w 7058829"/>
              <a:gd name="connsiteY82" fmla="*/ 948839 h 6056768"/>
              <a:gd name="connsiteX83" fmla="*/ 143783 w 7058829"/>
              <a:gd name="connsiteY83" fmla="*/ 710023 h 6056768"/>
              <a:gd name="connsiteX84" fmla="*/ 27747 w 7058829"/>
              <a:gd name="connsiteY84" fmla="*/ 561519 h 6056768"/>
              <a:gd name="connsiteX85" fmla="*/ 0 w 7058829"/>
              <a:gd name="connsiteY85" fmla="*/ 188422 h 6056768"/>
              <a:gd name="connsiteX86" fmla="*/ 701 w 7058829"/>
              <a:gd name="connsiteY8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522473 w 7058829"/>
              <a:gd name="connsiteY24" fmla="*/ 439170 h 6056768"/>
              <a:gd name="connsiteX25" fmla="*/ 4664141 w 7058829"/>
              <a:gd name="connsiteY25" fmla="*/ 452048 h 6056768"/>
              <a:gd name="connsiteX26" fmla="*/ 5031189 w 7058829"/>
              <a:gd name="connsiteY26" fmla="*/ 503564 h 6056768"/>
              <a:gd name="connsiteX27" fmla="*/ 5578541 w 7058829"/>
              <a:gd name="connsiteY27" fmla="*/ 584854 h 6056768"/>
              <a:gd name="connsiteX28" fmla="*/ 5758845 w 7058829"/>
              <a:gd name="connsiteY28" fmla="*/ 670989 h 6056768"/>
              <a:gd name="connsiteX29" fmla="*/ 5839799 w 7058829"/>
              <a:gd name="connsiteY29" fmla="*/ 709414 h 6056768"/>
              <a:gd name="connsiteX30" fmla="*/ 5920186 w 7058829"/>
              <a:gd name="connsiteY30" fmla="*/ 724486 h 6056768"/>
              <a:gd name="connsiteX31" fmla="*/ 6226661 w 7058829"/>
              <a:gd name="connsiteY31" fmla="*/ 809897 h 6056768"/>
              <a:gd name="connsiteX32" fmla="*/ 6241803 w 7058829"/>
              <a:gd name="connsiteY32" fmla="*/ 877051 h 6056768"/>
              <a:gd name="connsiteX33" fmla="*/ 6817960 w 7058829"/>
              <a:gd name="connsiteY33" fmla="*/ 1113577 h 6056768"/>
              <a:gd name="connsiteX34" fmla="*/ 6930823 w 7058829"/>
              <a:gd name="connsiteY34" fmla="*/ 1263417 h 6056768"/>
              <a:gd name="connsiteX35" fmla="*/ 6945614 w 7058829"/>
              <a:gd name="connsiteY35" fmla="*/ 1481147 h 6056768"/>
              <a:gd name="connsiteX36" fmla="*/ 6746439 w 7058829"/>
              <a:gd name="connsiteY36" fmla="*/ 1834232 h 6056768"/>
              <a:gd name="connsiteX37" fmla="*/ 6821352 w 7058829"/>
              <a:gd name="connsiteY37" fmla="*/ 1991074 h 6056768"/>
              <a:gd name="connsiteX38" fmla="*/ 6885748 w 7058829"/>
              <a:gd name="connsiteY38" fmla="*/ 2081226 h 6056768"/>
              <a:gd name="connsiteX39" fmla="*/ 7020976 w 7058829"/>
              <a:gd name="connsiteY39" fmla="*/ 2274409 h 6056768"/>
              <a:gd name="connsiteX40" fmla="*/ 7036149 w 7058829"/>
              <a:gd name="connsiteY40" fmla="*/ 2368387 h 6056768"/>
              <a:gd name="connsiteX41" fmla="*/ 6737385 w 7058829"/>
              <a:gd name="connsiteY41" fmla="*/ 2748633 h 6056768"/>
              <a:gd name="connsiteX42" fmla="*/ 6840672 w 7058829"/>
              <a:gd name="connsiteY42" fmla="*/ 2995626 h 6056768"/>
              <a:gd name="connsiteX43" fmla="*/ 6909400 w 7058829"/>
              <a:gd name="connsiteY43" fmla="*/ 3210359 h 6056768"/>
              <a:gd name="connsiteX44" fmla="*/ 6791705 w 7058829"/>
              <a:gd name="connsiteY44" fmla="*/ 3491017 h 6056768"/>
              <a:gd name="connsiteX45" fmla="*/ 6628169 w 7058829"/>
              <a:gd name="connsiteY45" fmla="*/ 3594494 h 6056768"/>
              <a:gd name="connsiteX46" fmla="*/ 6348085 w 7058829"/>
              <a:gd name="connsiteY46" fmla="*/ 3762620 h 6056768"/>
              <a:gd name="connsiteX47" fmla="*/ 6222485 w 7058829"/>
              <a:gd name="connsiteY47" fmla="*/ 3633130 h 6056768"/>
              <a:gd name="connsiteX48" fmla="*/ 5904466 w 7058829"/>
              <a:gd name="connsiteY48" fmla="*/ 3319000 h 6056768"/>
              <a:gd name="connsiteX49" fmla="*/ 5771725 w 7058829"/>
              <a:gd name="connsiteY49" fmla="*/ 3375553 h 6056768"/>
              <a:gd name="connsiteX50" fmla="*/ 5551381 w 7058829"/>
              <a:gd name="connsiteY50" fmla="*/ 3500069 h 6056768"/>
              <a:gd name="connsiteX51" fmla="*/ 5288766 w 7058829"/>
              <a:gd name="connsiteY51" fmla="*/ 3414189 h 6056768"/>
              <a:gd name="connsiteX52" fmla="*/ 4899531 w 7058829"/>
              <a:gd name="connsiteY52" fmla="*/ 3300893 h 6056768"/>
              <a:gd name="connsiteX53" fmla="*/ 4921719 w 7058829"/>
              <a:gd name="connsiteY53" fmla="*/ 3452826 h 6056768"/>
              <a:gd name="connsiteX54" fmla="*/ 4971959 w 7058829"/>
              <a:gd name="connsiteY54" fmla="*/ 3853155 h 6056768"/>
              <a:gd name="connsiteX55" fmla="*/ 4890477 w 7058829"/>
              <a:gd name="connsiteY55" fmla="*/ 4215293 h 6056768"/>
              <a:gd name="connsiteX56" fmla="*/ 5053440 w 7058829"/>
              <a:gd name="connsiteY56" fmla="*/ 4749448 h 6056768"/>
              <a:gd name="connsiteX57" fmla="*/ 4211468 w 7058829"/>
              <a:gd name="connsiteY57" fmla="*/ 4613646 h 6056768"/>
              <a:gd name="connsiteX58" fmla="*/ 4401590 w 7058829"/>
              <a:gd name="connsiteY58" fmla="*/ 5147800 h 6056768"/>
              <a:gd name="connsiteX59" fmla="*/ 4093772 w 7058829"/>
              <a:gd name="connsiteY59" fmla="*/ 5383191 h 6056768"/>
              <a:gd name="connsiteX60" fmla="*/ 4455911 w 7058829"/>
              <a:gd name="connsiteY60" fmla="*/ 5763437 h 6056768"/>
              <a:gd name="connsiteX61" fmla="*/ 4365377 w 7058829"/>
              <a:gd name="connsiteY61" fmla="*/ 5989773 h 6056768"/>
              <a:gd name="connsiteX62" fmla="*/ 3938958 w 7058829"/>
              <a:gd name="connsiteY62" fmla="*/ 6056768 h 6056768"/>
              <a:gd name="connsiteX63" fmla="*/ 3269907 w 7058829"/>
              <a:gd name="connsiteY63" fmla="*/ 5066320 h 6056768"/>
              <a:gd name="connsiteX64" fmla="*/ 2880608 w 7058829"/>
              <a:gd name="connsiteY64" fmla="*/ 4133812 h 6056768"/>
              <a:gd name="connsiteX65" fmla="*/ 2898715 w 7058829"/>
              <a:gd name="connsiteY65" fmla="*/ 3219412 h 6056768"/>
              <a:gd name="connsiteX66" fmla="*/ 2751629 w 7058829"/>
              <a:gd name="connsiteY66" fmla="*/ 3407750 h 6056768"/>
              <a:gd name="connsiteX67" fmla="*/ 2661476 w 7058829"/>
              <a:gd name="connsiteY67" fmla="*/ 3536539 h 6056768"/>
              <a:gd name="connsiteX68" fmla="*/ 2448976 w 7058829"/>
              <a:gd name="connsiteY68" fmla="*/ 3787677 h 6056768"/>
              <a:gd name="connsiteX69" fmla="*/ 2283079 w 7058829"/>
              <a:gd name="connsiteY69" fmla="*/ 3970849 h 6056768"/>
              <a:gd name="connsiteX70" fmla="*/ 2094807 w 7058829"/>
              <a:gd name="connsiteY70" fmla="*/ 3839192 h 6056768"/>
              <a:gd name="connsiteX71" fmla="*/ 1573211 w 7058829"/>
              <a:gd name="connsiteY71" fmla="*/ 3517220 h 6056768"/>
              <a:gd name="connsiteX72" fmla="*/ 877752 w 7058829"/>
              <a:gd name="connsiteY72" fmla="*/ 3072899 h 6056768"/>
              <a:gd name="connsiteX73" fmla="*/ 658812 w 7058829"/>
              <a:gd name="connsiteY73" fmla="*/ 2924792 h 6056768"/>
              <a:gd name="connsiteX74" fmla="*/ 454280 w 7058829"/>
              <a:gd name="connsiteY74" fmla="*/ 2793899 h 6056768"/>
              <a:gd name="connsiteX75" fmla="*/ 668931 w 7058829"/>
              <a:gd name="connsiteY75" fmla="*/ 2612727 h 6056768"/>
              <a:gd name="connsiteX76" fmla="*/ 323962 w 7058829"/>
              <a:gd name="connsiteY76" fmla="*/ 2396758 h 6056768"/>
              <a:gd name="connsiteX77" fmla="*/ 386589 w 7058829"/>
              <a:gd name="connsiteY77" fmla="*/ 2243919 h 6056768"/>
              <a:gd name="connsiteX78" fmla="*/ 269757 w 7058829"/>
              <a:gd name="connsiteY78" fmla="*/ 1987464 h 6056768"/>
              <a:gd name="connsiteX79" fmla="*/ 110248 w 7058829"/>
              <a:gd name="connsiteY79" fmla="*/ 1653163 h 6056768"/>
              <a:gd name="connsiteX80" fmla="*/ 105020 w 7058829"/>
              <a:gd name="connsiteY80" fmla="*/ 1572510 h 6056768"/>
              <a:gd name="connsiteX81" fmla="*/ 333819 w 7058829"/>
              <a:gd name="connsiteY81" fmla="*/ 1361368 h 6056768"/>
              <a:gd name="connsiteX82" fmla="*/ 81057 w 7058829"/>
              <a:gd name="connsiteY82" fmla="*/ 1235825 h 6056768"/>
              <a:gd name="connsiteX83" fmla="*/ 216193 w 7058829"/>
              <a:gd name="connsiteY83" fmla="*/ 948839 h 6056768"/>
              <a:gd name="connsiteX84" fmla="*/ 143783 w 7058829"/>
              <a:gd name="connsiteY84" fmla="*/ 710023 h 6056768"/>
              <a:gd name="connsiteX85" fmla="*/ 27747 w 7058829"/>
              <a:gd name="connsiteY85" fmla="*/ 561519 h 6056768"/>
              <a:gd name="connsiteX86" fmla="*/ 0 w 7058829"/>
              <a:gd name="connsiteY86" fmla="*/ 188422 h 6056768"/>
              <a:gd name="connsiteX87" fmla="*/ 701 w 7058829"/>
              <a:gd name="connsiteY87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522473 w 7058829"/>
              <a:gd name="connsiteY24" fmla="*/ 439170 h 6056768"/>
              <a:gd name="connsiteX25" fmla="*/ 4664141 w 7058829"/>
              <a:gd name="connsiteY25" fmla="*/ 452048 h 6056768"/>
              <a:gd name="connsiteX26" fmla="*/ 5031189 w 7058829"/>
              <a:gd name="connsiteY26" fmla="*/ 503564 h 6056768"/>
              <a:gd name="connsiteX27" fmla="*/ 5578541 w 7058829"/>
              <a:gd name="connsiteY27" fmla="*/ 584854 h 6056768"/>
              <a:gd name="connsiteX28" fmla="*/ 5758845 w 7058829"/>
              <a:gd name="connsiteY28" fmla="*/ 670989 h 6056768"/>
              <a:gd name="connsiteX29" fmla="*/ 5839799 w 7058829"/>
              <a:gd name="connsiteY29" fmla="*/ 709414 h 6056768"/>
              <a:gd name="connsiteX30" fmla="*/ 5915161 w 7058829"/>
              <a:gd name="connsiteY30" fmla="*/ 649123 h 6056768"/>
              <a:gd name="connsiteX31" fmla="*/ 6226661 w 7058829"/>
              <a:gd name="connsiteY31" fmla="*/ 809897 h 6056768"/>
              <a:gd name="connsiteX32" fmla="*/ 6241803 w 7058829"/>
              <a:gd name="connsiteY32" fmla="*/ 877051 h 6056768"/>
              <a:gd name="connsiteX33" fmla="*/ 6817960 w 7058829"/>
              <a:gd name="connsiteY33" fmla="*/ 1113577 h 6056768"/>
              <a:gd name="connsiteX34" fmla="*/ 6930823 w 7058829"/>
              <a:gd name="connsiteY34" fmla="*/ 1263417 h 6056768"/>
              <a:gd name="connsiteX35" fmla="*/ 6945614 w 7058829"/>
              <a:gd name="connsiteY35" fmla="*/ 1481147 h 6056768"/>
              <a:gd name="connsiteX36" fmla="*/ 6746439 w 7058829"/>
              <a:gd name="connsiteY36" fmla="*/ 1834232 h 6056768"/>
              <a:gd name="connsiteX37" fmla="*/ 6821352 w 7058829"/>
              <a:gd name="connsiteY37" fmla="*/ 1991074 h 6056768"/>
              <a:gd name="connsiteX38" fmla="*/ 6885748 w 7058829"/>
              <a:gd name="connsiteY38" fmla="*/ 2081226 h 6056768"/>
              <a:gd name="connsiteX39" fmla="*/ 7020976 w 7058829"/>
              <a:gd name="connsiteY39" fmla="*/ 2274409 h 6056768"/>
              <a:gd name="connsiteX40" fmla="*/ 7036149 w 7058829"/>
              <a:gd name="connsiteY40" fmla="*/ 2368387 h 6056768"/>
              <a:gd name="connsiteX41" fmla="*/ 6737385 w 7058829"/>
              <a:gd name="connsiteY41" fmla="*/ 2748633 h 6056768"/>
              <a:gd name="connsiteX42" fmla="*/ 6840672 w 7058829"/>
              <a:gd name="connsiteY42" fmla="*/ 2995626 h 6056768"/>
              <a:gd name="connsiteX43" fmla="*/ 6909400 w 7058829"/>
              <a:gd name="connsiteY43" fmla="*/ 3210359 h 6056768"/>
              <a:gd name="connsiteX44" fmla="*/ 6791705 w 7058829"/>
              <a:gd name="connsiteY44" fmla="*/ 3491017 h 6056768"/>
              <a:gd name="connsiteX45" fmla="*/ 6628169 w 7058829"/>
              <a:gd name="connsiteY45" fmla="*/ 3594494 h 6056768"/>
              <a:gd name="connsiteX46" fmla="*/ 6348085 w 7058829"/>
              <a:gd name="connsiteY46" fmla="*/ 3762620 h 6056768"/>
              <a:gd name="connsiteX47" fmla="*/ 6222485 w 7058829"/>
              <a:gd name="connsiteY47" fmla="*/ 3633130 h 6056768"/>
              <a:gd name="connsiteX48" fmla="*/ 5904466 w 7058829"/>
              <a:gd name="connsiteY48" fmla="*/ 3319000 h 6056768"/>
              <a:gd name="connsiteX49" fmla="*/ 5771725 w 7058829"/>
              <a:gd name="connsiteY49" fmla="*/ 3375553 h 6056768"/>
              <a:gd name="connsiteX50" fmla="*/ 5551381 w 7058829"/>
              <a:gd name="connsiteY50" fmla="*/ 3500069 h 6056768"/>
              <a:gd name="connsiteX51" fmla="*/ 5288766 w 7058829"/>
              <a:gd name="connsiteY51" fmla="*/ 3414189 h 6056768"/>
              <a:gd name="connsiteX52" fmla="*/ 4899531 w 7058829"/>
              <a:gd name="connsiteY52" fmla="*/ 3300893 h 6056768"/>
              <a:gd name="connsiteX53" fmla="*/ 4921719 w 7058829"/>
              <a:gd name="connsiteY53" fmla="*/ 3452826 h 6056768"/>
              <a:gd name="connsiteX54" fmla="*/ 4971959 w 7058829"/>
              <a:gd name="connsiteY54" fmla="*/ 3853155 h 6056768"/>
              <a:gd name="connsiteX55" fmla="*/ 4890477 w 7058829"/>
              <a:gd name="connsiteY55" fmla="*/ 4215293 h 6056768"/>
              <a:gd name="connsiteX56" fmla="*/ 5053440 w 7058829"/>
              <a:gd name="connsiteY56" fmla="*/ 4749448 h 6056768"/>
              <a:gd name="connsiteX57" fmla="*/ 4211468 w 7058829"/>
              <a:gd name="connsiteY57" fmla="*/ 4613646 h 6056768"/>
              <a:gd name="connsiteX58" fmla="*/ 4401590 w 7058829"/>
              <a:gd name="connsiteY58" fmla="*/ 5147800 h 6056768"/>
              <a:gd name="connsiteX59" fmla="*/ 4093772 w 7058829"/>
              <a:gd name="connsiteY59" fmla="*/ 5383191 h 6056768"/>
              <a:gd name="connsiteX60" fmla="*/ 4455911 w 7058829"/>
              <a:gd name="connsiteY60" fmla="*/ 5763437 h 6056768"/>
              <a:gd name="connsiteX61" fmla="*/ 4365377 w 7058829"/>
              <a:gd name="connsiteY61" fmla="*/ 5989773 h 6056768"/>
              <a:gd name="connsiteX62" fmla="*/ 3938958 w 7058829"/>
              <a:gd name="connsiteY62" fmla="*/ 6056768 h 6056768"/>
              <a:gd name="connsiteX63" fmla="*/ 3269907 w 7058829"/>
              <a:gd name="connsiteY63" fmla="*/ 5066320 h 6056768"/>
              <a:gd name="connsiteX64" fmla="*/ 2880608 w 7058829"/>
              <a:gd name="connsiteY64" fmla="*/ 4133812 h 6056768"/>
              <a:gd name="connsiteX65" fmla="*/ 2898715 w 7058829"/>
              <a:gd name="connsiteY65" fmla="*/ 3219412 h 6056768"/>
              <a:gd name="connsiteX66" fmla="*/ 2751629 w 7058829"/>
              <a:gd name="connsiteY66" fmla="*/ 3407750 h 6056768"/>
              <a:gd name="connsiteX67" fmla="*/ 2661476 w 7058829"/>
              <a:gd name="connsiteY67" fmla="*/ 3536539 h 6056768"/>
              <a:gd name="connsiteX68" fmla="*/ 2448976 w 7058829"/>
              <a:gd name="connsiteY68" fmla="*/ 3787677 h 6056768"/>
              <a:gd name="connsiteX69" fmla="*/ 2283079 w 7058829"/>
              <a:gd name="connsiteY69" fmla="*/ 3970849 h 6056768"/>
              <a:gd name="connsiteX70" fmla="*/ 2094807 w 7058829"/>
              <a:gd name="connsiteY70" fmla="*/ 3839192 h 6056768"/>
              <a:gd name="connsiteX71" fmla="*/ 1573211 w 7058829"/>
              <a:gd name="connsiteY71" fmla="*/ 3517220 h 6056768"/>
              <a:gd name="connsiteX72" fmla="*/ 877752 w 7058829"/>
              <a:gd name="connsiteY72" fmla="*/ 3072899 h 6056768"/>
              <a:gd name="connsiteX73" fmla="*/ 658812 w 7058829"/>
              <a:gd name="connsiteY73" fmla="*/ 2924792 h 6056768"/>
              <a:gd name="connsiteX74" fmla="*/ 454280 w 7058829"/>
              <a:gd name="connsiteY74" fmla="*/ 2793899 h 6056768"/>
              <a:gd name="connsiteX75" fmla="*/ 668931 w 7058829"/>
              <a:gd name="connsiteY75" fmla="*/ 2612727 h 6056768"/>
              <a:gd name="connsiteX76" fmla="*/ 323962 w 7058829"/>
              <a:gd name="connsiteY76" fmla="*/ 2396758 h 6056768"/>
              <a:gd name="connsiteX77" fmla="*/ 386589 w 7058829"/>
              <a:gd name="connsiteY77" fmla="*/ 2243919 h 6056768"/>
              <a:gd name="connsiteX78" fmla="*/ 269757 w 7058829"/>
              <a:gd name="connsiteY78" fmla="*/ 1987464 h 6056768"/>
              <a:gd name="connsiteX79" fmla="*/ 110248 w 7058829"/>
              <a:gd name="connsiteY79" fmla="*/ 1653163 h 6056768"/>
              <a:gd name="connsiteX80" fmla="*/ 105020 w 7058829"/>
              <a:gd name="connsiteY80" fmla="*/ 1572510 h 6056768"/>
              <a:gd name="connsiteX81" fmla="*/ 333819 w 7058829"/>
              <a:gd name="connsiteY81" fmla="*/ 1361368 h 6056768"/>
              <a:gd name="connsiteX82" fmla="*/ 81057 w 7058829"/>
              <a:gd name="connsiteY82" fmla="*/ 1235825 h 6056768"/>
              <a:gd name="connsiteX83" fmla="*/ 216193 w 7058829"/>
              <a:gd name="connsiteY83" fmla="*/ 948839 h 6056768"/>
              <a:gd name="connsiteX84" fmla="*/ 143783 w 7058829"/>
              <a:gd name="connsiteY84" fmla="*/ 710023 h 6056768"/>
              <a:gd name="connsiteX85" fmla="*/ 27747 w 7058829"/>
              <a:gd name="connsiteY85" fmla="*/ 561519 h 6056768"/>
              <a:gd name="connsiteX86" fmla="*/ 0 w 7058829"/>
              <a:gd name="connsiteY86" fmla="*/ 188422 h 6056768"/>
              <a:gd name="connsiteX87" fmla="*/ 701 w 7058829"/>
              <a:gd name="connsiteY87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522473 w 7058829"/>
              <a:gd name="connsiteY24" fmla="*/ 439170 h 6056768"/>
              <a:gd name="connsiteX25" fmla="*/ 4664141 w 7058829"/>
              <a:gd name="connsiteY25" fmla="*/ 452048 h 6056768"/>
              <a:gd name="connsiteX26" fmla="*/ 5031189 w 7058829"/>
              <a:gd name="connsiteY26" fmla="*/ 503564 h 6056768"/>
              <a:gd name="connsiteX27" fmla="*/ 5322309 w 7058829"/>
              <a:gd name="connsiteY27" fmla="*/ 543616 h 6056768"/>
              <a:gd name="connsiteX28" fmla="*/ 5578541 w 7058829"/>
              <a:gd name="connsiteY28" fmla="*/ 584854 h 6056768"/>
              <a:gd name="connsiteX29" fmla="*/ 5758845 w 7058829"/>
              <a:gd name="connsiteY29" fmla="*/ 670989 h 6056768"/>
              <a:gd name="connsiteX30" fmla="*/ 5839799 w 7058829"/>
              <a:gd name="connsiteY30" fmla="*/ 709414 h 6056768"/>
              <a:gd name="connsiteX31" fmla="*/ 5915161 w 7058829"/>
              <a:gd name="connsiteY31" fmla="*/ 649123 h 6056768"/>
              <a:gd name="connsiteX32" fmla="*/ 6226661 w 7058829"/>
              <a:gd name="connsiteY32" fmla="*/ 809897 h 6056768"/>
              <a:gd name="connsiteX33" fmla="*/ 6241803 w 7058829"/>
              <a:gd name="connsiteY33" fmla="*/ 877051 h 6056768"/>
              <a:gd name="connsiteX34" fmla="*/ 6817960 w 7058829"/>
              <a:gd name="connsiteY34" fmla="*/ 1113577 h 6056768"/>
              <a:gd name="connsiteX35" fmla="*/ 6930823 w 7058829"/>
              <a:gd name="connsiteY35" fmla="*/ 1263417 h 6056768"/>
              <a:gd name="connsiteX36" fmla="*/ 6945614 w 7058829"/>
              <a:gd name="connsiteY36" fmla="*/ 1481147 h 6056768"/>
              <a:gd name="connsiteX37" fmla="*/ 6746439 w 7058829"/>
              <a:gd name="connsiteY37" fmla="*/ 1834232 h 6056768"/>
              <a:gd name="connsiteX38" fmla="*/ 6821352 w 7058829"/>
              <a:gd name="connsiteY38" fmla="*/ 1991074 h 6056768"/>
              <a:gd name="connsiteX39" fmla="*/ 6885748 w 7058829"/>
              <a:gd name="connsiteY39" fmla="*/ 2081226 h 6056768"/>
              <a:gd name="connsiteX40" fmla="*/ 7020976 w 7058829"/>
              <a:gd name="connsiteY40" fmla="*/ 2274409 h 6056768"/>
              <a:gd name="connsiteX41" fmla="*/ 7036149 w 7058829"/>
              <a:gd name="connsiteY41" fmla="*/ 2368387 h 6056768"/>
              <a:gd name="connsiteX42" fmla="*/ 6737385 w 7058829"/>
              <a:gd name="connsiteY42" fmla="*/ 2748633 h 6056768"/>
              <a:gd name="connsiteX43" fmla="*/ 6840672 w 7058829"/>
              <a:gd name="connsiteY43" fmla="*/ 2995626 h 6056768"/>
              <a:gd name="connsiteX44" fmla="*/ 6909400 w 7058829"/>
              <a:gd name="connsiteY44" fmla="*/ 3210359 h 6056768"/>
              <a:gd name="connsiteX45" fmla="*/ 6791705 w 7058829"/>
              <a:gd name="connsiteY45" fmla="*/ 3491017 h 6056768"/>
              <a:gd name="connsiteX46" fmla="*/ 6628169 w 7058829"/>
              <a:gd name="connsiteY46" fmla="*/ 3594494 h 6056768"/>
              <a:gd name="connsiteX47" fmla="*/ 6348085 w 7058829"/>
              <a:gd name="connsiteY47" fmla="*/ 3762620 h 6056768"/>
              <a:gd name="connsiteX48" fmla="*/ 6222485 w 7058829"/>
              <a:gd name="connsiteY48" fmla="*/ 3633130 h 6056768"/>
              <a:gd name="connsiteX49" fmla="*/ 5904466 w 7058829"/>
              <a:gd name="connsiteY49" fmla="*/ 3319000 h 6056768"/>
              <a:gd name="connsiteX50" fmla="*/ 5771725 w 7058829"/>
              <a:gd name="connsiteY50" fmla="*/ 3375553 h 6056768"/>
              <a:gd name="connsiteX51" fmla="*/ 5551381 w 7058829"/>
              <a:gd name="connsiteY51" fmla="*/ 3500069 h 6056768"/>
              <a:gd name="connsiteX52" fmla="*/ 5288766 w 7058829"/>
              <a:gd name="connsiteY52" fmla="*/ 3414189 h 6056768"/>
              <a:gd name="connsiteX53" fmla="*/ 4899531 w 7058829"/>
              <a:gd name="connsiteY53" fmla="*/ 3300893 h 6056768"/>
              <a:gd name="connsiteX54" fmla="*/ 4921719 w 7058829"/>
              <a:gd name="connsiteY54" fmla="*/ 3452826 h 6056768"/>
              <a:gd name="connsiteX55" fmla="*/ 4971959 w 7058829"/>
              <a:gd name="connsiteY55" fmla="*/ 3853155 h 6056768"/>
              <a:gd name="connsiteX56" fmla="*/ 4890477 w 7058829"/>
              <a:gd name="connsiteY56" fmla="*/ 4215293 h 6056768"/>
              <a:gd name="connsiteX57" fmla="*/ 5053440 w 7058829"/>
              <a:gd name="connsiteY57" fmla="*/ 4749448 h 6056768"/>
              <a:gd name="connsiteX58" fmla="*/ 4211468 w 7058829"/>
              <a:gd name="connsiteY58" fmla="*/ 4613646 h 6056768"/>
              <a:gd name="connsiteX59" fmla="*/ 4401590 w 7058829"/>
              <a:gd name="connsiteY59" fmla="*/ 5147800 h 6056768"/>
              <a:gd name="connsiteX60" fmla="*/ 4093772 w 7058829"/>
              <a:gd name="connsiteY60" fmla="*/ 5383191 h 6056768"/>
              <a:gd name="connsiteX61" fmla="*/ 4455911 w 7058829"/>
              <a:gd name="connsiteY61" fmla="*/ 5763437 h 6056768"/>
              <a:gd name="connsiteX62" fmla="*/ 4365377 w 7058829"/>
              <a:gd name="connsiteY62" fmla="*/ 5989773 h 6056768"/>
              <a:gd name="connsiteX63" fmla="*/ 3938958 w 7058829"/>
              <a:gd name="connsiteY63" fmla="*/ 6056768 h 6056768"/>
              <a:gd name="connsiteX64" fmla="*/ 3269907 w 7058829"/>
              <a:gd name="connsiteY64" fmla="*/ 5066320 h 6056768"/>
              <a:gd name="connsiteX65" fmla="*/ 2880608 w 7058829"/>
              <a:gd name="connsiteY65" fmla="*/ 4133812 h 6056768"/>
              <a:gd name="connsiteX66" fmla="*/ 2898715 w 7058829"/>
              <a:gd name="connsiteY66" fmla="*/ 3219412 h 6056768"/>
              <a:gd name="connsiteX67" fmla="*/ 2751629 w 7058829"/>
              <a:gd name="connsiteY67" fmla="*/ 3407750 h 6056768"/>
              <a:gd name="connsiteX68" fmla="*/ 2661476 w 7058829"/>
              <a:gd name="connsiteY68" fmla="*/ 3536539 h 6056768"/>
              <a:gd name="connsiteX69" fmla="*/ 2448976 w 7058829"/>
              <a:gd name="connsiteY69" fmla="*/ 3787677 h 6056768"/>
              <a:gd name="connsiteX70" fmla="*/ 2283079 w 7058829"/>
              <a:gd name="connsiteY70" fmla="*/ 3970849 h 6056768"/>
              <a:gd name="connsiteX71" fmla="*/ 2094807 w 7058829"/>
              <a:gd name="connsiteY71" fmla="*/ 3839192 h 6056768"/>
              <a:gd name="connsiteX72" fmla="*/ 1573211 w 7058829"/>
              <a:gd name="connsiteY72" fmla="*/ 3517220 h 6056768"/>
              <a:gd name="connsiteX73" fmla="*/ 877752 w 7058829"/>
              <a:gd name="connsiteY73" fmla="*/ 3072899 h 6056768"/>
              <a:gd name="connsiteX74" fmla="*/ 658812 w 7058829"/>
              <a:gd name="connsiteY74" fmla="*/ 2924792 h 6056768"/>
              <a:gd name="connsiteX75" fmla="*/ 454280 w 7058829"/>
              <a:gd name="connsiteY75" fmla="*/ 2793899 h 6056768"/>
              <a:gd name="connsiteX76" fmla="*/ 668931 w 7058829"/>
              <a:gd name="connsiteY76" fmla="*/ 2612727 h 6056768"/>
              <a:gd name="connsiteX77" fmla="*/ 323962 w 7058829"/>
              <a:gd name="connsiteY77" fmla="*/ 2396758 h 6056768"/>
              <a:gd name="connsiteX78" fmla="*/ 386589 w 7058829"/>
              <a:gd name="connsiteY78" fmla="*/ 2243919 h 6056768"/>
              <a:gd name="connsiteX79" fmla="*/ 269757 w 7058829"/>
              <a:gd name="connsiteY79" fmla="*/ 1987464 h 6056768"/>
              <a:gd name="connsiteX80" fmla="*/ 110248 w 7058829"/>
              <a:gd name="connsiteY80" fmla="*/ 1653163 h 6056768"/>
              <a:gd name="connsiteX81" fmla="*/ 105020 w 7058829"/>
              <a:gd name="connsiteY81" fmla="*/ 1572510 h 6056768"/>
              <a:gd name="connsiteX82" fmla="*/ 333819 w 7058829"/>
              <a:gd name="connsiteY82" fmla="*/ 1361368 h 6056768"/>
              <a:gd name="connsiteX83" fmla="*/ 81057 w 7058829"/>
              <a:gd name="connsiteY83" fmla="*/ 1235825 h 6056768"/>
              <a:gd name="connsiteX84" fmla="*/ 216193 w 7058829"/>
              <a:gd name="connsiteY84" fmla="*/ 948839 h 6056768"/>
              <a:gd name="connsiteX85" fmla="*/ 143783 w 7058829"/>
              <a:gd name="connsiteY85" fmla="*/ 710023 h 6056768"/>
              <a:gd name="connsiteX86" fmla="*/ 27747 w 7058829"/>
              <a:gd name="connsiteY86" fmla="*/ 561519 h 6056768"/>
              <a:gd name="connsiteX87" fmla="*/ 0 w 7058829"/>
              <a:gd name="connsiteY87" fmla="*/ 188422 h 6056768"/>
              <a:gd name="connsiteX88" fmla="*/ 701 w 7058829"/>
              <a:gd name="connsiteY88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522473 w 7058829"/>
              <a:gd name="connsiteY24" fmla="*/ 439170 h 6056768"/>
              <a:gd name="connsiteX25" fmla="*/ 4664141 w 7058829"/>
              <a:gd name="connsiteY25" fmla="*/ 452048 h 6056768"/>
              <a:gd name="connsiteX26" fmla="*/ 5031189 w 7058829"/>
              <a:gd name="connsiteY26" fmla="*/ 503564 h 6056768"/>
              <a:gd name="connsiteX27" fmla="*/ 5126366 w 7058829"/>
              <a:gd name="connsiteY27" fmla="*/ 518495 h 6056768"/>
              <a:gd name="connsiteX28" fmla="*/ 5322309 w 7058829"/>
              <a:gd name="connsiteY28" fmla="*/ 543616 h 6056768"/>
              <a:gd name="connsiteX29" fmla="*/ 5578541 w 7058829"/>
              <a:gd name="connsiteY29" fmla="*/ 584854 h 6056768"/>
              <a:gd name="connsiteX30" fmla="*/ 5758845 w 7058829"/>
              <a:gd name="connsiteY30" fmla="*/ 670989 h 6056768"/>
              <a:gd name="connsiteX31" fmla="*/ 5839799 w 7058829"/>
              <a:gd name="connsiteY31" fmla="*/ 709414 h 6056768"/>
              <a:gd name="connsiteX32" fmla="*/ 5915161 w 7058829"/>
              <a:gd name="connsiteY32" fmla="*/ 649123 h 6056768"/>
              <a:gd name="connsiteX33" fmla="*/ 6226661 w 7058829"/>
              <a:gd name="connsiteY33" fmla="*/ 809897 h 6056768"/>
              <a:gd name="connsiteX34" fmla="*/ 6241803 w 7058829"/>
              <a:gd name="connsiteY34" fmla="*/ 877051 h 6056768"/>
              <a:gd name="connsiteX35" fmla="*/ 6817960 w 7058829"/>
              <a:gd name="connsiteY35" fmla="*/ 1113577 h 6056768"/>
              <a:gd name="connsiteX36" fmla="*/ 6930823 w 7058829"/>
              <a:gd name="connsiteY36" fmla="*/ 1263417 h 6056768"/>
              <a:gd name="connsiteX37" fmla="*/ 6945614 w 7058829"/>
              <a:gd name="connsiteY37" fmla="*/ 1481147 h 6056768"/>
              <a:gd name="connsiteX38" fmla="*/ 6746439 w 7058829"/>
              <a:gd name="connsiteY38" fmla="*/ 1834232 h 6056768"/>
              <a:gd name="connsiteX39" fmla="*/ 6821352 w 7058829"/>
              <a:gd name="connsiteY39" fmla="*/ 1991074 h 6056768"/>
              <a:gd name="connsiteX40" fmla="*/ 6885748 w 7058829"/>
              <a:gd name="connsiteY40" fmla="*/ 2081226 h 6056768"/>
              <a:gd name="connsiteX41" fmla="*/ 7020976 w 7058829"/>
              <a:gd name="connsiteY41" fmla="*/ 2274409 h 6056768"/>
              <a:gd name="connsiteX42" fmla="*/ 7036149 w 7058829"/>
              <a:gd name="connsiteY42" fmla="*/ 2368387 h 6056768"/>
              <a:gd name="connsiteX43" fmla="*/ 6737385 w 7058829"/>
              <a:gd name="connsiteY43" fmla="*/ 2748633 h 6056768"/>
              <a:gd name="connsiteX44" fmla="*/ 6840672 w 7058829"/>
              <a:gd name="connsiteY44" fmla="*/ 2995626 h 6056768"/>
              <a:gd name="connsiteX45" fmla="*/ 6909400 w 7058829"/>
              <a:gd name="connsiteY45" fmla="*/ 3210359 h 6056768"/>
              <a:gd name="connsiteX46" fmla="*/ 6791705 w 7058829"/>
              <a:gd name="connsiteY46" fmla="*/ 3491017 h 6056768"/>
              <a:gd name="connsiteX47" fmla="*/ 6628169 w 7058829"/>
              <a:gd name="connsiteY47" fmla="*/ 3594494 h 6056768"/>
              <a:gd name="connsiteX48" fmla="*/ 6348085 w 7058829"/>
              <a:gd name="connsiteY48" fmla="*/ 3762620 h 6056768"/>
              <a:gd name="connsiteX49" fmla="*/ 6222485 w 7058829"/>
              <a:gd name="connsiteY49" fmla="*/ 3633130 h 6056768"/>
              <a:gd name="connsiteX50" fmla="*/ 5904466 w 7058829"/>
              <a:gd name="connsiteY50" fmla="*/ 3319000 h 6056768"/>
              <a:gd name="connsiteX51" fmla="*/ 5771725 w 7058829"/>
              <a:gd name="connsiteY51" fmla="*/ 3375553 h 6056768"/>
              <a:gd name="connsiteX52" fmla="*/ 5551381 w 7058829"/>
              <a:gd name="connsiteY52" fmla="*/ 3500069 h 6056768"/>
              <a:gd name="connsiteX53" fmla="*/ 5288766 w 7058829"/>
              <a:gd name="connsiteY53" fmla="*/ 3414189 h 6056768"/>
              <a:gd name="connsiteX54" fmla="*/ 4899531 w 7058829"/>
              <a:gd name="connsiteY54" fmla="*/ 3300893 h 6056768"/>
              <a:gd name="connsiteX55" fmla="*/ 4921719 w 7058829"/>
              <a:gd name="connsiteY55" fmla="*/ 3452826 h 6056768"/>
              <a:gd name="connsiteX56" fmla="*/ 4971959 w 7058829"/>
              <a:gd name="connsiteY56" fmla="*/ 3853155 h 6056768"/>
              <a:gd name="connsiteX57" fmla="*/ 4890477 w 7058829"/>
              <a:gd name="connsiteY57" fmla="*/ 4215293 h 6056768"/>
              <a:gd name="connsiteX58" fmla="*/ 5053440 w 7058829"/>
              <a:gd name="connsiteY58" fmla="*/ 4749448 h 6056768"/>
              <a:gd name="connsiteX59" fmla="*/ 4211468 w 7058829"/>
              <a:gd name="connsiteY59" fmla="*/ 4613646 h 6056768"/>
              <a:gd name="connsiteX60" fmla="*/ 4401590 w 7058829"/>
              <a:gd name="connsiteY60" fmla="*/ 5147800 h 6056768"/>
              <a:gd name="connsiteX61" fmla="*/ 4093772 w 7058829"/>
              <a:gd name="connsiteY61" fmla="*/ 5383191 h 6056768"/>
              <a:gd name="connsiteX62" fmla="*/ 4455911 w 7058829"/>
              <a:gd name="connsiteY62" fmla="*/ 5763437 h 6056768"/>
              <a:gd name="connsiteX63" fmla="*/ 4365377 w 7058829"/>
              <a:gd name="connsiteY63" fmla="*/ 5989773 h 6056768"/>
              <a:gd name="connsiteX64" fmla="*/ 3938958 w 7058829"/>
              <a:gd name="connsiteY64" fmla="*/ 6056768 h 6056768"/>
              <a:gd name="connsiteX65" fmla="*/ 3269907 w 7058829"/>
              <a:gd name="connsiteY65" fmla="*/ 5066320 h 6056768"/>
              <a:gd name="connsiteX66" fmla="*/ 2880608 w 7058829"/>
              <a:gd name="connsiteY66" fmla="*/ 4133812 h 6056768"/>
              <a:gd name="connsiteX67" fmla="*/ 2898715 w 7058829"/>
              <a:gd name="connsiteY67" fmla="*/ 3219412 h 6056768"/>
              <a:gd name="connsiteX68" fmla="*/ 2751629 w 7058829"/>
              <a:gd name="connsiteY68" fmla="*/ 3407750 h 6056768"/>
              <a:gd name="connsiteX69" fmla="*/ 2661476 w 7058829"/>
              <a:gd name="connsiteY69" fmla="*/ 3536539 h 6056768"/>
              <a:gd name="connsiteX70" fmla="*/ 2448976 w 7058829"/>
              <a:gd name="connsiteY70" fmla="*/ 3787677 h 6056768"/>
              <a:gd name="connsiteX71" fmla="*/ 2283079 w 7058829"/>
              <a:gd name="connsiteY71" fmla="*/ 3970849 h 6056768"/>
              <a:gd name="connsiteX72" fmla="*/ 2094807 w 7058829"/>
              <a:gd name="connsiteY72" fmla="*/ 3839192 h 6056768"/>
              <a:gd name="connsiteX73" fmla="*/ 1573211 w 7058829"/>
              <a:gd name="connsiteY73" fmla="*/ 3517220 h 6056768"/>
              <a:gd name="connsiteX74" fmla="*/ 877752 w 7058829"/>
              <a:gd name="connsiteY74" fmla="*/ 3072899 h 6056768"/>
              <a:gd name="connsiteX75" fmla="*/ 658812 w 7058829"/>
              <a:gd name="connsiteY75" fmla="*/ 2924792 h 6056768"/>
              <a:gd name="connsiteX76" fmla="*/ 454280 w 7058829"/>
              <a:gd name="connsiteY76" fmla="*/ 2793899 h 6056768"/>
              <a:gd name="connsiteX77" fmla="*/ 668931 w 7058829"/>
              <a:gd name="connsiteY77" fmla="*/ 2612727 h 6056768"/>
              <a:gd name="connsiteX78" fmla="*/ 323962 w 7058829"/>
              <a:gd name="connsiteY78" fmla="*/ 2396758 h 6056768"/>
              <a:gd name="connsiteX79" fmla="*/ 386589 w 7058829"/>
              <a:gd name="connsiteY79" fmla="*/ 2243919 h 6056768"/>
              <a:gd name="connsiteX80" fmla="*/ 269757 w 7058829"/>
              <a:gd name="connsiteY80" fmla="*/ 1987464 h 6056768"/>
              <a:gd name="connsiteX81" fmla="*/ 110248 w 7058829"/>
              <a:gd name="connsiteY81" fmla="*/ 1653163 h 6056768"/>
              <a:gd name="connsiteX82" fmla="*/ 105020 w 7058829"/>
              <a:gd name="connsiteY82" fmla="*/ 1572510 h 6056768"/>
              <a:gd name="connsiteX83" fmla="*/ 333819 w 7058829"/>
              <a:gd name="connsiteY83" fmla="*/ 1361368 h 6056768"/>
              <a:gd name="connsiteX84" fmla="*/ 81057 w 7058829"/>
              <a:gd name="connsiteY84" fmla="*/ 1235825 h 6056768"/>
              <a:gd name="connsiteX85" fmla="*/ 216193 w 7058829"/>
              <a:gd name="connsiteY85" fmla="*/ 948839 h 6056768"/>
              <a:gd name="connsiteX86" fmla="*/ 143783 w 7058829"/>
              <a:gd name="connsiteY86" fmla="*/ 710023 h 6056768"/>
              <a:gd name="connsiteX87" fmla="*/ 27747 w 7058829"/>
              <a:gd name="connsiteY87" fmla="*/ 561519 h 6056768"/>
              <a:gd name="connsiteX88" fmla="*/ 0 w 7058829"/>
              <a:gd name="connsiteY88" fmla="*/ 188422 h 6056768"/>
              <a:gd name="connsiteX89" fmla="*/ 701 w 7058829"/>
              <a:gd name="connsiteY89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213380 w 7058829"/>
              <a:gd name="connsiteY23" fmla="*/ 400533 h 6056768"/>
              <a:gd name="connsiteX24" fmla="*/ 4357667 w 7058829"/>
              <a:gd name="connsiteY24" fmla="*/ 418011 h 6056768"/>
              <a:gd name="connsiteX25" fmla="*/ 4522473 w 7058829"/>
              <a:gd name="connsiteY25" fmla="*/ 439170 h 6056768"/>
              <a:gd name="connsiteX26" fmla="*/ 4664141 w 7058829"/>
              <a:gd name="connsiteY26" fmla="*/ 452048 h 6056768"/>
              <a:gd name="connsiteX27" fmla="*/ 5031189 w 7058829"/>
              <a:gd name="connsiteY27" fmla="*/ 503564 h 6056768"/>
              <a:gd name="connsiteX28" fmla="*/ 5126366 w 7058829"/>
              <a:gd name="connsiteY28" fmla="*/ 518495 h 6056768"/>
              <a:gd name="connsiteX29" fmla="*/ 5322309 w 7058829"/>
              <a:gd name="connsiteY29" fmla="*/ 543616 h 6056768"/>
              <a:gd name="connsiteX30" fmla="*/ 5578541 w 7058829"/>
              <a:gd name="connsiteY30" fmla="*/ 584854 h 6056768"/>
              <a:gd name="connsiteX31" fmla="*/ 5758845 w 7058829"/>
              <a:gd name="connsiteY31" fmla="*/ 670989 h 6056768"/>
              <a:gd name="connsiteX32" fmla="*/ 5839799 w 7058829"/>
              <a:gd name="connsiteY32" fmla="*/ 709414 h 6056768"/>
              <a:gd name="connsiteX33" fmla="*/ 5915161 w 7058829"/>
              <a:gd name="connsiteY33" fmla="*/ 649123 h 6056768"/>
              <a:gd name="connsiteX34" fmla="*/ 6226661 w 7058829"/>
              <a:gd name="connsiteY34" fmla="*/ 809897 h 6056768"/>
              <a:gd name="connsiteX35" fmla="*/ 6241803 w 7058829"/>
              <a:gd name="connsiteY35" fmla="*/ 877051 h 6056768"/>
              <a:gd name="connsiteX36" fmla="*/ 6817960 w 7058829"/>
              <a:gd name="connsiteY36" fmla="*/ 1113577 h 6056768"/>
              <a:gd name="connsiteX37" fmla="*/ 6930823 w 7058829"/>
              <a:gd name="connsiteY37" fmla="*/ 1263417 h 6056768"/>
              <a:gd name="connsiteX38" fmla="*/ 6945614 w 7058829"/>
              <a:gd name="connsiteY38" fmla="*/ 1481147 h 6056768"/>
              <a:gd name="connsiteX39" fmla="*/ 6746439 w 7058829"/>
              <a:gd name="connsiteY39" fmla="*/ 1834232 h 6056768"/>
              <a:gd name="connsiteX40" fmla="*/ 6821352 w 7058829"/>
              <a:gd name="connsiteY40" fmla="*/ 1991074 h 6056768"/>
              <a:gd name="connsiteX41" fmla="*/ 6885748 w 7058829"/>
              <a:gd name="connsiteY41" fmla="*/ 2081226 h 6056768"/>
              <a:gd name="connsiteX42" fmla="*/ 7020976 w 7058829"/>
              <a:gd name="connsiteY42" fmla="*/ 2274409 h 6056768"/>
              <a:gd name="connsiteX43" fmla="*/ 7036149 w 7058829"/>
              <a:gd name="connsiteY43" fmla="*/ 2368387 h 6056768"/>
              <a:gd name="connsiteX44" fmla="*/ 6737385 w 7058829"/>
              <a:gd name="connsiteY44" fmla="*/ 2748633 h 6056768"/>
              <a:gd name="connsiteX45" fmla="*/ 6840672 w 7058829"/>
              <a:gd name="connsiteY45" fmla="*/ 2995626 h 6056768"/>
              <a:gd name="connsiteX46" fmla="*/ 6909400 w 7058829"/>
              <a:gd name="connsiteY46" fmla="*/ 3210359 h 6056768"/>
              <a:gd name="connsiteX47" fmla="*/ 6791705 w 7058829"/>
              <a:gd name="connsiteY47" fmla="*/ 3491017 h 6056768"/>
              <a:gd name="connsiteX48" fmla="*/ 6628169 w 7058829"/>
              <a:gd name="connsiteY48" fmla="*/ 3594494 h 6056768"/>
              <a:gd name="connsiteX49" fmla="*/ 6348085 w 7058829"/>
              <a:gd name="connsiteY49" fmla="*/ 3762620 h 6056768"/>
              <a:gd name="connsiteX50" fmla="*/ 6222485 w 7058829"/>
              <a:gd name="connsiteY50" fmla="*/ 3633130 h 6056768"/>
              <a:gd name="connsiteX51" fmla="*/ 5904466 w 7058829"/>
              <a:gd name="connsiteY51" fmla="*/ 3319000 h 6056768"/>
              <a:gd name="connsiteX52" fmla="*/ 5771725 w 7058829"/>
              <a:gd name="connsiteY52" fmla="*/ 3375553 h 6056768"/>
              <a:gd name="connsiteX53" fmla="*/ 5551381 w 7058829"/>
              <a:gd name="connsiteY53" fmla="*/ 3500069 h 6056768"/>
              <a:gd name="connsiteX54" fmla="*/ 5288766 w 7058829"/>
              <a:gd name="connsiteY54" fmla="*/ 3414189 h 6056768"/>
              <a:gd name="connsiteX55" fmla="*/ 4899531 w 7058829"/>
              <a:gd name="connsiteY55" fmla="*/ 3300893 h 6056768"/>
              <a:gd name="connsiteX56" fmla="*/ 4921719 w 7058829"/>
              <a:gd name="connsiteY56" fmla="*/ 3452826 h 6056768"/>
              <a:gd name="connsiteX57" fmla="*/ 4971959 w 7058829"/>
              <a:gd name="connsiteY57" fmla="*/ 3853155 h 6056768"/>
              <a:gd name="connsiteX58" fmla="*/ 4890477 w 7058829"/>
              <a:gd name="connsiteY58" fmla="*/ 4215293 h 6056768"/>
              <a:gd name="connsiteX59" fmla="*/ 5053440 w 7058829"/>
              <a:gd name="connsiteY59" fmla="*/ 4749448 h 6056768"/>
              <a:gd name="connsiteX60" fmla="*/ 4211468 w 7058829"/>
              <a:gd name="connsiteY60" fmla="*/ 4613646 h 6056768"/>
              <a:gd name="connsiteX61" fmla="*/ 4401590 w 7058829"/>
              <a:gd name="connsiteY61" fmla="*/ 5147800 h 6056768"/>
              <a:gd name="connsiteX62" fmla="*/ 4093772 w 7058829"/>
              <a:gd name="connsiteY62" fmla="*/ 5383191 h 6056768"/>
              <a:gd name="connsiteX63" fmla="*/ 4455911 w 7058829"/>
              <a:gd name="connsiteY63" fmla="*/ 5763437 h 6056768"/>
              <a:gd name="connsiteX64" fmla="*/ 4365377 w 7058829"/>
              <a:gd name="connsiteY64" fmla="*/ 5989773 h 6056768"/>
              <a:gd name="connsiteX65" fmla="*/ 3938958 w 7058829"/>
              <a:gd name="connsiteY65" fmla="*/ 6056768 h 6056768"/>
              <a:gd name="connsiteX66" fmla="*/ 3269907 w 7058829"/>
              <a:gd name="connsiteY66" fmla="*/ 5066320 h 6056768"/>
              <a:gd name="connsiteX67" fmla="*/ 2880608 w 7058829"/>
              <a:gd name="connsiteY67" fmla="*/ 4133812 h 6056768"/>
              <a:gd name="connsiteX68" fmla="*/ 2898715 w 7058829"/>
              <a:gd name="connsiteY68" fmla="*/ 3219412 h 6056768"/>
              <a:gd name="connsiteX69" fmla="*/ 2751629 w 7058829"/>
              <a:gd name="connsiteY69" fmla="*/ 3407750 h 6056768"/>
              <a:gd name="connsiteX70" fmla="*/ 2661476 w 7058829"/>
              <a:gd name="connsiteY70" fmla="*/ 3536539 h 6056768"/>
              <a:gd name="connsiteX71" fmla="*/ 2448976 w 7058829"/>
              <a:gd name="connsiteY71" fmla="*/ 3787677 h 6056768"/>
              <a:gd name="connsiteX72" fmla="*/ 2283079 w 7058829"/>
              <a:gd name="connsiteY72" fmla="*/ 3970849 h 6056768"/>
              <a:gd name="connsiteX73" fmla="*/ 2094807 w 7058829"/>
              <a:gd name="connsiteY73" fmla="*/ 3839192 h 6056768"/>
              <a:gd name="connsiteX74" fmla="*/ 1573211 w 7058829"/>
              <a:gd name="connsiteY74" fmla="*/ 3517220 h 6056768"/>
              <a:gd name="connsiteX75" fmla="*/ 877752 w 7058829"/>
              <a:gd name="connsiteY75" fmla="*/ 3072899 h 6056768"/>
              <a:gd name="connsiteX76" fmla="*/ 658812 w 7058829"/>
              <a:gd name="connsiteY76" fmla="*/ 2924792 h 6056768"/>
              <a:gd name="connsiteX77" fmla="*/ 454280 w 7058829"/>
              <a:gd name="connsiteY77" fmla="*/ 2793899 h 6056768"/>
              <a:gd name="connsiteX78" fmla="*/ 668931 w 7058829"/>
              <a:gd name="connsiteY78" fmla="*/ 2612727 h 6056768"/>
              <a:gd name="connsiteX79" fmla="*/ 323962 w 7058829"/>
              <a:gd name="connsiteY79" fmla="*/ 2396758 h 6056768"/>
              <a:gd name="connsiteX80" fmla="*/ 386589 w 7058829"/>
              <a:gd name="connsiteY80" fmla="*/ 2243919 h 6056768"/>
              <a:gd name="connsiteX81" fmla="*/ 269757 w 7058829"/>
              <a:gd name="connsiteY81" fmla="*/ 1987464 h 6056768"/>
              <a:gd name="connsiteX82" fmla="*/ 110248 w 7058829"/>
              <a:gd name="connsiteY82" fmla="*/ 1653163 h 6056768"/>
              <a:gd name="connsiteX83" fmla="*/ 105020 w 7058829"/>
              <a:gd name="connsiteY83" fmla="*/ 1572510 h 6056768"/>
              <a:gd name="connsiteX84" fmla="*/ 333819 w 7058829"/>
              <a:gd name="connsiteY84" fmla="*/ 1361368 h 6056768"/>
              <a:gd name="connsiteX85" fmla="*/ 81057 w 7058829"/>
              <a:gd name="connsiteY85" fmla="*/ 1235825 h 6056768"/>
              <a:gd name="connsiteX86" fmla="*/ 216193 w 7058829"/>
              <a:gd name="connsiteY86" fmla="*/ 948839 h 6056768"/>
              <a:gd name="connsiteX87" fmla="*/ 143783 w 7058829"/>
              <a:gd name="connsiteY87" fmla="*/ 710023 h 6056768"/>
              <a:gd name="connsiteX88" fmla="*/ 27747 w 7058829"/>
              <a:gd name="connsiteY88" fmla="*/ 561519 h 6056768"/>
              <a:gd name="connsiteX89" fmla="*/ 0 w 7058829"/>
              <a:gd name="connsiteY89" fmla="*/ 188422 h 6056768"/>
              <a:gd name="connsiteX90" fmla="*/ 701 w 7058829"/>
              <a:gd name="connsiteY90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153090 w 7058829"/>
              <a:gd name="connsiteY23" fmla="*/ 501016 h 6056768"/>
              <a:gd name="connsiteX24" fmla="*/ 4357667 w 7058829"/>
              <a:gd name="connsiteY24" fmla="*/ 418011 h 6056768"/>
              <a:gd name="connsiteX25" fmla="*/ 4522473 w 7058829"/>
              <a:gd name="connsiteY25" fmla="*/ 439170 h 6056768"/>
              <a:gd name="connsiteX26" fmla="*/ 4664141 w 7058829"/>
              <a:gd name="connsiteY26" fmla="*/ 452048 h 6056768"/>
              <a:gd name="connsiteX27" fmla="*/ 5031189 w 7058829"/>
              <a:gd name="connsiteY27" fmla="*/ 503564 h 6056768"/>
              <a:gd name="connsiteX28" fmla="*/ 5126366 w 7058829"/>
              <a:gd name="connsiteY28" fmla="*/ 518495 h 6056768"/>
              <a:gd name="connsiteX29" fmla="*/ 5322309 w 7058829"/>
              <a:gd name="connsiteY29" fmla="*/ 543616 h 6056768"/>
              <a:gd name="connsiteX30" fmla="*/ 5578541 w 7058829"/>
              <a:gd name="connsiteY30" fmla="*/ 584854 h 6056768"/>
              <a:gd name="connsiteX31" fmla="*/ 5758845 w 7058829"/>
              <a:gd name="connsiteY31" fmla="*/ 670989 h 6056768"/>
              <a:gd name="connsiteX32" fmla="*/ 5839799 w 7058829"/>
              <a:gd name="connsiteY32" fmla="*/ 709414 h 6056768"/>
              <a:gd name="connsiteX33" fmla="*/ 5915161 w 7058829"/>
              <a:gd name="connsiteY33" fmla="*/ 649123 h 6056768"/>
              <a:gd name="connsiteX34" fmla="*/ 6226661 w 7058829"/>
              <a:gd name="connsiteY34" fmla="*/ 809897 h 6056768"/>
              <a:gd name="connsiteX35" fmla="*/ 6241803 w 7058829"/>
              <a:gd name="connsiteY35" fmla="*/ 877051 h 6056768"/>
              <a:gd name="connsiteX36" fmla="*/ 6817960 w 7058829"/>
              <a:gd name="connsiteY36" fmla="*/ 1113577 h 6056768"/>
              <a:gd name="connsiteX37" fmla="*/ 6930823 w 7058829"/>
              <a:gd name="connsiteY37" fmla="*/ 1263417 h 6056768"/>
              <a:gd name="connsiteX38" fmla="*/ 6945614 w 7058829"/>
              <a:gd name="connsiteY38" fmla="*/ 1481147 h 6056768"/>
              <a:gd name="connsiteX39" fmla="*/ 6746439 w 7058829"/>
              <a:gd name="connsiteY39" fmla="*/ 1834232 h 6056768"/>
              <a:gd name="connsiteX40" fmla="*/ 6821352 w 7058829"/>
              <a:gd name="connsiteY40" fmla="*/ 1991074 h 6056768"/>
              <a:gd name="connsiteX41" fmla="*/ 6885748 w 7058829"/>
              <a:gd name="connsiteY41" fmla="*/ 2081226 h 6056768"/>
              <a:gd name="connsiteX42" fmla="*/ 7020976 w 7058829"/>
              <a:gd name="connsiteY42" fmla="*/ 2274409 h 6056768"/>
              <a:gd name="connsiteX43" fmla="*/ 7036149 w 7058829"/>
              <a:gd name="connsiteY43" fmla="*/ 2368387 h 6056768"/>
              <a:gd name="connsiteX44" fmla="*/ 6737385 w 7058829"/>
              <a:gd name="connsiteY44" fmla="*/ 2748633 h 6056768"/>
              <a:gd name="connsiteX45" fmla="*/ 6840672 w 7058829"/>
              <a:gd name="connsiteY45" fmla="*/ 2995626 h 6056768"/>
              <a:gd name="connsiteX46" fmla="*/ 6909400 w 7058829"/>
              <a:gd name="connsiteY46" fmla="*/ 3210359 h 6056768"/>
              <a:gd name="connsiteX47" fmla="*/ 6791705 w 7058829"/>
              <a:gd name="connsiteY47" fmla="*/ 3491017 h 6056768"/>
              <a:gd name="connsiteX48" fmla="*/ 6628169 w 7058829"/>
              <a:gd name="connsiteY48" fmla="*/ 3594494 h 6056768"/>
              <a:gd name="connsiteX49" fmla="*/ 6348085 w 7058829"/>
              <a:gd name="connsiteY49" fmla="*/ 3762620 h 6056768"/>
              <a:gd name="connsiteX50" fmla="*/ 6222485 w 7058829"/>
              <a:gd name="connsiteY50" fmla="*/ 3633130 h 6056768"/>
              <a:gd name="connsiteX51" fmla="*/ 5904466 w 7058829"/>
              <a:gd name="connsiteY51" fmla="*/ 3319000 h 6056768"/>
              <a:gd name="connsiteX52" fmla="*/ 5771725 w 7058829"/>
              <a:gd name="connsiteY52" fmla="*/ 3375553 h 6056768"/>
              <a:gd name="connsiteX53" fmla="*/ 5551381 w 7058829"/>
              <a:gd name="connsiteY53" fmla="*/ 3500069 h 6056768"/>
              <a:gd name="connsiteX54" fmla="*/ 5288766 w 7058829"/>
              <a:gd name="connsiteY54" fmla="*/ 3414189 h 6056768"/>
              <a:gd name="connsiteX55" fmla="*/ 4899531 w 7058829"/>
              <a:gd name="connsiteY55" fmla="*/ 3300893 h 6056768"/>
              <a:gd name="connsiteX56" fmla="*/ 4921719 w 7058829"/>
              <a:gd name="connsiteY56" fmla="*/ 3452826 h 6056768"/>
              <a:gd name="connsiteX57" fmla="*/ 4971959 w 7058829"/>
              <a:gd name="connsiteY57" fmla="*/ 3853155 h 6056768"/>
              <a:gd name="connsiteX58" fmla="*/ 4890477 w 7058829"/>
              <a:gd name="connsiteY58" fmla="*/ 4215293 h 6056768"/>
              <a:gd name="connsiteX59" fmla="*/ 5053440 w 7058829"/>
              <a:gd name="connsiteY59" fmla="*/ 4749448 h 6056768"/>
              <a:gd name="connsiteX60" fmla="*/ 4211468 w 7058829"/>
              <a:gd name="connsiteY60" fmla="*/ 4613646 h 6056768"/>
              <a:gd name="connsiteX61" fmla="*/ 4401590 w 7058829"/>
              <a:gd name="connsiteY61" fmla="*/ 5147800 h 6056768"/>
              <a:gd name="connsiteX62" fmla="*/ 4093772 w 7058829"/>
              <a:gd name="connsiteY62" fmla="*/ 5383191 h 6056768"/>
              <a:gd name="connsiteX63" fmla="*/ 4455911 w 7058829"/>
              <a:gd name="connsiteY63" fmla="*/ 5763437 h 6056768"/>
              <a:gd name="connsiteX64" fmla="*/ 4365377 w 7058829"/>
              <a:gd name="connsiteY64" fmla="*/ 5989773 h 6056768"/>
              <a:gd name="connsiteX65" fmla="*/ 3938958 w 7058829"/>
              <a:gd name="connsiteY65" fmla="*/ 6056768 h 6056768"/>
              <a:gd name="connsiteX66" fmla="*/ 3269907 w 7058829"/>
              <a:gd name="connsiteY66" fmla="*/ 5066320 h 6056768"/>
              <a:gd name="connsiteX67" fmla="*/ 2880608 w 7058829"/>
              <a:gd name="connsiteY67" fmla="*/ 4133812 h 6056768"/>
              <a:gd name="connsiteX68" fmla="*/ 2898715 w 7058829"/>
              <a:gd name="connsiteY68" fmla="*/ 3219412 h 6056768"/>
              <a:gd name="connsiteX69" fmla="*/ 2751629 w 7058829"/>
              <a:gd name="connsiteY69" fmla="*/ 3407750 h 6056768"/>
              <a:gd name="connsiteX70" fmla="*/ 2661476 w 7058829"/>
              <a:gd name="connsiteY70" fmla="*/ 3536539 h 6056768"/>
              <a:gd name="connsiteX71" fmla="*/ 2448976 w 7058829"/>
              <a:gd name="connsiteY71" fmla="*/ 3787677 h 6056768"/>
              <a:gd name="connsiteX72" fmla="*/ 2283079 w 7058829"/>
              <a:gd name="connsiteY72" fmla="*/ 3970849 h 6056768"/>
              <a:gd name="connsiteX73" fmla="*/ 2094807 w 7058829"/>
              <a:gd name="connsiteY73" fmla="*/ 3839192 h 6056768"/>
              <a:gd name="connsiteX74" fmla="*/ 1573211 w 7058829"/>
              <a:gd name="connsiteY74" fmla="*/ 3517220 h 6056768"/>
              <a:gd name="connsiteX75" fmla="*/ 877752 w 7058829"/>
              <a:gd name="connsiteY75" fmla="*/ 3072899 h 6056768"/>
              <a:gd name="connsiteX76" fmla="*/ 658812 w 7058829"/>
              <a:gd name="connsiteY76" fmla="*/ 2924792 h 6056768"/>
              <a:gd name="connsiteX77" fmla="*/ 454280 w 7058829"/>
              <a:gd name="connsiteY77" fmla="*/ 2793899 h 6056768"/>
              <a:gd name="connsiteX78" fmla="*/ 668931 w 7058829"/>
              <a:gd name="connsiteY78" fmla="*/ 2612727 h 6056768"/>
              <a:gd name="connsiteX79" fmla="*/ 323962 w 7058829"/>
              <a:gd name="connsiteY79" fmla="*/ 2396758 h 6056768"/>
              <a:gd name="connsiteX80" fmla="*/ 386589 w 7058829"/>
              <a:gd name="connsiteY80" fmla="*/ 2243919 h 6056768"/>
              <a:gd name="connsiteX81" fmla="*/ 269757 w 7058829"/>
              <a:gd name="connsiteY81" fmla="*/ 1987464 h 6056768"/>
              <a:gd name="connsiteX82" fmla="*/ 110248 w 7058829"/>
              <a:gd name="connsiteY82" fmla="*/ 1653163 h 6056768"/>
              <a:gd name="connsiteX83" fmla="*/ 105020 w 7058829"/>
              <a:gd name="connsiteY83" fmla="*/ 1572510 h 6056768"/>
              <a:gd name="connsiteX84" fmla="*/ 333819 w 7058829"/>
              <a:gd name="connsiteY84" fmla="*/ 1361368 h 6056768"/>
              <a:gd name="connsiteX85" fmla="*/ 81057 w 7058829"/>
              <a:gd name="connsiteY85" fmla="*/ 1235825 h 6056768"/>
              <a:gd name="connsiteX86" fmla="*/ 216193 w 7058829"/>
              <a:gd name="connsiteY86" fmla="*/ 948839 h 6056768"/>
              <a:gd name="connsiteX87" fmla="*/ 143783 w 7058829"/>
              <a:gd name="connsiteY87" fmla="*/ 710023 h 6056768"/>
              <a:gd name="connsiteX88" fmla="*/ 27747 w 7058829"/>
              <a:gd name="connsiteY88" fmla="*/ 561519 h 6056768"/>
              <a:gd name="connsiteX89" fmla="*/ 0 w 7058829"/>
              <a:gd name="connsiteY89" fmla="*/ 188422 h 6056768"/>
              <a:gd name="connsiteX90" fmla="*/ 701 w 7058829"/>
              <a:gd name="connsiteY90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153090 w 7058829"/>
              <a:gd name="connsiteY23" fmla="*/ 501016 h 6056768"/>
              <a:gd name="connsiteX24" fmla="*/ 4357667 w 7058829"/>
              <a:gd name="connsiteY24" fmla="*/ 418011 h 6056768"/>
              <a:gd name="connsiteX25" fmla="*/ 4522473 w 7058829"/>
              <a:gd name="connsiteY25" fmla="*/ 439170 h 6056768"/>
              <a:gd name="connsiteX26" fmla="*/ 4608876 w 7058829"/>
              <a:gd name="connsiteY26" fmla="*/ 438108 h 6056768"/>
              <a:gd name="connsiteX27" fmla="*/ 4664141 w 7058829"/>
              <a:gd name="connsiteY27" fmla="*/ 452048 h 6056768"/>
              <a:gd name="connsiteX28" fmla="*/ 5031189 w 7058829"/>
              <a:gd name="connsiteY28" fmla="*/ 503564 h 6056768"/>
              <a:gd name="connsiteX29" fmla="*/ 5126366 w 7058829"/>
              <a:gd name="connsiteY29" fmla="*/ 518495 h 6056768"/>
              <a:gd name="connsiteX30" fmla="*/ 5322309 w 7058829"/>
              <a:gd name="connsiteY30" fmla="*/ 543616 h 6056768"/>
              <a:gd name="connsiteX31" fmla="*/ 5578541 w 7058829"/>
              <a:gd name="connsiteY31" fmla="*/ 584854 h 6056768"/>
              <a:gd name="connsiteX32" fmla="*/ 5758845 w 7058829"/>
              <a:gd name="connsiteY32" fmla="*/ 670989 h 6056768"/>
              <a:gd name="connsiteX33" fmla="*/ 5839799 w 7058829"/>
              <a:gd name="connsiteY33" fmla="*/ 709414 h 6056768"/>
              <a:gd name="connsiteX34" fmla="*/ 5915161 w 7058829"/>
              <a:gd name="connsiteY34" fmla="*/ 649123 h 6056768"/>
              <a:gd name="connsiteX35" fmla="*/ 6226661 w 7058829"/>
              <a:gd name="connsiteY35" fmla="*/ 809897 h 6056768"/>
              <a:gd name="connsiteX36" fmla="*/ 6241803 w 7058829"/>
              <a:gd name="connsiteY36" fmla="*/ 877051 h 6056768"/>
              <a:gd name="connsiteX37" fmla="*/ 6817960 w 7058829"/>
              <a:gd name="connsiteY37" fmla="*/ 1113577 h 6056768"/>
              <a:gd name="connsiteX38" fmla="*/ 6930823 w 7058829"/>
              <a:gd name="connsiteY38" fmla="*/ 1263417 h 6056768"/>
              <a:gd name="connsiteX39" fmla="*/ 6945614 w 7058829"/>
              <a:gd name="connsiteY39" fmla="*/ 1481147 h 6056768"/>
              <a:gd name="connsiteX40" fmla="*/ 6746439 w 7058829"/>
              <a:gd name="connsiteY40" fmla="*/ 1834232 h 6056768"/>
              <a:gd name="connsiteX41" fmla="*/ 6821352 w 7058829"/>
              <a:gd name="connsiteY41" fmla="*/ 1991074 h 6056768"/>
              <a:gd name="connsiteX42" fmla="*/ 6885748 w 7058829"/>
              <a:gd name="connsiteY42" fmla="*/ 2081226 h 6056768"/>
              <a:gd name="connsiteX43" fmla="*/ 7020976 w 7058829"/>
              <a:gd name="connsiteY43" fmla="*/ 2274409 h 6056768"/>
              <a:gd name="connsiteX44" fmla="*/ 7036149 w 7058829"/>
              <a:gd name="connsiteY44" fmla="*/ 2368387 h 6056768"/>
              <a:gd name="connsiteX45" fmla="*/ 6737385 w 7058829"/>
              <a:gd name="connsiteY45" fmla="*/ 2748633 h 6056768"/>
              <a:gd name="connsiteX46" fmla="*/ 6840672 w 7058829"/>
              <a:gd name="connsiteY46" fmla="*/ 2995626 h 6056768"/>
              <a:gd name="connsiteX47" fmla="*/ 6909400 w 7058829"/>
              <a:gd name="connsiteY47" fmla="*/ 3210359 h 6056768"/>
              <a:gd name="connsiteX48" fmla="*/ 6791705 w 7058829"/>
              <a:gd name="connsiteY48" fmla="*/ 3491017 h 6056768"/>
              <a:gd name="connsiteX49" fmla="*/ 6628169 w 7058829"/>
              <a:gd name="connsiteY49" fmla="*/ 3594494 h 6056768"/>
              <a:gd name="connsiteX50" fmla="*/ 6348085 w 7058829"/>
              <a:gd name="connsiteY50" fmla="*/ 3762620 h 6056768"/>
              <a:gd name="connsiteX51" fmla="*/ 6222485 w 7058829"/>
              <a:gd name="connsiteY51" fmla="*/ 3633130 h 6056768"/>
              <a:gd name="connsiteX52" fmla="*/ 5904466 w 7058829"/>
              <a:gd name="connsiteY52" fmla="*/ 3319000 h 6056768"/>
              <a:gd name="connsiteX53" fmla="*/ 5771725 w 7058829"/>
              <a:gd name="connsiteY53" fmla="*/ 3375553 h 6056768"/>
              <a:gd name="connsiteX54" fmla="*/ 5551381 w 7058829"/>
              <a:gd name="connsiteY54" fmla="*/ 3500069 h 6056768"/>
              <a:gd name="connsiteX55" fmla="*/ 5288766 w 7058829"/>
              <a:gd name="connsiteY55" fmla="*/ 3414189 h 6056768"/>
              <a:gd name="connsiteX56" fmla="*/ 4899531 w 7058829"/>
              <a:gd name="connsiteY56" fmla="*/ 3300893 h 6056768"/>
              <a:gd name="connsiteX57" fmla="*/ 4921719 w 7058829"/>
              <a:gd name="connsiteY57" fmla="*/ 3452826 h 6056768"/>
              <a:gd name="connsiteX58" fmla="*/ 4971959 w 7058829"/>
              <a:gd name="connsiteY58" fmla="*/ 3853155 h 6056768"/>
              <a:gd name="connsiteX59" fmla="*/ 4890477 w 7058829"/>
              <a:gd name="connsiteY59" fmla="*/ 4215293 h 6056768"/>
              <a:gd name="connsiteX60" fmla="*/ 5053440 w 7058829"/>
              <a:gd name="connsiteY60" fmla="*/ 4749448 h 6056768"/>
              <a:gd name="connsiteX61" fmla="*/ 4211468 w 7058829"/>
              <a:gd name="connsiteY61" fmla="*/ 4613646 h 6056768"/>
              <a:gd name="connsiteX62" fmla="*/ 4401590 w 7058829"/>
              <a:gd name="connsiteY62" fmla="*/ 5147800 h 6056768"/>
              <a:gd name="connsiteX63" fmla="*/ 4093772 w 7058829"/>
              <a:gd name="connsiteY63" fmla="*/ 5383191 h 6056768"/>
              <a:gd name="connsiteX64" fmla="*/ 4455911 w 7058829"/>
              <a:gd name="connsiteY64" fmla="*/ 5763437 h 6056768"/>
              <a:gd name="connsiteX65" fmla="*/ 4365377 w 7058829"/>
              <a:gd name="connsiteY65" fmla="*/ 5989773 h 6056768"/>
              <a:gd name="connsiteX66" fmla="*/ 3938958 w 7058829"/>
              <a:gd name="connsiteY66" fmla="*/ 6056768 h 6056768"/>
              <a:gd name="connsiteX67" fmla="*/ 3269907 w 7058829"/>
              <a:gd name="connsiteY67" fmla="*/ 5066320 h 6056768"/>
              <a:gd name="connsiteX68" fmla="*/ 2880608 w 7058829"/>
              <a:gd name="connsiteY68" fmla="*/ 4133812 h 6056768"/>
              <a:gd name="connsiteX69" fmla="*/ 2898715 w 7058829"/>
              <a:gd name="connsiteY69" fmla="*/ 3219412 h 6056768"/>
              <a:gd name="connsiteX70" fmla="*/ 2751629 w 7058829"/>
              <a:gd name="connsiteY70" fmla="*/ 3407750 h 6056768"/>
              <a:gd name="connsiteX71" fmla="*/ 2661476 w 7058829"/>
              <a:gd name="connsiteY71" fmla="*/ 3536539 h 6056768"/>
              <a:gd name="connsiteX72" fmla="*/ 2448976 w 7058829"/>
              <a:gd name="connsiteY72" fmla="*/ 3787677 h 6056768"/>
              <a:gd name="connsiteX73" fmla="*/ 2283079 w 7058829"/>
              <a:gd name="connsiteY73" fmla="*/ 3970849 h 6056768"/>
              <a:gd name="connsiteX74" fmla="*/ 2094807 w 7058829"/>
              <a:gd name="connsiteY74" fmla="*/ 3839192 h 6056768"/>
              <a:gd name="connsiteX75" fmla="*/ 1573211 w 7058829"/>
              <a:gd name="connsiteY75" fmla="*/ 3517220 h 6056768"/>
              <a:gd name="connsiteX76" fmla="*/ 877752 w 7058829"/>
              <a:gd name="connsiteY76" fmla="*/ 3072899 h 6056768"/>
              <a:gd name="connsiteX77" fmla="*/ 658812 w 7058829"/>
              <a:gd name="connsiteY77" fmla="*/ 2924792 h 6056768"/>
              <a:gd name="connsiteX78" fmla="*/ 454280 w 7058829"/>
              <a:gd name="connsiteY78" fmla="*/ 2793899 h 6056768"/>
              <a:gd name="connsiteX79" fmla="*/ 668931 w 7058829"/>
              <a:gd name="connsiteY79" fmla="*/ 2612727 h 6056768"/>
              <a:gd name="connsiteX80" fmla="*/ 323962 w 7058829"/>
              <a:gd name="connsiteY80" fmla="*/ 2396758 h 6056768"/>
              <a:gd name="connsiteX81" fmla="*/ 386589 w 7058829"/>
              <a:gd name="connsiteY81" fmla="*/ 2243919 h 6056768"/>
              <a:gd name="connsiteX82" fmla="*/ 269757 w 7058829"/>
              <a:gd name="connsiteY82" fmla="*/ 1987464 h 6056768"/>
              <a:gd name="connsiteX83" fmla="*/ 110248 w 7058829"/>
              <a:gd name="connsiteY83" fmla="*/ 1653163 h 6056768"/>
              <a:gd name="connsiteX84" fmla="*/ 105020 w 7058829"/>
              <a:gd name="connsiteY84" fmla="*/ 1572510 h 6056768"/>
              <a:gd name="connsiteX85" fmla="*/ 333819 w 7058829"/>
              <a:gd name="connsiteY85" fmla="*/ 1361368 h 6056768"/>
              <a:gd name="connsiteX86" fmla="*/ 81057 w 7058829"/>
              <a:gd name="connsiteY86" fmla="*/ 1235825 h 6056768"/>
              <a:gd name="connsiteX87" fmla="*/ 216193 w 7058829"/>
              <a:gd name="connsiteY87" fmla="*/ 948839 h 6056768"/>
              <a:gd name="connsiteX88" fmla="*/ 143783 w 7058829"/>
              <a:gd name="connsiteY88" fmla="*/ 710023 h 6056768"/>
              <a:gd name="connsiteX89" fmla="*/ 27747 w 7058829"/>
              <a:gd name="connsiteY89" fmla="*/ 561519 h 6056768"/>
              <a:gd name="connsiteX90" fmla="*/ 0 w 7058829"/>
              <a:gd name="connsiteY90" fmla="*/ 188422 h 6056768"/>
              <a:gd name="connsiteX91" fmla="*/ 701 w 7058829"/>
              <a:gd name="connsiteY91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153090 w 7058829"/>
              <a:gd name="connsiteY23" fmla="*/ 501016 h 6056768"/>
              <a:gd name="connsiteX24" fmla="*/ 4357667 w 7058829"/>
              <a:gd name="connsiteY24" fmla="*/ 418011 h 6056768"/>
              <a:gd name="connsiteX25" fmla="*/ 4522473 w 7058829"/>
              <a:gd name="connsiteY25" fmla="*/ 439170 h 6056768"/>
              <a:gd name="connsiteX26" fmla="*/ 4598827 w 7058829"/>
              <a:gd name="connsiteY26" fmla="*/ 337624 h 6056768"/>
              <a:gd name="connsiteX27" fmla="*/ 4664141 w 7058829"/>
              <a:gd name="connsiteY27" fmla="*/ 452048 h 6056768"/>
              <a:gd name="connsiteX28" fmla="*/ 5031189 w 7058829"/>
              <a:gd name="connsiteY28" fmla="*/ 503564 h 6056768"/>
              <a:gd name="connsiteX29" fmla="*/ 5126366 w 7058829"/>
              <a:gd name="connsiteY29" fmla="*/ 518495 h 6056768"/>
              <a:gd name="connsiteX30" fmla="*/ 5322309 w 7058829"/>
              <a:gd name="connsiteY30" fmla="*/ 543616 h 6056768"/>
              <a:gd name="connsiteX31" fmla="*/ 5578541 w 7058829"/>
              <a:gd name="connsiteY31" fmla="*/ 584854 h 6056768"/>
              <a:gd name="connsiteX32" fmla="*/ 5758845 w 7058829"/>
              <a:gd name="connsiteY32" fmla="*/ 670989 h 6056768"/>
              <a:gd name="connsiteX33" fmla="*/ 5839799 w 7058829"/>
              <a:gd name="connsiteY33" fmla="*/ 709414 h 6056768"/>
              <a:gd name="connsiteX34" fmla="*/ 5915161 w 7058829"/>
              <a:gd name="connsiteY34" fmla="*/ 649123 h 6056768"/>
              <a:gd name="connsiteX35" fmla="*/ 6226661 w 7058829"/>
              <a:gd name="connsiteY35" fmla="*/ 809897 h 6056768"/>
              <a:gd name="connsiteX36" fmla="*/ 6241803 w 7058829"/>
              <a:gd name="connsiteY36" fmla="*/ 877051 h 6056768"/>
              <a:gd name="connsiteX37" fmla="*/ 6817960 w 7058829"/>
              <a:gd name="connsiteY37" fmla="*/ 1113577 h 6056768"/>
              <a:gd name="connsiteX38" fmla="*/ 6930823 w 7058829"/>
              <a:gd name="connsiteY38" fmla="*/ 1263417 h 6056768"/>
              <a:gd name="connsiteX39" fmla="*/ 6945614 w 7058829"/>
              <a:gd name="connsiteY39" fmla="*/ 1481147 h 6056768"/>
              <a:gd name="connsiteX40" fmla="*/ 6746439 w 7058829"/>
              <a:gd name="connsiteY40" fmla="*/ 1834232 h 6056768"/>
              <a:gd name="connsiteX41" fmla="*/ 6821352 w 7058829"/>
              <a:gd name="connsiteY41" fmla="*/ 1991074 h 6056768"/>
              <a:gd name="connsiteX42" fmla="*/ 6885748 w 7058829"/>
              <a:gd name="connsiteY42" fmla="*/ 2081226 h 6056768"/>
              <a:gd name="connsiteX43" fmla="*/ 7020976 w 7058829"/>
              <a:gd name="connsiteY43" fmla="*/ 2274409 h 6056768"/>
              <a:gd name="connsiteX44" fmla="*/ 7036149 w 7058829"/>
              <a:gd name="connsiteY44" fmla="*/ 2368387 h 6056768"/>
              <a:gd name="connsiteX45" fmla="*/ 6737385 w 7058829"/>
              <a:gd name="connsiteY45" fmla="*/ 2748633 h 6056768"/>
              <a:gd name="connsiteX46" fmla="*/ 6840672 w 7058829"/>
              <a:gd name="connsiteY46" fmla="*/ 2995626 h 6056768"/>
              <a:gd name="connsiteX47" fmla="*/ 6909400 w 7058829"/>
              <a:gd name="connsiteY47" fmla="*/ 3210359 h 6056768"/>
              <a:gd name="connsiteX48" fmla="*/ 6791705 w 7058829"/>
              <a:gd name="connsiteY48" fmla="*/ 3491017 h 6056768"/>
              <a:gd name="connsiteX49" fmla="*/ 6628169 w 7058829"/>
              <a:gd name="connsiteY49" fmla="*/ 3594494 h 6056768"/>
              <a:gd name="connsiteX50" fmla="*/ 6348085 w 7058829"/>
              <a:gd name="connsiteY50" fmla="*/ 3762620 h 6056768"/>
              <a:gd name="connsiteX51" fmla="*/ 6222485 w 7058829"/>
              <a:gd name="connsiteY51" fmla="*/ 3633130 h 6056768"/>
              <a:gd name="connsiteX52" fmla="*/ 5904466 w 7058829"/>
              <a:gd name="connsiteY52" fmla="*/ 3319000 h 6056768"/>
              <a:gd name="connsiteX53" fmla="*/ 5771725 w 7058829"/>
              <a:gd name="connsiteY53" fmla="*/ 3375553 h 6056768"/>
              <a:gd name="connsiteX54" fmla="*/ 5551381 w 7058829"/>
              <a:gd name="connsiteY54" fmla="*/ 3500069 h 6056768"/>
              <a:gd name="connsiteX55" fmla="*/ 5288766 w 7058829"/>
              <a:gd name="connsiteY55" fmla="*/ 3414189 h 6056768"/>
              <a:gd name="connsiteX56" fmla="*/ 4899531 w 7058829"/>
              <a:gd name="connsiteY56" fmla="*/ 3300893 h 6056768"/>
              <a:gd name="connsiteX57" fmla="*/ 4921719 w 7058829"/>
              <a:gd name="connsiteY57" fmla="*/ 3452826 h 6056768"/>
              <a:gd name="connsiteX58" fmla="*/ 4971959 w 7058829"/>
              <a:gd name="connsiteY58" fmla="*/ 3853155 h 6056768"/>
              <a:gd name="connsiteX59" fmla="*/ 4890477 w 7058829"/>
              <a:gd name="connsiteY59" fmla="*/ 4215293 h 6056768"/>
              <a:gd name="connsiteX60" fmla="*/ 5053440 w 7058829"/>
              <a:gd name="connsiteY60" fmla="*/ 4749448 h 6056768"/>
              <a:gd name="connsiteX61" fmla="*/ 4211468 w 7058829"/>
              <a:gd name="connsiteY61" fmla="*/ 4613646 h 6056768"/>
              <a:gd name="connsiteX62" fmla="*/ 4401590 w 7058829"/>
              <a:gd name="connsiteY62" fmla="*/ 5147800 h 6056768"/>
              <a:gd name="connsiteX63" fmla="*/ 4093772 w 7058829"/>
              <a:gd name="connsiteY63" fmla="*/ 5383191 h 6056768"/>
              <a:gd name="connsiteX64" fmla="*/ 4455911 w 7058829"/>
              <a:gd name="connsiteY64" fmla="*/ 5763437 h 6056768"/>
              <a:gd name="connsiteX65" fmla="*/ 4365377 w 7058829"/>
              <a:gd name="connsiteY65" fmla="*/ 5989773 h 6056768"/>
              <a:gd name="connsiteX66" fmla="*/ 3938958 w 7058829"/>
              <a:gd name="connsiteY66" fmla="*/ 6056768 h 6056768"/>
              <a:gd name="connsiteX67" fmla="*/ 3269907 w 7058829"/>
              <a:gd name="connsiteY67" fmla="*/ 5066320 h 6056768"/>
              <a:gd name="connsiteX68" fmla="*/ 2880608 w 7058829"/>
              <a:gd name="connsiteY68" fmla="*/ 4133812 h 6056768"/>
              <a:gd name="connsiteX69" fmla="*/ 2898715 w 7058829"/>
              <a:gd name="connsiteY69" fmla="*/ 3219412 h 6056768"/>
              <a:gd name="connsiteX70" fmla="*/ 2751629 w 7058829"/>
              <a:gd name="connsiteY70" fmla="*/ 3407750 h 6056768"/>
              <a:gd name="connsiteX71" fmla="*/ 2661476 w 7058829"/>
              <a:gd name="connsiteY71" fmla="*/ 3536539 h 6056768"/>
              <a:gd name="connsiteX72" fmla="*/ 2448976 w 7058829"/>
              <a:gd name="connsiteY72" fmla="*/ 3787677 h 6056768"/>
              <a:gd name="connsiteX73" fmla="*/ 2283079 w 7058829"/>
              <a:gd name="connsiteY73" fmla="*/ 3970849 h 6056768"/>
              <a:gd name="connsiteX74" fmla="*/ 2094807 w 7058829"/>
              <a:gd name="connsiteY74" fmla="*/ 3839192 h 6056768"/>
              <a:gd name="connsiteX75" fmla="*/ 1573211 w 7058829"/>
              <a:gd name="connsiteY75" fmla="*/ 3517220 h 6056768"/>
              <a:gd name="connsiteX76" fmla="*/ 877752 w 7058829"/>
              <a:gd name="connsiteY76" fmla="*/ 3072899 h 6056768"/>
              <a:gd name="connsiteX77" fmla="*/ 658812 w 7058829"/>
              <a:gd name="connsiteY77" fmla="*/ 2924792 h 6056768"/>
              <a:gd name="connsiteX78" fmla="*/ 454280 w 7058829"/>
              <a:gd name="connsiteY78" fmla="*/ 2793899 h 6056768"/>
              <a:gd name="connsiteX79" fmla="*/ 668931 w 7058829"/>
              <a:gd name="connsiteY79" fmla="*/ 2612727 h 6056768"/>
              <a:gd name="connsiteX80" fmla="*/ 323962 w 7058829"/>
              <a:gd name="connsiteY80" fmla="*/ 2396758 h 6056768"/>
              <a:gd name="connsiteX81" fmla="*/ 386589 w 7058829"/>
              <a:gd name="connsiteY81" fmla="*/ 2243919 h 6056768"/>
              <a:gd name="connsiteX82" fmla="*/ 269757 w 7058829"/>
              <a:gd name="connsiteY82" fmla="*/ 1987464 h 6056768"/>
              <a:gd name="connsiteX83" fmla="*/ 110248 w 7058829"/>
              <a:gd name="connsiteY83" fmla="*/ 1653163 h 6056768"/>
              <a:gd name="connsiteX84" fmla="*/ 105020 w 7058829"/>
              <a:gd name="connsiteY84" fmla="*/ 1572510 h 6056768"/>
              <a:gd name="connsiteX85" fmla="*/ 333819 w 7058829"/>
              <a:gd name="connsiteY85" fmla="*/ 1361368 h 6056768"/>
              <a:gd name="connsiteX86" fmla="*/ 81057 w 7058829"/>
              <a:gd name="connsiteY86" fmla="*/ 1235825 h 6056768"/>
              <a:gd name="connsiteX87" fmla="*/ 216193 w 7058829"/>
              <a:gd name="connsiteY87" fmla="*/ 948839 h 6056768"/>
              <a:gd name="connsiteX88" fmla="*/ 143783 w 7058829"/>
              <a:gd name="connsiteY88" fmla="*/ 710023 h 6056768"/>
              <a:gd name="connsiteX89" fmla="*/ 27747 w 7058829"/>
              <a:gd name="connsiteY89" fmla="*/ 561519 h 6056768"/>
              <a:gd name="connsiteX90" fmla="*/ 0 w 7058829"/>
              <a:gd name="connsiteY90" fmla="*/ 188422 h 6056768"/>
              <a:gd name="connsiteX91" fmla="*/ 701 w 7058829"/>
              <a:gd name="connsiteY91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153090 w 7058829"/>
              <a:gd name="connsiteY23" fmla="*/ 501016 h 6056768"/>
              <a:gd name="connsiteX24" fmla="*/ 4357667 w 7058829"/>
              <a:gd name="connsiteY24" fmla="*/ 418011 h 6056768"/>
              <a:gd name="connsiteX25" fmla="*/ 4522473 w 7058829"/>
              <a:gd name="connsiteY25" fmla="*/ 439170 h 6056768"/>
              <a:gd name="connsiteX26" fmla="*/ 4598827 w 7058829"/>
              <a:gd name="connsiteY26" fmla="*/ 337624 h 6056768"/>
              <a:gd name="connsiteX27" fmla="*/ 4664141 w 7058829"/>
              <a:gd name="connsiteY27" fmla="*/ 452048 h 6056768"/>
              <a:gd name="connsiteX28" fmla="*/ 5031189 w 7058829"/>
              <a:gd name="connsiteY28" fmla="*/ 503564 h 6056768"/>
              <a:gd name="connsiteX29" fmla="*/ 5126366 w 7058829"/>
              <a:gd name="connsiteY29" fmla="*/ 518495 h 6056768"/>
              <a:gd name="connsiteX30" fmla="*/ 5226850 w 7058829"/>
              <a:gd name="connsiteY30" fmla="*/ 528543 h 6056768"/>
              <a:gd name="connsiteX31" fmla="*/ 5322309 w 7058829"/>
              <a:gd name="connsiteY31" fmla="*/ 543616 h 6056768"/>
              <a:gd name="connsiteX32" fmla="*/ 5578541 w 7058829"/>
              <a:gd name="connsiteY32" fmla="*/ 584854 h 6056768"/>
              <a:gd name="connsiteX33" fmla="*/ 5758845 w 7058829"/>
              <a:gd name="connsiteY33" fmla="*/ 670989 h 6056768"/>
              <a:gd name="connsiteX34" fmla="*/ 5839799 w 7058829"/>
              <a:gd name="connsiteY34" fmla="*/ 709414 h 6056768"/>
              <a:gd name="connsiteX35" fmla="*/ 5915161 w 7058829"/>
              <a:gd name="connsiteY35" fmla="*/ 649123 h 6056768"/>
              <a:gd name="connsiteX36" fmla="*/ 6226661 w 7058829"/>
              <a:gd name="connsiteY36" fmla="*/ 809897 h 6056768"/>
              <a:gd name="connsiteX37" fmla="*/ 6241803 w 7058829"/>
              <a:gd name="connsiteY37" fmla="*/ 877051 h 6056768"/>
              <a:gd name="connsiteX38" fmla="*/ 6817960 w 7058829"/>
              <a:gd name="connsiteY38" fmla="*/ 1113577 h 6056768"/>
              <a:gd name="connsiteX39" fmla="*/ 6930823 w 7058829"/>
              <a:gd name="connsiteY39" fmla="*/ 1263417 h 6056768"/>
              <a:gd name="connsiteX40" fmla="*/ 6945614 w 7058829"/>
              <a:gd name="connsiteY40" fmla="*/ 1481147 h 6056768"/>
              <a:gd name="connsiteX41" fmla="*/ 6746439 w 7058829"/>
              <a:gd name="connsiteY41" fmla="*/ 1834232 h 6056768"/>
              <a:gd name="connsiteX42" fmla="*/ 6821352 w 7058829"/>
              <a:gd name="connsiteY42" fmla="*/ 1991074 h 6056768"/>
              <a:gd name="connsiteX43" fmla="*/ 6885748 w 7058829"/>
              <a:gd name="connsiteY43" fmla="*/ 2081226 h 6056768"/>
              <a:gd name="connsiteX44" fmla="*/ 7020976 w 7058829"/>
              <a:gd name="connsiteY44" fmla="*/ 2274409 h 6056768"/>
              <a:gd name="connsiteX45" fmla="*/ 7036149 w 7058829"/>
              <a:gd name="connsiteY45" fmla="*/ 2368387 h 6056768"/>
              <a:gd name="connsiteX46" fmla="*/ 6737385 w 7058829"/>
              <a:gd name="connsiteY46" fmla="*/ 2748633 h 6056768"/>
              <a:gd name="connsiteX47" fmla="*/ 6840672 w 7058829"/>
              <a:gd name="connsiteY47" fmla="*/ 2995626 h 6056768"/>
              <a:gd name="connsiteX48" fmla="*/ 6909400 w 7058829"/>
              <a:gd name="connsiteY48" fmla="*/ 3210359 h 6056768"/>
              <a:gd name="connsiteX49" fmla="*/ 6791705 w 7058829"/>
              <a:gd name="connsiteY49" fmla="*/ 3491017 h 6056768"/>
              <a:gd name="connsiteX50" fmla="*/ 6628169 w 7058829"/>
              <a:gd name="connsiteY50" fmla="*/ 3594494 h 6056768"/>
              <a:gd name="connsiteX51" fmla="*/ 6348085 w 7058829"/>
              <a:gd name="connsiteY51" fmla="*/ 3762620 h 6056768"/>
              <a:gd name="connsiteX52" fmla="*/ 6222485 w 7058829"/>
              <a:gd name="connsiteY52" fmla="*/ 3633130 h 6056768"/>
              <a:gd name="connsiteX53" fmla="*/ 5904466 w 7058829"/>
              <a:gd name="connsiteY53" fmla="*/ 3319000 h 6056768"/>
              <a:gd name="connsiteX54" fmla="*/ 5771725 w 7058829"/>
              <a:gd name="connsiteY54" fmla="*/ 3375553 h 6056768"/>
              <a:gd name="connsiteX55" fmla="*/ 5551381 w 7058829"/>
              <a:gd name="connsiteY55" fmla="*/ 3500069 h 6056768"/>
              <a:gd name="connsiteX56" fmla="*/ 5288766 w 7058829"/>
              <a:gd name="connsiteY56" fmla="*/ 3414189 h 6056768"/>
              <a:gd name="connsiteX57" fmla="*/ 4899531 w 7058829"/>
              <a:gd name="connsiteY57" fmla="*/ 3300893 h 6056768"/>
              <a:gd name="connsiteX58" fmla="*/ 4921719 w 7058829"/>
              <a:gd name="connsiteY58" fmla="*/ 3452826 h 6056768"/>
              <a:gd name="connsiteX59" fmla="*/ 4971959 w 7058829"/>
              <a:gd name="connsiteY59" fmla="*/ 3853155 h 6056768"/>
              <a:gd name="connsiteX60" fmla="*/ 4890477 w 7058829"/>
              <a:gd name="connsiteY60" fmla="*/ 4215293 h 6056768"/>
              <a:gd name="connsiteX61" fmla="*/ 5053440 w 7058829"/>
              <a:gd name="connsiteY61" fmla="*/ 4749448 h 6056768"/>
              <a:gd name="connsiteX62" fmla="*/ 4211468 w 7058829"/>
              <a:gd name="connsiteY62" fmla="*/ 4613646 h 6056768"/>
              <a:gd name="connsiteX63" fmla="*/ 4401590 w 7058829"/>
              <a:gd name="connsiteY63" fmla="*/ 5147800 h 6056768"/>
              <a:gd name="connsiteX64" fmla="*/ 4093772 w 7058829"/>
              <a:gd name="connsiteY64" fmla="*/ 5383191 h 6056768"/>
              <a:gd name="connsiteX65" fmla="*/ 4455911 w 7058829"/>
              <a:gd name="connsiteY65" fmla="*/ 5763437 h 6056768"/>
              <a:gd name="connsiteX66" fmla="*/ 4365377 w 7058829"/>
              <a:gd name="connsiteY66" fmla="*/ 5989773 h 6056768"/>
              <a:gd name="connsiteX67" fmla="*/ 3938958 w 7058829"/>
              <a:gd name="connsiteY67" fmla="*/ 6056768 h 6056768"/>
              <a:gd name="connsiteX68" fmla="*/ 3269907 w 7058829"/>
              <a:gd name="connsiteY68" fmla="*/ 5066320 h 6056768"/>
              <a:gd name="connsiteX69" fmla="*/ 2880608 w 7058829"/>
              <a:gd name="connsiteY69" fmla="*/ 4133812 h 6056768"/>
              <a:gd name="connsiteX70" fmla="*/ 2898715 w 7058829"/>
              <a:gd name="connsiteY70" fmla="*/ 3219412 h 6056768"/>
              <a:gd name="connsiteX71" fmla="*/ 2751629 w 7058829"/>
              <a:gd name="connsiteY71" fmla="*/ 3407750 h 6056768"/>
              <a:gd name="connsiteX72" fmla="*/ 2661476 w 7058829"/>
              <a:gd name="connsiteY72" fmla="*/ 3536539 h 6056768"/>
              <a:gd name="connsiteX73" fmla="*/ 2448976 w 7058829"/>
              <a:gd name="connsiteY73" fmla="*/ 3787677 h 6056768"/>
              <a:gd name="connsiteX74" fmla="*/ 2283079 w 7058829"/>
              <a:gd name="connsiteY74" fmla="*/ 3970849 h 6056768"/>
              <a:gd name="connsiteX75" fmla="*/ 2094807 w 7058829"/>
              <a:gd name="connsiteY75" fmla="*/ 3839192 h 6056768"/>
              <a:gd name="connsiteX76" fmla="*/ 1573211 w 7058829"/>
              <a:gd name="connsiteY76" fmla="*/ 3517220 h 6056768"/>
              <a:gd name="connsiteX77" fmla="*/ 877752 w 7058829"/>
              <a:gd name="connsiteY77" fmla="*/ 3072899 h 6056768"/>
              <a:gd name="connsiteX78" fmla="*/ 658812 w 7058829"/>
              <a:gd name="connsiteY78" fmla="*/ 2924792 h 6056768"/>
              <a:gd name="connsiteX79" fmla="*/ 454280 w 7058829"/>
              <a:gd name="connsiteY79" fmla="*/ 2793899 h 6056768"/>
              <a:gd name="connsiteX80" fmla="*/ 668931 w 7058829"/>
              <a:gd name="connsiteY80" fmla="*/ 2612727 h 6056768"/>
              <a:gd name="connsiteX81" fmla="*/ 323962 w 7058829"/>
              <a:gd name="connsiteY81" fmla="*/ 2396758 h 6056768"/>
              <a:gd name="connsiteX82" fmla="*/ 386589 w 7058829"/>
              <a:gd name="connsiteY82" fmla="*/ 2243919 h 6056768"/>
              <a:gd name="connsiteX83" fmla="*/ 269757 w 7058829"/>
              <a:gd name="connsiteY83" fmla="*/ 1987464 h 6056768"/>
              <a:gd name="connsiteX84" fmla="*/ 110248 w 7058829"/>
              <a:gd name="connsiteY84" fmla="*/ 1653163 h 6056768"/>
              <a:gd name="connsiteX85" fmla="*/ 105020 w 7058829"/>
              <a:gd name="connsiteY85" fmla="*/ 1572510 h 6056768"/>
              <a:gd name="connsiteX86" fmla="*/ 333819 w 7058829"/>
              <a:gd name="connsiteY86" fmla="*/ 1361368 h 6056768"/>
              <a:gd name="connsiteX87" fmla="*/ 81057 w 7058829"/>
              <a:gd name="connsiteY87" fmla="*/ 1235825 h 6056768"/>
              <a:gd name="connsiteX88" fmla="*/ 216193 w 7058829"/>
              <a:gd name="connsiteY88" fmla="*/ 948839 h 6056768"/>
              <a:gd name="connsiteX89" fmla="*/ 143783 w 7058829"/>
              <a:gd name="connsiteY89" fmla="*/ 710023 h 6056768"/>
              <a:gd name="connsiteX90" fmla="*/ 27747 w 7058829"/>
              <a:gd name="connsiteY90" fmla="*/ 561519 h 6056768"/>
              <a:gd name="connsiteX91" fmla="*/ 0 w 7058829"/>
              <a:gd name="connsiteY91" fmla="*/ 188422 h 6056768"/>
              <a:gd name="connsiteX92" fmla="*/ 701 w 7058829"/>
              <a:gd name="connsiteY92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701741 w 7058829"/>
              <a:gd name="connsiteY4" fmla="*/ 216131 h 6056768"/>
              <a:gd name="connsiteX5" fmla="*/ 1058056 w 7058829"/>
              <a:gd name="connsiteY5" fmla="*/ 316820 h 6056768"/>
              <a:gd name="connsiteX6" fmla="*/ 1137170 w 7058829"/>
              <a:gd name="connsiteY6" fmla="*/ 232116 h 6056768"/>
              <a:gd name="connsiteX7" fmla="*/ 1368282 w 7058829"/>
              <a:gd name="connsiteY7" fmla="*/ 327576 h 6056768"/>
              <a:gd name="connsiteX8" fmla="*/ 1334952 w 7058829"/>
              <a:gd name="connsiteY8" fmla="*/ 400533 h 6056768"/>
              <a:gd name="connsiteX9" fmla="*/ 1453694 w 7058829"/>
              <a:gd name="connsiteY9" fmla="*/ 528543 h 6056768"/>
              <a:gd name="connsiteX10" fmla="*/ 1599395 w 7058829"/>
              <a:gd name="connsiteY10" fmla="*/ 513471 h 6056768"/>
              <a:gd name="connsiteX11" fmla="*/ 1810410 w 7058829"/>
              <a:gd name="connsiteY11" fmla="*/ 563713 h 6056768"/>
              <a:gd name="connsiteX12" fmla="*/ 2056743 w 7058829"/>
              <a:gd name="connsiteY12" fmla="*/ 648228 h 6056768"/>
              <a:gd name="connsiteX13" fmla="*/ 2236473 w 7058829"/>
              <a:gd name="connsiteY13" fmla="*/ 737860 h 6056768"/>
              <a:gd name="connsiteX14" fmla="*/ 2572103 w 7058829"/>
              <a:gd name="connsiteY14" fmla="*/ 694200 h 6056768"/>
              <a:gd name="connsiteX15" fmla="*/ 2696796 w 7058829"/>
              <a:gd name="connsiteY15" fmla="*/ 570807 h 6056768"/>
              <a:gd name="connsiteX16" fmla="*/ 2742988 w 7058829"/>
              <a:gd name="connsiteY16" fmla="*/ 482808 h 6056768"/>
              <a:gd name="connsiteX17" fmla="*/ 2905680 w 7058829"/>
              <a:gd name="connsiteY17" fmla="*/ 483326 h 6056768"/>
              <a:gd name="connsiteX18" fmla="*/ 3031285 w 7058829"/>
              <a:gd name="connsiteY18" fmla="*/ 443132 h 6056768"/>
              <a:gd name="connsiteX19" fmla="*/ 3195949 w 7058829"/>
              <a:gd name="connsiteY19" fmla="*/ 497125 h 6056768"/>
              <a:gd name="connsiteX20" fmla="*/ 3629161 w 7058829"/>
              <a:gd name="connsiteY20" fmla="*/ 478302 h 6056768"/>
              <a:gd name="connsiteX21" fmla="*/ 3904287 w 7058829"/>
              <a:gd name="connsiteY21" fmla="*/ 400533 h 6056768"/>
              <a:gd name="connsiteX22" fmla="*/ 4102826 w 7058829"/>
              <a:gd name="connsiteY22" fmla="*/ 376625 h 6056768"/>
              <a:gd name="connsiteX23" fmla="*/ 4153090 w 7058829"/>
              <a:gd name="connsiteY23" fmla="*/ 501016 h 6056768"/>
              <a:gd name="connsiteX24" fmla="*/ 4357667 w 7058829"/>
              <a:gd name="connsiteY24" fmla="*/ 418011 h 6056768"/>
              <a:gd name="connsiteX25" fmla="*/ 4522473 w 7058829"/>
              <a:gd name="connsiteY25" fmla="*/ 439170 h 6056768"/>
              <a:gd name="connsiteX26" fmla="*/ 4598827 w 7058829"/>
              <a:gd name="connsiteY26" fmla="*/ 337624 h 6056768"/>
              <a:gd name="connsiteX27" fmla="*/ 4664141 w 7058829"/>
              <a:gd name="connsiteY27" fmla="*/ 452048 h 6056768"/>
              <a:gd name="connsiteX28" fmla="*/ 5031189 w 7058829"/>
              <a:gd name="connsiteY28" fmla="*/ 503564 h 6056768"/>
              <a:gd name="connsiteX29" fmla="*/ 5126366 w 7058829"/>
              <a:gd name="connsiteY29" fmla="*/ 518495 h 6056768"/>
              <a:gd name="connsiteX30" fmla="*/ 5236898 w 7058829"/>
              <a:gd name="connsiteY30" fmla="*/ 438108 h 6056768"/>
              <a:gd name="connsiteX31" fmla="*/ 5322309 w 7058829"/>
              <a:gd name="connsiteY31" fmla="*/ 543616 h 6056768"/>
              <a:gd name="connsiteX32" fmla="*/ 5578541 w 7058829"/>
              <a:gd name="connsiteY32" fmla="*/ 584854 h 6056768"/>
              <a:gd name="connsiteX33" fmla="*/ 5758845 w 7058829"/>
              <a:gd name="connsiteY33" fmla="*/ 670989 h 6056768"/>
              <a:gd name="connsiteX34" fmla="*/ 5839799 w 7058829"/>
              <a:gd name="connsiteY34" fmla="*/ 709414 h 6056768"/>
              <a:gd name="connsiteX35" fmla="*/ 5915161 w 7058829"/>
              <a:gd name="connsiteY35" fmla="*/ 649123 h 6056768"/>
              <a:gd name="connsiteX36" fmla="*/ 6226661 w 7058829"/>
              <a:gd name="connsiteY36" fmla="*/ 809897 h 6056768"/>
              <a:gd name="connsiteX37" fmla="*/ 6241803 w 7058829"/>
              <a:gd name="connsiteY37" fmla="*/ 877051 h 6056768"/>
              <a:gd name="connsiteX38" fmla="*/ 6817960 w 7058829"/>
              <a:gd name="connsiteY38" fmla="*/ 1113577 h 6056768"/>
              <a:gd name="connsiteX39" fmla="*/ 6930823 w 7058829"/>
              <a:gd name="connsiteY39" fmla="*/ 1263417 h 6056768"/>
              <a:gd name="connsiteX40" fmla="*/ 6945614 w 7058829"/>
              <a:gd name="connsiteY40" fmla="*/ 1481147 h 6056768"/>
              <a:gd name="connsiteX41" fmla="*/ 6746439 w 7058829"/>
              <a:gd name="connsiteY41" fmla="*/ 1834232 h 6056768"/>
              <a:gd name="connsiteX42" fmla="*/ 6821352 w 7058829"/>
              <a:gd name="connsiteY42" fmla="*/ 1991074 h 6056768"/>
              <a:gd name="connsiteX43" fmla="*/ 6885748 w 7058829"/>
              <a:gd name="connsiteY43" fmla="*/ 2081226 h 6056768"/>
              <a:gd name="connsiteX44" fmla="*/ 7020976 w 7058829"/>
              <a:gd name="connsiteY44" fmla="*/ 2274409 h 6056768"/>
              <a:gd name="connsiteX45" fmla="*/ 7036149 w 7058829"/>
              <a:gd name="connsiteY45" fmla="*/ 2368387 h 6056768"/>
              <a:gd name="connsiteX46" fmla="*/ 6737385 w 7058829"/>
              <a:gd name="connsiteY46" fmla="*/ 2748633 h 6056768"/>
              <a:gd name="connsiteX47" fmla="*/ 6840672 w 7058829"/>
              <a:gd name="connsiteY47" fmla="*/ 2995626 h 6056768"/>
              <a:gd name="connsiteX48" fmla="*/ 6909400 w 7058829"/>
              <a:gd name="connsiteY48" fmla="*/ 3210359 h 6056768"/>
              <a:gd name="connsiteX49" fmla="*/ 6791705 w 7058829"/>
              <a:gd name="connsiteY49" fmla="*/ 3491017 h 6056768"/>
              <a:gd name="connsiteX50" fmla="*/ 6628169 w 7058829"/>
              <a:gd name="connsiteY50" fmla="*/ 3594494 h 6056768"/>
              <a:gd name="connsiteX51" fmla="*/ 6348085 w 7058829"/>
              <a:gd name="connsiteY51" fmla="*/ 3762620 h 6056768"/>
              <a:gd name="connsiteX52" fmla="*/ 6222485 w 7058829"/>
              <a:gd name="connsiteY52" fmla="*/ 3633130 h 6056768"/>
              <a:gd name="connsiteX53" fmla="*/ 5904466 w 7058829"/>
              <a:gd name="connsiteY53" fmla="*/ 3319000 h 6056768"/>
              <a:gd name="connsiteX54" fmla="*/ 5771725 w 7058829"/>
              <a:gd name="connsiteY54" fmla="*/ 3375553 h 6056768"/>
              <a:gd name="connsiteX55" fmla="*/ 5551381 w 7058829"/>
              <a:gd name="connsiteY55" fmla="*/ 3500069 h 6056768"/>
              <a:gd name="connsiteX56" fmla="*/ 5288766 w 7058829"/>
              <a:gd name="connsiteY56" fmla="*/ 3414189 h 6056768"/>
              <a:gd name="connsiteX57" fmla="*/ 4899531 w 7058829"/>
              <a:gd name="connsiteY57" fmla="*/ 3300893 h 6056768"/>
              <a:gd name="connsiteX58" fmla="*/ 4921719 w 7058829"/>
              <a:gd name="connsiteY58" fmla="*/ 3452826 h 6056768"/>
              <a:gd name="connsiteX59" fmla="*/ 4971959 w 7058829"/>
              <a:gd name="connsiteY59" fmla="*/ 3853155 h 6056768"/>
              <a:gd name="connsiteX60" fmla="*/ 4890477 w 7058829"/>
              <a:gd name="connsiteY60" fmla="*/ 4215293 h 6056768"/>
              <a:gd name="connsiteX61" fmla="*/ 5053440 w 7058829"/>
              <a:gd name="connsiteY61" fmla="*/ 4749448 h 6056768"/>
              <a:gd name="connsiteX62" fmla="*/ 4211468 w 7058829"/>
              <a:gd name="connsiteY62" fmla="*/ 4613646 h 6056768"/>
              <a:gd name="connsiteX63" fmla="*/ 4401590 w 7058829"/>
              <a:gd name="connsiteY63" fmla="*/ 5147800 h 6056768"/>
              <a:gd name="connsiteX64" fmla="*/ 4093772 w 7058829"/>
              <a:gd name="connsiteY64" fmla="*/ 5383191 h 6056768"/>
              <a:gd name="connsiteX65" fmla="*/ 4455911 w 7058829"/>
              <a:gd name="connsiteY65" fmla="*/ 5763437 h 6056768"/>
              <a:gd name="connsiteX66" fmla="*/ 4365377 w 7058829"/>
              <a:gd name="connsiteY66" fmla="*/ 5989773 h 6056768"/>
              <a:gd name="connsiteX67" fmla="*/ 3938958 w 7058829"/>
              <a:gd name="connsiteY67" fmla="*/ 6056768 h 6056768"/>
              <a:gd name="connsiteX68" fmla="*/ 3269907 w 7058829"/>
              <a:gd name="connsiteY68" fmla="*/ 5066320 h 6056768"/>
              <a:gd name="connsiteX69" fmla="*/ 2880608 w 7058829"/>
              <a:gd name="connsiteY69" fmla="*/ 4133812 h 6056768"/>
              <a:gd name="connsiteX70" fmla="*/ 2898715 w 7058829"/>
              <a:gd name="connsiteY70" fmla="*/ 3219412 h 6056768"/>
              <a:gd name="connsiteX71" fmla="*/ 2751629 w 7058829"/>
              <a:gd name="connsiteY71" fmla="*/ 3407750 h 6056768"/>
              <a:gd name="connsiteX72" fmla="*/ 2661476 w 7058829"/>
              <a:gd name="connsiteY72" fmla="*/ 3536539 h 6056768"/>
              <a:gd name="connsiteX73" fmla="*/ 2448976 w 7058829"/>
              <a:gd name="connsiteY73" fmla="*/ 3787677 h 6056768"/>
              <a:gd name="connsiteX74" fmla="*/ 2283079 w 7058829"/>
              <a:gd name="connsiteY74" fmla="*/ 3970849 h 6056768"/>
              <a:gd name="connsiteX75" fmla="*/ 2094807 w 7058829"/>
              <a:gd name="connsiteY75" fmla="*/ 3839192 h 6056768"/>
              <a:gd name="connsiteX76" fmla="*/ 1573211 w 7058829"/>
              <a:gd name="connsiteY76" fmla="*/ 3517220 h 6056768"/>
              <a:gd name="connsiteX77" fmla="*/ 877752 w 7058829"/>
              <a:gd name="connsiteY77" fmla="*/ 3072899 h 6056768"/>
              <a:gd name="connsiteX78" fmla="*/ 658812 w 7058829"/>
              <a:gd name="connsiteY78" fmla="*/ 2924792 h 6056768"/>
              <a:gd name="connsiteX79" fmla="*/ 454280 w 7058829"/>
              <a:gd name="connsiteY79" fmla="*/ 2793899 h 6056768"/>
              <a:gd name="connsiteX80" fmla="*/ 668931 w 7058829"/>
              <a:gd name="connsiteY80" fmla="*/ 2612727 h 6056768"/>
              <a:gd name="connsiteX81" fmla="*/ 323962 w 7058829"/>
              <a:gd name="connsiteY81" fmla="*/ 2396758 h 6056768"/>
              <a:gd name="connsiteX82" fmla="*/ 386589 w 7058829"/>
              <a:gd name="connsiteY82" fmla="*/ 2243919 h 6056768"/>
              <a:gd name="connsiteX83" fmla="*/ 269757 w 7058829"/>
              <a:gd name="connsiteY83" fmla="*/ 1987464 h 6056768"/>
              <a:gd name="connsiteX84" fmla="*/ 110248 w 7058829"/>
              <a:gd name="connsiteY84" fmla="*/ 1653163 h 6056768"/>
              <a:gd name="connsiteX85" fmla="*/ 105020 w 7058829"/>
              <a:gd name="connsiteY85" fmla="*/ 1572510 h 6056768"/>
              <a:gd name="connsiteX86" fmla="*/ 333819 w 7058829"/>
              <a:gd name="connsiteY86" fmla="*/ 1361368 h 6056768"/>
              <a:gd name="connsiteX87" fmla="*/ 81057 w 7058829"/>
              <a:gd name="connsiteY87" fmla="*/ 1235825 h 6056768"/>
              <a:gd name="connsiteX88" fmla="*/ 216193 w 7058829"/>
              <a:gd name="connsiteY88" fmla="*/ 948839 h 6056768"/>
              <a:gd name="connsiteX89" fmla="*/ 143783 w 7058829"/>
              <a:gd name="connsiteY89" fmla="*/ 710023 h 6056768"/>
              <a:gd name="connsiteX90" fmla="*/ 27747 w 7058829"/>
              <a:gd name="connsiteY90" fmla="*/ 561519 h 6056768"/>
              <a:gd name="connsiteX91" fmla="*/ 0 w 7058829"/>
              <a:gd name="connsiteY91" fmla="*/ 188422 h 6056768"/>
              <a:gd name="connsiteX92" fmla="*/ 701 w 7058829"/>
              <a:gd name="connsiteY92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599584 w 7058829"/>
              <a:gd name="connsiteY4" fmla="*/ 181875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746439 w 7058829"/>
              <a:gd name="connsiteY42" fmla="*/ 1834232 h 6056768"/>
              <a:gd name="connsiteX43" fmla="*/ 6821352 w 7058829"/>
              <a:gd name="connsiteY43" fmla="*/ 1991074 h 6056768"/>
              <a:gd name="connsiteX44" fmla="*/ 6885748 w 7058829"/>
              <a:gd name="connsiteY44" fmla="*/ 2081226 h 6056768"/>
              <a:gd name="connsiteX45" fmla="*/ 7020976 w 7058829"/>
              <a:gd name="connsiteY45" fmla="*/ 2274409 h 6056768"/>
              <a:gd name="connsiteX46" fmla="*/ 7036149 w 7058829"/>
              <a:gd name="connsiteY46" fmla="*/ 2368387 h 6056768"/>
              <a:gd name="connsiteX47" fmla="*/ 6737385 w 7058829"/>
              <a:gd name="connsiteY47" fmla="*/ 2748633 h 6056768"/>
              <a:gd name="connsiteX48" fmla="*/ 6840672 w 7058829"/>
              <a:gd name="connsiteY48" fmla="*/ 2995626 h 6056768"/>
              <a:gd name="connsiteX49" fmla="*/ 6909400 w 7058829"/>
              <a:gd name="connsiteY49" fmla="*/ 3210359 h 6056768"/>
              <a:gd name="connsiteX50" fmla="*/ 6791705 w 7058829"/>
              <a:gd name="connsiteY50" fmla="*/ 3491017 h 6056768"/>
              <a:gd name="connsiteX51" fmla="*/ 6628169 w 7058829"/>
              <a:gd name="connsiteY51" fmla="*/ 3594494 h 6056768"/>
              <a:gd name="connsiteX52" fmla="*/ 6348085 w 7058829"/>
              <a:gd name="connsiteY52" fmla="*/ 3762620 h 6056768"/>
              <a:gd name="connsiteX53" fmla="*/ 6222485 w 7058829"/>
              <a:gd name="connsiteY53" fmla="*/ 3633130 h 6056768"/>
              <a:gd name="connsiteX54" fmla="*/ 5904466 w 7058829"/>
              <a:gd name="connsiteY54" fmla="*/ 3319000 h 6056768"/>
              <a:gd name="connsiteX55" fmla="*/ 5771725 w 7058829"/>
              <a:gd name="connsiteY55" fmla="*/ 3375553 h 6056768"/>
              <a:gd name="connsiteX56" fmla="*/ 5551381 w 7058829"/>
              <a:gd name="connsiteY56" fmla="*/ 3500069 h 6056768"/>
              <a:gd name="connsiteX57" fmla="*/ 5288766 w 7058829"/>
              <a:gd name="connsiteY57" fmla="*/ 3414189 h 6056768"/>
              <a:gd name="connsiteX58" fmla="*/ 4899531 w 7058829"/>
              <a:gd name="connsiteY58" fmla="*/ 3300893 h 6056768"/>
              <a:gd name="connsiteX59" fmla="*/ 4921719 w 7058829"/>
              <a:gd name="connsiteY59" fmla="*/ 3452826 h 6056768"/>
              <a:gd name="connsiteX60" fmla="*/ 4971959 w 7058829"/>
              <a:gd name="connsiteY60" fmla="*/ 3853155 h 6056768"/>
              <a:gd name="connsiteX61" fmla="*/ 4890477 w 7058829"/>
              <a:gd name="connsiteY61" fmla="*/ 4215293 h 6056768"/>
              <a:gd name="connsiteX62" fmla="*/ 5053440 w 7058829"/>
              <a:gd name="connsiteY62" fmla="*/ 4749448 h 6056768"/>
              <a:gd name="connsiteX63" fmla="*/ 4211468 w 7058829"/>
              <a:gd name="connsiteY63" fmla="*/ 4613646 h 6056768"/>
              <a:gd name="connsiteX64" fmla="*/ 4401590 w 7058829"/>
              <a:gd name="connsiteY64" fmla="*/ 5147800 h 6056768"/>
              <a:gd name="connsiteX65" fmla="*/ 4093772 w 7058829"/>
              <a:gd name="connsiteY65" fmla="*/ 5383191 h 6056768"/>
              <a:gd name="connsiteX66" fmla="*/ 4455911 w 7058829"/>
              <a:gd name="connsiteY66" fmla="*/ 5763437 h 6056768"/>
              <a:gd name="connsiteX67" fmla="*/ 4365377 w 7058829"/>
              <a:gd name="connsiteY67" fmla="*/ 5989773 h 6056768"/>
              <a:gd name="connsiteX68" fmla="*/ 3938958 w 7058829"/>
              <a:gd name="connsiteY68" fmla="*/ 6056768 h 6056768"/>
              <a:gd name="connsiteX69" fmla="*/ 3269907 w 7058829"/>
              <a:gd name="connsiteY69" fmla="*/ 5066320 h 6056768"/>
              <a:gd name="connsiteX70" fmla="*/ 2880608 w 7058829"/>
              <a:gd name="connsiteY70" fmla="*/ 4133812 h 6056768"/>
              <a:gd name="connsiteX71" fmla="*/ 2898715 w 7058829"/>
              <a:gd name="connsiteY71" fmla="*/ 3219412 h 6056768"/>
              <a:gd name="connsiteX72" fmla="*/ 2751629 w 7058829"/>
              <a:gd name="connsiteY72" fmla="*/ 3407750 h 6056768"/>
              <a:gd name="connsiteX73" fmla="*/ 2661476 w 7058829"/>
              <a:gd name="connsiteY73" fmla="*/ 3536539 h 6056768"/>
              <a:gd name="connsiteX74" fmla="*/ 2448976 w 7058829"/>
              <a:gd name="connsiteY74" fmla="*/ 3787677 h 6056768"/>
              <a:gd name="connsiteX75" fmla="*/ 2283079 w 7058829"/>
              <a:gd name="connsiteY75" fmla="*/ 3970849 h 6056768"/>
              <a:gd name="connsiteX76" fmla="*/ 2094807 w 7058829"/>
              <a:gd name="connsiteY76" fmla="*/ 3839192 h 6056768"/>
              <a:gd name="connsiteX77" fmla="*/ 1573211 w 7058829"/>
              <a:gd name="connsiteY77" fmla="*/ 3517220 h 6056768"/>
              <a:gd name="connsiteX78" fmla="*/ 877752 w 7058829"/>
              <a:gd name="connsiteY78" fmla="*/ 3072899 h 6056768"/>
              <a:gd name="connsiteX79" fmla="*/ 658812 w 7058829"/>
              <a:gd name="connsiteY79" fmla="*/ 2924792 h 6056768"/>
              <a:gd name="connsiteX80" fmla="*/ 454280 w 7058829"/>
              <a:gd name="connsiteY80" fmla="*/ 2793899 h 6056768"/>
              <a:gd name="connsiteX81" fmla="*/ 668931 w 7058829"/>
              <a:gd name="connsiteY81" fmla="*/ 2612727 h 6056768"/>
              <a:gd name="connsiteX82" fmla="*/ 323962 w 7058829"/>
              <a:gd name="connsiteY82" fmla="*/ 2396758 h 6056768"/>
              <a:gd name="connsiteX83" fmla="*/ 386589 w 7058829"/>
              <a:gd name="connsiteY83" fmla="*/ 2243919 h 6056768"/>
              <a:gd name="connsiteX84" fmla="*/ 269757 w 7058829"/>
              <a:gd name="connsiteY84" fmla="*/ 1987464 h 6056768"/>
              <a:gd name="connsiteX85" fmla="*/ 110248 w 7058829"/>
              <a:gd name="connsiteY85" fmla="*/ 1653163 h 6056768"/>
              <a:gd name="connsiteX86" fmla="*/ 105020 w 7058829"/>
              <a:gd name="connsiteY86" fmla="*/ 1572510 h 6056768"/>
              <a:gd name="connsiteX87" fmla="*/ 333819 w 7058829"/>
              <a:gd name="connsiteY87" fmla="*/ 1361368 h 6056768"/>
              <a:gd name="connsiteX88" fmla="*/ 81057 w 7058829"/>
              <a:gd name="connsiteY88" fmla="*/ 1235825 h 6056768"/>
              <a:gd name="connsiteX89" fmla="*/ 216193 w 7058829"/>
              <a:gd name="connsiteY89" fmla="*/ 948839 h 6056768"/>
              <a:gd name="connsiteX90" fmla="*/ 143783 w 7058829"/>
              <a:gd name="connsiteY90" fmla="*/ 710023 h 6056768"/>
              <a:gd name="connsiteX91" fmla="*/ 27747 w 7058829"/>
              <a:gd name="connsiteY91" fmla="*/ 561519 h 6056768"/>
              <a:gd name="connsiteX92" fmla="*/ 0 w 7058829"/>
              <a:gd name="connsiteY92" fmla="*/ 188422 h 6056768"/>
              <a:gd name="connsiteX93" fmla="*/ 701 w 7058829"/>
              <a:gd name="connsiteY93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746439 w 7058829"/>
              <a:gd name="connsiteY42" fmla="*/ 1834232 h 6056768"/>
              <a:gd name="connsiteX43" fmla="*/ 6821352 w 7058829"/>
              <a:gd name="connsiteY43" fmla="*/ 1991074 h 6056768"/>
              <a:gd name="connsiteX44" fmla="*/ 6885748 w 7058829"/>
              <a:gd name="connsiteY44" fmla="*/ 2081226 h 6056768"/>
              <a:gd name="connsiteX45" fmla="*/ 7020976 w 7058829"/>
              <a:gd name="connsiteY45" fmla="*/ 2274409 h 6056768"/>
              <a:gd name="connsiteX46" fmla="*/ 7036149 w 7058829"/>
              <a:gd name="connsiteY46" fmla="*/ 2368387 h 6056768"/>
              <a:gd name="connsiteX47" fmla="*/ 6737385 w 7058829"/>
              <a:gd name="connsiteY47" fmla="*/ 2748633 h 6056768"/>
              <a:gd name="connsiteX48" fmla="*/ 6840672 w 7058829"/>
              <a:gd name="connsiteY48" fmla="*/ 2995626 h 6056768"/>
              <a:gd name="connsiteX49" fmla="*/ 6909400 w 7058829"/>
              <a:gd name="connsiteY49" fmla="*/ 3210359 h 6056768"/>
              <a:gd name="connsiteX50" fmla="*/ 6791705 w 7058829"/>
              <a:gd name="connsiteY50" fmla="*/ 3491017 h 6056768"/>
              <a:gd name="connsiteX51" fmla="*/ 6628169 w 7058829"/>
              <a:gd name="connsiteY51" fmla="*/ 3594494 h 6056768"/>
              <a:gd name="connsiteX52" fmla="*/ 6348085 w 7058829"/>
              <a:gd name="connsiteY52" fmla="*/ 3762620 h 6056768"/>
              <a:gd name="connsiteX53" fmla="*/ 6222485 w 7058829"/>
              <a:gd name="connsiteY53" fmla="*/ 3633130 h 6056768"/>
              <a:gd name="connsiteX54" fmla="*/ 5904466 w 7058829"/>
              <a:gd name="connsiteY54" fmla="*/ 3319000 h 6056768"/>
              <a:gd name="connsiteX55" fmla="*/ 5771725 w 7058829"/>
              <a:gd name="connsiteY55" fmla="*/ 3375553 h 6056768"/>
              <a:gd name="connsiteX56" fmla="*/ 5551381 w 7058829"/>
              <a:gd name="connsiteY56" fmla="*/ 3500069 h 6056768"/>
              <a:gd name="connsiteX57" fmla="*/ 5288766 w 7058829"/>
              <a:gd name="connsiteY57" fmla="*/ 3414189 h 6056768"/>
              <a:gd name="connsiteX58" fmla="*/ 4899531 w 7058829"/>
              <a:gd name="connsiteY58" fmla="*/ 3300893 h 6056768"/>
              <a:gd name="connsiteX59" fmla="*/ 4921719 w 7058829"/>
              <a:gd name="connsiteY59" fmla="*/ 3452826 h 6056768"/>
              <a:gd name="connsiteX60" fmla="*/ 4971959 w 7058829"/>
              <a:gd name="connsiteY60" fmla="*/ 3853155 h 6056768"/>
              <a:gd name="connsiteX61" fmla="*/ 4890477 w 7058829"/>
              <a:gd name="connsiteY61" fmla="*/ 4215293 h 6056768"/>
              <a:gd name="connsiteX62" fmla="*/ 5053440 w 7058829"/>
              <a:gd name="connsiteY62" fmla="*/ 4749448 h 6056768"/>
              <a:gd name="connsiteX63" fmla="*/ 4211468 w 7058829"/>
              <a:gd name="connsiteY63" fmla="*/ 4613646 h 6056768"/>
              <a:gd name="connsiteX64" fmla="*/ 4401590 w 7058829"/>
              <a:gd name="connsiteY64" fmla="*/ 5147800 h 6056768"/>
              <a:gd name="connsiteX65" fmla="*/ 4093772 w 7058829"/>
              <a:gd name="connsiteY65" fmla="*/ 5383191 h 6056768"/>
              <a:gd name="connsiteX66" fmla="*/ 4455911 w 7058829"/>
              <a:gd name="connsiteY66" fmla="*/ 5763437 h 6056768"/>
              <a:gd name="connsiteX67" fmla="*/ 4365377 w 7058829"/>
              <a:gd name="connsiteY67" fmla="*/ 5989773 h 6056768"/>
              <a:gd name="connsiteX68" fmla="*/ 3938958 w 7058829"/>
              <a:gd name="connsiteY68" fmla="*/ 6056768 h 6056768"/>
              <a:gd name="connsiteX69" fmla="*/ 3269907 w 7058829"/>
              <a:gd name="connsiteY69" fmla="*/ 5066320 h 6056768"/>
              <a:gd name="connsiteX70" fmla="*/ 2880608 w 7058829"/>
              <a:gd name="connsiteY70" fmla="*/ 4133812 h 6056768"/>
              <a:gd name="connsiteX71" fmla="*/ 2898715 w 7058829"/>
              <a:gd name="connsiteY71" fmla="*/ 3219412 h 6056768"/>
              <a:gd name="connsiteX72" fmla="*/ 2751629 w 7058829"/>
              <a:gd name="connsiteY72" fmla="*/ 3407750 h 6056768"/>
              <a:gd name="connsiteX73" fmla="*/ 2661476 w 7058829"/>
              <a:gd name="connsiteY73" fmla="*/ 3536539 h 6056768"/>
              <a:gd name="connsiteX74" fmla="*/ 2448976 w 7058829"/>
              <a:gd name="connsiteY74" fmla="*/ 3787677 h 6056768"/>
              <a:gd name="connsiteX75" fmla="*/ 2283079 w 7058829"/>
              <a:gd name="connsiteY75" fmla="*/ 3970849 h 6056768"/>
              <a:gd name="connsiteX76" fmla="*/ 2094807 w 7058829"/>
              <a:gd name="connsiteY76" fmla="*/ 3839192 h 6056768"/>
              <a:gd name="connsiteX77" fmla="*/ 1573211 w 7058829"/>
              <a:gd name="connsiteY77" fmla="*/ 3517220 h 6056768"/>
              <a:gd name="connsiteX78" fmla="*/ 877752 w 7058829"/>
              <a:gd name="connsiteY78" fmla="*/ 3072899 h 6056768"/>
              <a:gd name="connsiteX79" fmla="*/ 658812 w 7058829"/>
              <a:gd name="connsiteY79" fmla="*/ 2924792 h 6056768"/>
              <a:gd name="connsiteX80" fmla="*/ 454280 w 7058829"/>
              <a:gd name="connsiteY80" fmla="*/ 2793899 h 6056768"/>
              <a:gd name="connsiteX81" fmla="*/ 668931 w 7058829"/>
              <a:gd name="connsiteY81" fmla="*/ 2612727 h 6056768"/>
              <a:gd name="connsiteX82" fmla="*/ 323962 w 7058829"/>
              <a:gd name="connsiteY82" fmla="*/ 2396758 h 6056768"/>
              <a:gd name="connsiteX83" fmla="*/ 386589 w 7058829"/>
              <a:gd name="connsiteY83" fmla="*/ 2243919 h 6056768"/>
              <a:gd name="connsiteX84" fmla="*/ 269757 w 7058829"/>
              <a:gd name="connsiteY84" fmla="*/ 1987464 h 6056768"/>
              <a:gd name="connsiteX85" fmla="*/ 110248 w 7058829"/>
              <a:gd name="connsiteY85" fmla="*/ 1653163 h 6056768"/>
              <a:gd name="connsiteX86" fmla="*/ 105020 w 7058829"/>
              <a:gd name="connsiteY86" fmla="*/ 1572510 h 6056768"/>
              <a:gd name="connsiteX87" fmla="*/ 333819 w 7058829"/>
              <a:gd name="connsiteY87" fmla="*/ 1361368 h 6056768"/>
              <a:gd name="connsiteX88" fmla="*/ 81057 w 7058829"/>
              <a:gd name="connsiteY88" fmla="*/ 1235825 h 6056768"/>
              <a:gd name="connsiteX89" fmla="*/ 216193 w 7058829"/>
              <a:gd name="connsiteY89" fmla="*/ 948839 h 6056768"/>
              <a:gd name="connsiteX90" fmla="*/ 143783 w 7058829"/>
              <a:gd name="connsiteY90" fmla="*/ 710023 h 6056768"/>
              <a:gd name="connsiteX91" fmla="*/ 27747 w 7058829"/>
              <a:gd name="connsiteY91" fmla="*/ 561519 h 6056768"/>
              <a:gd name="connsiteX92" fmla="*/ 0 w 7058829"/>
              <a:gd name="connsiteY92" fmla="*/ 188422 h 6056768"/>
              <a:gd name="connsiteX93" fmla="*/ 701 w 7058829"/>
              <a:gd name="connsiteY93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804441 w 7058829"/>
              <a:gd name="connsiteY42" fmla="*/ 1709225 h 6056768"/>
              <a:gd name="connsiteX43" fmla="*/ 6746439 w 7058829"/>
              <a:gd name="connsiteY43" fmla="*/ 1834232 h 6056768"/>
              <a:gd name="connsiteX44" fmla="*/ 6821352 w 7058829"/>
              <a:gd name="connsiteY44" fmla="*/ 1991074 h 6056768"/>
              <a:gd name="connsiteX45" fmla="*/ 6885748 w 7058829"/>
              <a:gd name="connsiteY45" fmla="*/ 2081226 h 6056768"/>
              <a:gd name="connsiteX46" fmla="*/ 7020976 w 7058829"/>
              <a:gd name="connsiteY46" fmla="*/ 2274409 h 6056768"/>
              <a:gd name="connsiteX47" fmla="*/ 7036149 w 7058829"/>
              <a:gd name="connsiteY47" fmla="*/ 2368387 h 6056768"/>
              <a:gd name="connsiteX48" fmla="*/ 6737385 w 7058829"/>
              <a:gd name="connsiteY48" fmla="*/ 2748633 h 6056768"/>
              <a:gd name="connsiteX49" fmla="*/ 6840672 w 7058829"/>
              <a:gd name="connsiteY49" fmla="*/ 2995626 h 6056768"/>
              <a:gd name="connsiteX50" fmla="*/ 6909400 w 7058829"/>
              <a:gd name="connsiteY50" fmla="*/ 3210359 h 6056768"/>
              <a:gd name="connsiteX51" fmla="*/ 6791705 w 7058829"/>
              <a:gd name="connsiteY51" fmla="*/ 3491017 h 6056768"/>
              <a:gd name="connsiteX52" fmla="*/ 6628169 w 7058829"/>
              <a:gd name="connsiteY52" fmla="*/ 3594494 h 6056768"/>
              <a:gd name="connsiteX53" fmla="*/ 6348085 w 7058829"/>
              <a:gd name="connsiteY53" fmla="*/ 3762620 h 6056768"/>
              <a:gd name="connsiteX54" fmla="*/ 6222485 w 7058829"/>
              <a:gd name="connsiteY54" fmla="*/ 3633130 h 6056768"/>
              <a:gd name="connsiteX55" fmla="*/ 5904466 w 7058829"/>
              <a:gd name="connsiteY55" fmla="*/ 3319000 h 6056768"/>
              <a:gd name="connsiteX56" fmla="*/ 5771725 w 7058829"/>
              <a:gd name="connsiteY56" fmla="*/ 3375553 h 6056768"/>
              <a:gd name="connsiteX57" fmla="*/ 5551381 w 7058829"/>
              <a:gd name="connsiteY57" fmla="*/ 3500069 h 6056768"/>
              <a:gd name="connsiteX58" fmla="*/ 5288766 w 7058829"/>
              <a:gd name="connsiteY58" fmla="*/ 3414189 h 6056768"/>
              <a:gd name="connsiteX59" fmla="*/ 4899531 w 7058829"/>
              <a:gd name="connsiteY59" fmla="*/ 3300893 h 6056768"/>
              <a:gd name="connsiteX60" fmla="*/ 4921719 w 7058829"/>
              <a:gd name="connsiteY60" fmla="*/ 3452826 h 6056768"/>
              <a:gd name="connsiteX61" fmla="*/ 4971959 w 7058829"/>
              <a:gd name="connsiteY61" fmla="*/ 3853155 h 6056768"/>
              <a:gd name="connsiteX62" fmla="*/ 4890477 w 7058829"/>
              <a:gd name="connsiteY62" fmla="*/ 4215293 h 6056768"/>
              <a:gd name="connsiteX63" fmla="*/ 5053440 w 7058829"/>
              <a:gd name="connsiteY63" fmla="*/ 4749448 h 6056768"/>
              <a:gd name="connsiteX64" fmla="*/ 4211468 w 7058829"/>
              <a:gd name="connsiteY64" fmla="*/ 4613646 h 6056768"/>
              <a:gd name="connsiteX65" fmla="*/ 4401590 w 7058829"/>
              <a:gd name="connsiteY65" fmla="*/ 5147800 h 6056768"/>
              <a:gd name="connsiteX66" fmla="*/ 4093772 w 7058829"/>
              <a:gd name="connsiteY66" fmla="*/ 5383191 h 6056768"/>
              <a:gd name="connsiteX67" fmla="*/ 4455911 w 7058829"/>
              <a:gd name="connsiteY67" fmla="*/ 5763437 h 6056768"/>
              <a:gd name="connsiteX68" fmla="*/ 4365377 w 7058829"/>
              <a:gd name="connsiteY68" fmla="*/ 5989773 h 6056768"/>
              <a:gd name="connsiteX69" fmla="*/ 3938958 w 7058829"/>
              <a:gd name="connsiteY69" fmla="*/ 6056768 h 6056768"/>
              <a:gd name="connsiteX70" fmla="*/ 3269907 w 7058829"/>
              <a:gd name="connsiteY70" fmla="*/ 5066320 h 6056768"/>
              <a:gd name="connsiteX71" fmla="*/ 2880608 w 7058829"/>
              <a:gd name="connsiteY71" fmla="*/ 4133812 h 6056768"/>
              <a:gd name="connsiteX72" fmla="*/ 2898715 w 7058829"/>
              <a:gd name="connsiteY72" fmla="*/ 3219412 h 6056768"/>
              <a:gd name="connsiteX73" fmla="*/ 2751629 w 7058829"/>
              <a:gd name="connsiteY73" fmla="*/ 3407750 h 6056768"/>
              <a:gd name="connsiteX74" fmla="*/ 2661476 w 7058829"/>
              <a:gd name="connsiteY74" fmla="*/ 3536539 h 6056768"/>
              <a:gd name="connsiteX75" fmla="*/ 2448976 w 7058829"/>
              <a:gd name="connsiteY75" fmla="*/ 3787677 h 6056768"/>
              <a:gd name="connsiteX76" fmla="*/ 2283079 w 7058829"/>
              <a:gd name="connsiteY76" fmla="*/ 3970849 h 6056768"/>
              <a:gd name="connsiteX77" fmla="*/ 2094807 w 7058829"/>
              <a:gd name="connsiteY77" fmla="*/ 3839192 h 6056768"/>
              <a:gd name="connsiteX78" fmla="*/ 1573211 w 7058829"/>
              <a:gd name="connsiteY78" fmla="*/ 3517220 h 6056768"/>
              <a:gd name="connsiteX79" fmla="*/ 877752 w 7058829"/>
              <a:gd name="connsiteY79" fmla="*/ 3072899 h 6056768"/>
              <a:gd name="connsiteX80" fmla="*/ 658812 w 7058829"/>
              <a:gd name="connsiteY80" fmla="*/ 2924792 h 6056768"/>
              <a:gd name="connsiteX81" fmla="*/ 454280 w 7058829"/>
              <a:gd name="connsiteY81" fmla="*/ 2793899 h 6056768"/>
              <a:gd name="connsiteX82" fmla="*/ 668931 w 7058829"/>
              <a:gd name="connsiteY82" fmla="*/ 2612727 h 6056768"/>
              <a:gd name="connsiteX83" fmla="*/ 323962 w 7058829"/>
              <a:gd name="connsiteY83" fmla="*/ 2396758 h 6056768"/>
              <a:gd name="connsiteX84" fmla="*/ 386589 w 7058829"/>
              <a:gd name="connsiteY84" fmla="*/ 2243919 h 6056768"/>
              <a:gd name="connsiteX85" fmla="*/ 269757 w 7058829"/>
              <a:gd name="connsiteY85" fmla="*/ 1987464 h 6056768"/>
              <a:gd name="connsiteX86" fmla="*/ 110248 w 7058829"/>
              <a:gd name="connsiteY86" fmla="*/ 1653163 h 6056768"/>
              <a:gd name="connsiteX87" fmla="*/ 105020 w 7058829"/>
              <a:gd name="connsiteY87" fmla="*/ 1572510 h 6056768"/>
              <a:gd name="connsiteX88" fmla="*/ 333819 w 7058829"/>
              <a:gd name="connsiteY88" fmla="*/ 1361368 h 6056768"/>
              <a:gd name="connsiteX89" fmla="*/ 81057 w 7058829"/>
              <a:gd name="connsiteY89" fmla="*/ 1235825 h 6056768"/>
              <a:gd name="connsiteX90" fmla="*/ 216193 w 7058829"/>
              <a:gd name="connsiteY90" fmla="*/ 948839 h 6056768"/>
              <a:gd name="connsiteX91" fmla="*/ 143783 w 7058829"/>
              <a:gd name="connsiteY91" fmla="*/ 710023 h 6056768"/>
              <a:gd name="connsiteX92" fmla="*/ 27747 w 7058829"/>
              <a:gd name="connsiteY92" fmla="*/ 561519 h 6056768"/>
              <a:gd name="connsiteX93" fmla="*/ 0 w 7058829"/>
              <a:gd name="connsiteY93" fmla="*/ 188422 h 6056768"/>
              <a:gd name="connsiteX94" fmla="*/ 701 w 7058829"/>
              <a:gd name="connsiteY94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804441 w 7058829"/>
              <a:gd name="connsiteY42" fmla="*/ 1709225 h 6056768"/>
              <a:gd name="connsiteX43" fmla="*/ 6746439 w 7058829"/>
              <a:gd name="connsiteY43" fmla="*/ 1834232 h 6056768"/>
              <a:gd name="connsiteX44" fmla="*/ 6749175 w 7058829"/>
              <a:gd name="connsiteY44" fmla="*/ 1910192 h 6056768"/>
              <a:gd name="connsiteX45" fmla="*/ 6821352 w 7058829"/>
              <a:gd name="connsiteY45" fmla="*/ 1991074 h 6056768"/>
              <a:gd name="connsiteX46" fmla="*/ 6885748 w 7058829"/>
              <a:gd name="connsiteY46" fmla="*/ 2081226 h 6056768"/>
              <a:gd name="connsiteX47" fmla="*/ 7020976 w 7058829"/>
              <a:gd name="connsiteY47" fmla="*/ 2274409 h 6056768"/>
              <a:gd name="connsiteX48" fmla="*/ 7036149 w 7058829"/>
              <a:gd name="connsiteY48" fmla="*/ 2368387 h 6056768"/>
              <a:gd name="connsiteX49" fmla="*/ 6737385 w 7058829"/>
              <a:gd name="connsiteY49" fmla="*/ 2748633 h 6056768"/>
              <a:gd name="connsiteX50" fmla="*/ 6840672 w 7058829"/>
              <a:gd name="connsiteY50" fmla="*/ 2995626 h 6056768"/>
              <a:gd name="connsiteX51" fmla="*/ 6909400 w 7058829"/>
              <a:gd name="connsiteY51" fmla="*/ 3210359 h 6056768"/>
              <a:gd name="connsiteX52" fmla="*/ 6791705 w 7058829"/>
              <a:gd name="connsiteY52" fmla="*/ 3491017 h 6056768"/>
              <a:gd name="connsiteX53" fmla="*/ 6628169 w 7058829"/>
              <a:gd name="connsiteY53" fmla="*/ 3594494 h 6056768"/>
              <a:gd name="connsiteX54" fmla="*/ 6348085 w 7058829"/>
              <a:gd name="connsiteY54" fmla="*/ 3762620 h 6056768"/>
              <a:gd name="connsiteX55" fmla="*/ 6222485 w 7058829"/>
              <a:gd name="connsiteY55" fmla="*/ 3633130 h 6056768"/>
              <a:gd name="connsiteX56" fmla="*/ 5904466 w 7058829"/>
              <a:gd name="connsiteY56" fmla="*/ 3319000 h 6056768"/>
              <a:gd name="connsiteX57" fmla="*/ 5771725 w 7058829"/>
              <a:gd name="connsiteY57" fmla="*/ 3375553 h 6056768"/>
              <a:gd name="connsiteX58" fmla="*/ 5551381 w 7058829"/>
              <a:gd name="connsiteY58" fmla="*/ 3500069 h 6056768"/>
              <a:gd name="connsiteX59" fmla="*/ 5288766 w 7058829"/>
              <a:gd name="connsiteY59" fmla="*/ 3414189 h 6056768"/>
              <a:gd name="connsiteX60" fmla="*/ 4899531 w 7058829"/>
              <a:gd name="connsiteY60" fmla="*/ 3300893 h 6056768"/>
              <a:gd name="connsiteX61" fmla="*/ 4921719 w 7058829"/>
              <a:gd name="connsiteY61" fmla="*/ 3452826 h 6056768"/>
              <a:gd name="connsiteX62" fmla="*/ 4971959 w 7058829"/>
              <a:gd name="connsiteY62" fmla="*/ 3853155 h 6056768"/>
              <a:gd name="connsiteX63" fmla="*/ 4890477 w 7058829"/>
              <a:gd name="connsiteY63" fmla="*/ 4215293 h 6056768"/>
              <a:gd name="connsiteX64" fmla="*/ 5053440 w 7058829"/>
              <a:gd name="connsiteY64" fmla="*/ 4749448 h 6056768"/>
              <a:gd name="connsiteX65" fmla="*/ 4211468 w 7058829"/>
              <a:gd name="connsiteY65" fmla="*/ 4613646 h 6056768"/>
              <a:gd name="connsiteX66" fmla="*/ 4401590 w 7058829"/>
              <a:gd name="connsiteY66" fmla="*/ 5147800 h 6056768"/>
              <a:gd name="connsiteX67" fmla="*/ 4093772 w 7058829"/>
              <a:gd name="connsiteY67" fmla="*/ 5383191 h 6056768"/>
              <a:gd name="connsiteX68" fmla="*/ 4455911 w 7058829"/>
              <a:gd name="connsiteY68" fmla="*/ 5763437 h 6056768"/>
              <a:gd name="connsiteX69" fmla="*/ 4365377 w 7058829"/>
              <a:gd name="connsiteY69" fmla="*/ 5989773 h 6056768"/>
              <a:gd name="connsiteX70" fmla="*/ 3938958 w 7058829"/>
              <a:gd name="connsiteY70" fmla="*/ 6056768 h 6056768"/>
              <a:gd name="connsiteX71" fmla="*/ 3269907 w 7058829"/>
              <a:gd name="connsiteY71" fmla="*/ 5066320 h 6056768"/>
              <a:gd name="connsiteX72" fmla="*/ 2880608 w 7058829"/>
              <a:gd name="connsiteY72" fmla="*/ 4133812 h 6056768"/>
              <a:gd name="connsiteX73" fmla="*/ 2898715 w 7058829"/>
              <a:gd name="connsiteY73" fmla="*/ 3219412 h 6056768"/>
              <a:gd name="connsiteX74" fmla="*/ 2751629 w 7058829"/>
              <a:gd name="connsiteY74" fmla="*/ 3407750 h 6056768"/>
              <a:gd name="connsiteX75" fmla="*/ 2661476 w 7058829"/>
              <a:gd name="connsiteY75" fmla="*/ 3536539 h 6056768"/>
              <a:gd name="connsiteX76" fmla="*/ 2448976 w 7058829"/>
              <a:gd name="connsiteY76" fmla="*/ 3787677 h 6056768"/>
              <a:gd name="connsiteX77" fmla="*/ 2283079 w 7058829"/>
              <a:gd name="connsiteY77" fmla="*/ 3970849 h 6056768"/>
              <a:gd name="connsiteX78" fmla="*/ 2094807 w 7058829"/>
              <a:gd name="connsiteY78" fmla="*/ 3839192 h 6056768"/>
              <a:gd name="connsiteX79" fmla="*/ 1573211 w 7058829"/>
              <a:gd name="connsiteY79" fmla="*/ 3517220 h 6056768"/>
              <a:gd name="connsiteX80" fmla="*/ 877752 w 7058829"/>
              <a:gd name="connsiteY80" fmla="*/ 3072899 h 6056768"/>
              <a:gd name="connsiteX81" fmla="*/ 658812 w 7058829"/>
              <a:gd name="connsiteY81" fmla="*/ 2924792 h 6056768"/>
              <a:gd name="connsiteX82" fmla="*/ 454280 w 7058829"/>
              <a:gd name="connsiteY82" fmla="*/ 2793899 h 6056768"/>
              <a:gd name="connsiteX83" fmla="*/ 668931 w 7058829"/>
              <a:gd name="connsiteY83" fmla="*/ 2612727 h 6056768"/>
              <a:gd name="connsiteX84" fmla="*/ 323962 w 7058829"/>
              <a:gd name="connsiteY84" fmla="*/ 2396758 h 6056768"/>
              <a:gd name="connsiteX85" fmla="*/ 386589 w 7058829"/>
              <a:gd name="connsiteY85" fmla="*/ 2243919 h 6056768"/>
              <a:gd name="connsiteX86" fmla="*/ 269757 w 7058829"/>
              <a:gd name="connsiteY86" fmla="*/ 1987464 h 6056768"/>
              <a:gd name="connsiteX87" fmla="*/ 110248 w 7058829"/>
              <a:gd name="connsiteY87" fmla="*/ 1653163 h 6056768"/>
              <a:gd name="connsiteX88" fmla="*/ 105020 w 7058829"/>
              <a:gd name="connsiteY88" fmla="*/ 1572510 h 6056768"/>
              <a:gd name="connsiteX89" fmla="*/ 333819 w 7058829"/>
              <a:gd name="connsiteY89" fmla="*/ 1361368 h 6056768"/>
              <a:gd name="connsiteX90" fmla="*/ 81057 w 7058829"/>
              <a:gd name="connsiteY90" fmla="*/ 1235825 h 6056768"/>
              <a:gd name="connsiteX91" fmla="*/ 216193 w 7058829"/>
              <a:gd name="connsiteY91" fmla="*/ 948839 h 6056768"/>
              <a:gd name="connsiteX92" fmla="*/ 143783 w 7058829"/>
              <a:gd name="connsiteY92" fmla="*/ 710023 h 6056768"/>
              <a:gd name="connsiteX93" fmla="*/ 27747 w 7058829"/>
              <a:gd name="connsiteY93" fmla="*/ 561519 h 6056768"/>
              <a:gd name="connsiteX94" fmla="*/ 0 w 7058829"/>
              <a:gd name="connsiteY94" fmla="*/ 188422 h 6056768"/>
              <a:gd name="connsiteX95" fmla="*/ 701 w 7058829"/>
              <a:gd name="connsiteY95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804441 w 7058829"/>
              <a:gd name="connsiteY42" fmla="*/ 1709225 h 6056768"/>
              <a:gd name="connsiteX43" fmla="*/ 6746439 w 7058829"/>
              <a:gd name="connsiteY43" fmla="*/ 1834232 h 6056768"/>
              <a:gd name="connsiteX44" fmla="*/ 6749175 w 7058829"/>
              <a:gd name="connsiteY44" fmla="*/ 1910192 h 6056768"/>
              <a:gd name="connsiteX45" fmla="*/ 6821352 w 7058829"/>
              <a:gd name="connsiteY45" fmla="*/ 1991074 h 6056768"/>
              <a:gd name="connsiteX46" fmla="*/ 6859707 w 7058829"/>
              <a:gd name="connsiteY46" fmla="*/ 2035796 h 6056768"/>
              <a:gd name="connsiteX47" fmla="*/ 6885748 w 7058829"/>
              <a:gd name="connsiteY47" fmla="*/ 2081226 h 6056768"/>
              <a:gd name="connsiteX48" fmla="*/ 7020976 w 7058829"/>
              <a:gd name="connsiteY48" fmla="*/ 2274409 h 6056768"/>
              <a:gd name="connsiteX49" fmla="*/ 7036149 w 7058829"/>
              <a:gd name="connsiteY49" fmla="*/ 2368387 h 6056768"/>
              <a:gd name="connsiteX50" fmla="*/ 6737385 w 7058829"/>
              <a:gd name="connsiteY50" fmla="*/ 2748633 h 6056768"/>
              <a:gd name="connsiteX51" fmla="*/ 6840672 w 7058829"/>
              <a:gd name="connsiteY51" fmla="*/ 2995626 h 6056768"/>
              <a:gd name="connsiteX52" fmla="*/ 6909400 w 7058829"/>
              <a:gd name="connsiteY52" fmla="*/ 3210359 h 6056768"/>
              <a:gd name="connsiteX53" fmla="*/ 6791705 w 7058829"/>
              <a:gd name="connsiteY53" fmla="*/ 3491017 h 6056768"/>
              <a:gd name="connsiteX54" fmla="*/ 6628169 w 7058829"/>
              <a:gd name="connsiteY54" fmla="*/ 3594494 h 6056768"/>
              <a:gd name="connsiteX55" fmla="*/ 6348085 w 7058829"/>
              <a:gd name="connsiteY55" fmla="*/ 3762620 h 6056768"/>
              <a:gd name="connsiteX56" fmla="*/ 6222485 w 7058829"/>
              <a:gd name="connsiteY56" fmla="*/ 3633130 h 6056768"/>
              <a:gd name="connsiteX57" fmla="*/ 5904466 w 7058829"/>
              <a:gd name="connsiteY57" fmla="*/ 3319000 h 6056768"/>
              <a:gd name="connsiteX58" fmla="*/ 5771725 w 7058829"/>
              <a:gd name="connsiteY58" fmla="*/ 3375553 h 6056768"/>
              <a:gd name="connsiteX59" fmla="*/ 5551381 w 7058829"/>
              <a:gd name="connsiteY59" fmla="*/ 3500069 h 6056768"/>
              <a:gd name="connsiteX60" fmla="*/ 5288766 w 7058829"/>
              <a:gd name="connsiteY60" fmla="*/ 3414189 h 6056768"/>
              <a:gd name="connsiteX61" fmla="*/ 4899531 w 7058829"/>
              <a:gd name="connsiteY61" fmla="*/ 3300893 h 6056768"/>
              <a:gd name="connsiteX62" fmla="*/ 4921719 w 7058829"/>
              <a:gd name="connsiteY62" fmla="*/ 3452826 h 6056768"/>
              <a:gd name="connsiteX63" fmla="*/ 4971959 w 7058829"/>
              <a:gd name="connsiteY63" fmla="*/ 3853155 h 6056768"/>
              <a:gd name="connsiteX64" fmla="*/ 4890477 w 7058829"/>
              <a:gd name="connsiteY64" fmla="*/ 4215293 h 6056768"/>
              <a:gd name="connsiteX65" fmla="*/ 5053440 w 7058829"/>
              <a:gd name="connsiteY65" fmla="*/ 4749448 h 6056768"/>
              <a:gd name="connsiteX66" fmla="*/ 4211468 w 7058829"/>
              <a:gd name="connsiteY66" fmla="*/ 4613646 h 6056768"/>
              <a:gd name="connsiteX67" fmla="*/ 4401590 w 7058829"/>
              <a:gd name="connsiteY67" fmla="*/ 5147800 h 6056768"/>
              <a:gd name="connsiteX68" fmla="*/ 4093772 w 7058829"/>
              <a:gd name="connsiteY68" fmla="*/ 5383191 h 6056768"/>
              <a:gd name="connsiteX69" fmla="*/ 4455911 w 7058829"/>
              <a:gd name="connsiteY69" fmla="*/ 5763437 h 6056768"/>
              <a:gd name="connsiteX70" fmla="*/ 4365377 w 7058829"/>
              <a:gd name="connsiteY70" fmla="*/ 5989773 h 6056768"/>
              <a:gd name="connsiteX71" fmla="*/ 3938958 w 7058829"/>
              <a:gd name="connsiteY71" fmla="*/ 6056768 h 6056768"/>
              <a:gd name="connsiteX72" fmla="*/ 3269907 w 7058829"/>
              <a:gd name="connsiteY72" fmla="*/ 5066320 h 6056768"/>
              <a:gd name="connsiteX73" fmla="*/ 2880608 w 7058829"/>
              <a:gd name="connsiteY73" fmla="*/ 4133812 h 6056768"/>
              <a:gd name="connsiteX74" fmla="*/ 2898715 w 7058829"/>
              <a:gd name="connsiteY74" fmla="*/ 3219412 h 6056768"/>
              <a:gd name="connsiteX75" fmla="*/ 2751629 w 7058829"/>
              <a:gd name="connsiteY75" fmla="*/ 3407750 h 6056768"/>
              <a:gd name="connsiteX76" fmla="*/ 2661476 w 7058829"/>
              <a:gd name="connsiteY76" fmla="*/ 3536539 h 6056768"/>
              <a:gd name="connsiteX77" fmla="*/ 2448976 w 7058829"/>
              <a:gd name="connsiteY77" fmla="*/ 3787677 h 6056768"/>
              <a:gd name="connsiteX78" fmla="*/ 2283079 w 7058829"/>
              <a:gd name="connsiteY78" fmla="*/ 3970849 h 6056768"/>
              <a:gd name="connsiteX79" fmla="*/ 2094807 w 7058829"/>
              <a:gd name="connsiteY79" fmla="*/ 3839192 h 6056768"/>
              <a:gd name="connsiteX80" fmla="*/ 1573211 w 7058829"/>
              <a:gd name="connsiteY80" fmla="*/ 3517220 h 6056768"/>
              <a:gd name="connsiteX81" fmla="*/ 877752 w 7058829"/>
              <a:gd name="connsiteY81" fmla="*/ 3072899 h 6056768"/>
              <a:gd name="connsiteX82" fmla="*/ 658812 w 7058829"/>
              <a:gd name="connsiteY82" fmla="*/ 2924792 h 6056768"/>
              <a:gd name="connsiteX83" fmla="*/ 454280 w 7058829"/>
              <a:gd name="connsiteY83" fmla="*/ 2793899 h 6056768"/>
              <a:gd name="connsiteX84" fmla="*/ 668931 w 7058829"/>
              <a:gd name="connsiteY84" fmla="*/ 2612727 h 6056768"/>
              <a:gd name="connsiteX85" fmla="*/ 323962 w 7058829"/>
              <a:gd name="connsiteY85" fmla="*/ 2396758 h 6056768"/>
              <a:gd name="connsiteX86" fmla="*/ 386589 w 7058829"/>
              <a:gd name="connsiteY86" fmla="*/ 2243919 h 6056768"/>
              <a:gd name="connsiteX87" fmla="*/ 269757 w 7058829"/>
              <a:gd name="connsiteY87" fmla="*/ 1987464 h 6056768"/>
              <a:gd name="connsiteX88" fmla="*/ 110248 w 7058829"/>
              <a:gd name="connsiteY88" fmla="*/ 1653163 h 6056768"/>
              <a:gd name="connsiteX89" fmla="*/ 105020 w 7058829"/>
              <a:gd name="connsiteY89" fmla="*/ 1572510 h 6056768"/>
              <a:gd name="connsiteX90" fmla="*/ 333819 w 7058829"/>
              <a:gd name="connsiteY90" fmla="*/ 1361368 h 6056768"/>
              <a:gd name="connsiteX91" fmla="*/ 81057 w 7058829"/>
              <a:gd name="connsiteY91" fmla="*/ 1235825 h 6056768"/>
              <a:gd name="connsiteX92" fmla="*/ 216193 w 7058829"/>
              <a:gd name="connsiteY92" fmla="*/ 948839 h 6056768"/>
              <a:gd name="connsiteX93" fmla="*/ 143783 w 7058829"/>
              <a:gd name="connsiteY93" fmla="*/ 710023 h 6056768"/>
              <a:gd name="connsiteX94" fmla="*/ 27747 w 7058829"/>
              <a:gd name="connsiteY94" fmla="*/ 561519 h 6056768"/>
              <a:gd name="connsiteX95" fmla="*/ 0 w 7058829"/>
              <a:gd name="connsiteY95" fmla="*/ 188422 h 6056768"/>
              <a:gd name="connsiteX96" fmla="*/ 701 w 7058829"/>
              <a:gd name="connsiteY96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804441 w 7058829"/>
              <a:gd name="connsiteY42" fmla="*/ 1709225 h 6056768"/>
              <a:gd name="connsiteX43" fmla="*/ 6746439 w 7058829"/>
              <a:gd name="connsiteY43" fmla="*/ 1834232 h 6056768"/>
              <a:gd name="connsiteX44" fmla="*/ 6749175 w 7058829"/>
              <a:gd name="connsiteY44" fmla="*/ 1910192 h 6056768"/>
              <a:gd name="connsiteX45" fmla="*/ 6821352 w 7058829"/>
              <a:gd name="connsiteY45" fmla="*/ 1991074 h 6056768"/>
              <a:gd name="connsiteX46" fmla="*/ 6859707 w 7058829"/>
              <a:gd name="connsiteY46" fmla="*/ 2035796 h 6056768"/>
              <a:gd name="connsiteX47" fmla="*/ 6885748 w 7058829"/>
              <a:gd name="connsiteY47" fmla="*/ 2081226 h 6056768"/>
              <a:gd name="connsiteX48" fmla="*/ 7020976 w 7058829"/>
              <a:gd name="connsiteY48" fmla="*/ 2274409 h 6056768"/>
              <a:gd name="connsiteX49" fmla="*/ 7036149 w 7058829"/>
              <a:gd name="connsiteY49" fmla="*/ 2368387 h 6056768"/>
              <a:gd name="connsiteX50" fmla="*/ 6737385 w 7058829"/>
              <a:gd name="connsiteY50" fmla="*/ 2748633 h 6056768"/>
              <a:gd name="connsiteX51" fmla="*/ 6840672 w 7058829"/>
              <a:gd name="connsiteY51" fmla="*/ 2995626 h 6056768"/>
              <a:gd name="connsiteX52" fmla="*/ 6909400 w 7058829"/>
              <a:gd name="connsiteY52" fmla="*/ 3210359 h 6056768"/>
              <a:gd name="connsiteX53" fmla="*/ 6791705 w 7058829"/>
              <a:gd name="connsiteY53" fmla="*/ 3491017 h 6056768"/>
              <a:gd name="connsiteX54" fmla="*/ 6628169 w 7058829"/>
              <a:gd name="connsiteY54" fmla="*/ 3594494 h 6056768"/>
              <a:gd name="connsiteX55" fmla="*/ 6348085 w 7058829"/>
              <a:gd name="connsiteY55" fmla="*/ 3762620 h 6056768"/>
              <a:gd name="connsiteX56" fmla="*/ 6222485 w 7058829"/>
              <a:gd name="connsiteY56" fmla="*/ 3633130 h 6056768"/>
              <a:gd name="connsiteX57" fmla="*/ 6088058 w 7058829"/>
              <a:gd name="connsiteY57" fmla="*/ 3501106 h 6056768"/>
              <a:gd name="connsiteX58" fmla="*/ 5904466 w 7058829"/>
              <a:gd name="connsiteY58" fmla="*/ 3319000 h 6056768"/>
              <a:gd name="connsiteX59" fmla="*/ 5771725 w 7058829"/>
              <a:gd name="connsiteY59" fmla="*/ 3375553 h 6056768"/>
              <a:gd name="connsiteX60" fmla="*/ 5551381 w 7058829"/>
              <a:gd name="connsiteY60" fmla="*/ 3500069 h 6056768"/>
              <a:gd name="connsiteX61" fmla="*/ 5288766 w 7058829"/>
              <a:gd name="connsiteY61" fmla="*/ 3414189 h 6056768"/>
              <a:gd name="connsiteX62" fmla="*/ 4899531 w 7058829"/>
              <a:gd name="connsiteY62" fmla="*/ 3300893 h 6056768"/>
              <a:gd name="connsiteX63" fmla="*/ 4921719 w 7058829"/>
              <a:gd name="connsiteY63" fmla="*/ 3452826 h 6056768"/>
              <a:gd name="connsiteX64" fmla="*/ 4971959 w 7058829"/>
              <a:gd name="connsiteY64" fmla="*/ 3853155 h 6056768"/>
              <a:gd name="connsiteX65" fmla="*/ 4890477 w 7058829"/>
              <a:gd name="connsiteY65" fmla="*/ 4215293 h 6056768"/>
              <a:gd name="connsiteX66" fmla="*/ 5053440 w 7058829"/>
              <a:gd name="connsiteY66" fmla="*/ 4749448 h 6056768"/>
              <a:gd name="connsiteX67" fmla="*/ 4211468 w 7058829"/>
              <a:gd name="connsiteY67" fmla="*/ 4613646 h 6056768"/>
              <a:gd name="connsiteX68" fmla="*/ 4401590 w 7058829"/>
              <a:gd name="connsiteY68" fmla="*/ 5147800 h 6056768"/>
              <a:gd name="connsiteX69" fmla="*/ 4093772 w 7058829"/>
              <a:gd name="connsiteY69" fmla="*/ 5383191 h 6056768"/>
              <a:gd name="connsiteX70" fmla="*/ 4455911 w 7058829"/>
              <a:gd name="connsiteY70" fmla="*/ 5763437 h 6056768"/>
              <a:gd name="connsiteX71" fmla="*/ 4365377 w 7058829"/>
              <a:gd name="connsiteY71" fmla="*/ 5989773 h 6056768"/>
              <a:gd name="connsiteX72" fmla="*/ 3938958 w 7058829"/>
              <a:gd name="connsiteY72" fmla="*/ 6056768 h 6056768"/>
              <a:gd name="connsiteX73" fmla="*/ 3269907 w 7058829"/>
              <a:gd name="connsiteY73" fmla="*/ 5066320 h 6056768"/>
              <a:gd name="connsiteX74" fmla="*/ 2880608 w 7058829"/>
              <a:gd name="connsiteY74" fmla="*/ 4133812 h 6056768"/>
              <a:gd name="connsiteX75" fmla="*/ 2898715 w 7058829"/>
              <a:gd name="connsiteY75" fmla="*/ 3219412 h 6056768"/>
              <a:gd name="connsiteX76" fmla="*/ 2751629 w 7058829"/>
              <a:gd name="connsiteY76" fmla="*/ 3407750 h 6056768"/>
              <a:gd name="connsiteX77" fmla="*/ 2661476 w 7058829"/>
              <a:gd name="connsiteY77" fmla="*/ 3536539 h 6056768"/>
              <a:gd name="connsiteX78" fmla="*/ 2448976 w 7058829"/>
              <a:gd name="connsiteY78" fmla="*/ 3787677 h 6056768"/>
              <a:gd name="connsiteX79" fmla="*/ 2283079 w 7058829"/>
              <a:gd name="connsiteY79" fmla="*/ 3970849 h 6056768"/>
              <a:gd name="connsiteX80" fmla="*/ 2094807 w 7058829"/>
              <a:gd name="connsiteY80" fmla="*/ 3839192 h 6056768"/>
              <a:gd name="connsiteX81" fmla="*/ 1573211 w 7058829"/>
              <a:gd name="connsiteY81" fmla="*/ 3517220 h 6056768"/>
              <a:gd name="connsiteX82" fmla="*/ 877752 w 7058829"/>
              <a:gd name="connsiteY82" fmla="*/ 3072899 h 6056768"/>
              <a:gd name="connsiteX83" fmla="*/ 658812 w 7058829"/>
              <a:gd name="connsiteY83" fmla="*/ 2924792 h 6056768"/>
              <a:gd name="connsiteX84" fmla="*/ 454280 w 7058829"/>
              <a:gd name="connsiteY84" fmla="*/ 2793899 h 6056768"/>
              <a:gd name="connsiteX85" fmla="*/ 668931 w 7058829"/>
              <a:gd name="connsiteY85" fmla="*/ 2612727 h 6056768"/>
              <a:gd name="connsiteX86" fmla="*/ 323962 w 7058829"/>
              <a:gd name="connsiteY86" fmla="*/ 2396758 h 6056768"/>
              <a:gd name="connsiteX87" fmla="*/ 386589 w 7058829"/>
              <a:gd name="connsiteY87" fmla="*/ 2243919 h 6056768"/>
              <a:gd name="connsiteX88" fmla="*/ 269757 w 7058829"/>
              <a:gd name="connsiteY88" fmla="*/ 1987464 h 6056768"/>
              <a:gd name="connsiteX89" fmla="*/ 110248 w 7058829"/>
              <a:gd name="connsiteY89" fmla="*/ 1653163 h 6056768"/>
              <a:gd name="connsiteX90" fmla="*/ 105020 w 7058829"/>
              <a:gd name="connsiteY90" fmla="*/ 1572510 h 6056768"/>
              <a:gd name="connsiteX91" fmla="*/ 333819 w 7058829"/>
              <a:gd name="connsiteY91" fmla="*/ 1361368 h 6056768"/>
              <a:gd name="connsiteX92" fmla="*/ 81057 w 7058829"/>
              <a:gd name="connsiteY92" fmla="*/ 1235825 h 6056768"/>
              <a:gd name="connsiteX93" fmla="*/ 216193 w 7058829"/>
              <a:gd name="connsiteY93" fmla="*/ 948839 h 6056768"/>
              <a:gd name="connsiteX94" fmla="*/ 143783 w 7058829"/>
              <a:gd name="connsiteY94" fmla="*/ 710023 h 6056768"/>
              <a:gd name="connsiteX95" fmla="*/ 27747 w 7058829"/>
              <a:gd name="connsiteY95" fmla="*/ 561519 h 6056768"/>
              <a:gd name="connsiteX96" fmla="*/ 0 w 7058829"/>
              <a:gd name="connsiteY96" fmla="*/ 188422 h 6056768"/>
              <a:gd name="connsiteX97" fmla="*/ 701 w 7058829"/>
              <a:gd name="connsiteY97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804441 w 7058829"/>
              <a:gd name="connsiteY42" fmla="*/ 1709225 h 6056768"/>
              <a:gd name="connsiteX43" fmla="*/ 6746439 w 7058829"/>
              <a:gd name="connsiteY43" fmla="*/ 1834232 h 6056768"/>
              <a:gd name="connsiteX44" fmla="*/ 6749175 w 7058829"/>
              <a:gd name="connsiteY44" fmla="*/ 1910192 h 6056768"/>
              <a:gd name="connsiteX45" fmla="*/ 6821352 w 7058829"/>
              <a:gd name="connsiteY45" fmla="*/ 1991074 h 6056768"/>
              <a:gd name="connsiteX46" fmla="*/ 6859707 w 7058829"/>
              <a:gd name="connsiteY46" fmla="*/ 2035796 h 6056768"/>
              <a:gd name="connsiteX47" fmla="*/ 6885748 w 7058829"/>
              <a:gd name="connsiteY47" fmla="*/ 2081226 h 6056768"/>
              <a:gd name="connsiteX48" fmla="*/ 7020976 w 7058829"/>
              <a:gd name="connsiteY48" fmla="*/ 2274409 h 6056768"/>
              <a:gd name="connsiteX49" fmla="*/ 7036149 w 7058829"/>
              <a:gd name="connsiteY49" fmla="*/ 2368387 h 6056768"/>
              <a:gd name="connsiteX50" fmla="*/ 6737385 w 7058829"/>
              <a:gd name="connsiteY50" fmla="*/ 2748633 h 6056768"/>
              <a:gd name="connsiteX51" fmla="*/ 6840672 w 7058829"/>
              <a:gd name="connsiteY51" fmla="*/ 2995626 h 6056768"/>
              <a:gd name="connsiteX52" fmla="*/ 6909400 w 7058829"/>
              <a:gd name="connsiteY52" fmla="*/ 3210359 h 6056768"/>
              <a:gd name="connsiteX53" fmla="*/ 6791705 w 7058829"/>
              <a:gd name="connsiteY53" fmla="*/ 3491017 h 6056768"/>
              <a:gd name="connsiteX54" fmla="*/ 6628169 w 7058829"/>
              <a:gd name="connsiteY54" fmla="*/ 3594494 h 6056768"/>
              <a:gd name="connsiteX55" fmla="*/ 6348085 w 7058829"/>
              <a:gd name="connsiteY55" fmla="*/ 3762620 h 6056768"/>
              <a:gd name="connsiteX56" fmla="*/ 6149696 w 7058829"/>
              <a:gd name="connsiteY56" fmla="*/ 3628581 h 6056768"/>
              <a:gd name="connsiteX57" fmla="*/ 6088058 w 7058829"/>
              <a:gd name="connsiteY57" fmla="*/ 3501106 h 6056768"/>
              <a:gd name="connsiteX58" fmla="*/ 5904466 w 7058829"/>
              <a:gd name="connsiteY58" fmla="*/ 3319000 h 6056768"/>
              <a:gd name="connsiteX59" fmla="*/ 5771725 w 7058829"/>
              <a:gd name="connsiteY59" fmla="*/ 3375553 h 6056768"/>
              <a:gd name="connsiteX60" fmla="*/ 5551381 w 7058829"/>
              <a:gd name="connsiteY60" fmla="*/ 3500069 h 6056768"/>
              <a:gd name="connsiteX61" fmla="*/ 5288766 w 7058829"/>
              <a:gd name="connsiteY61" fmla="*/ 3414189 h 6056768"/>
              <a:gd name="connsiteX62" fmla="*/ 4899531 w 7058829"/>
              <a:gd name="connsiteY62" fmla="*/ 3300893 h 6056768"/>
              <a:gd name="connsiteX63" fmla="*/ 4921719 w 7058829"/>
              <a:gd name="connsiteY63" fmla="*/ 3452826 h 6056768"/>
              <a:gd name="connsiteX64" fmla="*/ 4971959 w 7058829"/>
              <a:gd name="connsiteY64" fmla="*/ 3853155 h 6056768"/>
              <a:gd name="connsiteX65" fmla="*/ 4890477 w 7058829"/>
              <a:gd name="connsiteY65" fmla="*/ 4215293 h 6056768"/>
              <a:gd name="connsiteX66" fmla="*/ 5053440 w 7058829"/>
              <a:gd name="connsiteY66" fmla="*/ 4749448 h 6056768"/>
              <a:gd name="connsiteX67" fmla="*/ 4211468 w 7058829"/>
              <a:gd name="connsiteY67" fmla="*/ 4613646 h 6056768"/>
              <a:gd name="connsiteX68" fmla="*/ 4401590 w 7058829"/>
              <a:gd name="connsiteY68" fmla="*/ 5147800 h 6056768"/>
              <a:gd name="connsiteX69" fmla="*/ 4093772 w 7058829"/>
              <a:gd name="connsiteY69" fmla="*/ 5383191 h 6056768"/>
              <a:gd name="connsiteX70" fmla="*/ 4455911 w 7058829"/>
              <a:gd name="connsiteY70" fmla="*/ 5763437 h 6056768"/>
              <a:gd name="connsiteX71" fmla="*/ 4365377 w 7058829"/>
              <a:gd name="connsiteY71" fmla="*/ 5989773 h 6056768"/>
              <a:gd name="connsiteX72" fmla="*/ 3938958 w 7058829"/>
              <a:gd name="connsiteY72" fmla="*/ 6056768 h 6056768"/>
              <a:gd name="connsiteX73" fmla="*/ 3269907 w 7058829"/>
              <a:gd name="connsiteY73" fmla="*/ 5066320 h 6056768"/>
              <a:gd name="connsiteX74" fmla="*/ 2880608 w 7058829"/>
              <a:gd name="connsiteY74" fmla="*/ 4133812 h 6056768"/>
              <a:gd name="connsiteX75" fmla="*/ 2898715 w 7058829"/>
              <a:gd name="connsiteY75" fmla="*/ 3219412 h 6056768"/>
              <a:gd name="connsiteX76" fmla="*/ 2751629 w 7058829"/>
              <a:gd name="connsiteY76" fmla="*/ 3407750 h 6056768"/>
              <a:gd name="connsiteX77" fmla="*/ 2661476 w 7058829"/>
              <a:gd name="connsiteY77" fmla="*/ 3536539 h 6056768"/>
              <a:gd name="connsiteX78" fmla="*/ 2448976 w 7058829"/>
              <a:gd name="connsiteY78" fmla="*/ 3787677 h 6056768"/>
              <a:gd name="connsiteX79" fmla="*/ 2283079 w 7058829"/>
              <a:gd name="connsiteY79" fmla="*/ 3970849 h 6056768"/>
              <a:gd name="connsiteX80" fmla="*/ 2094807 w 7058829"/>
              <a:gd name="connsiteY80" fmla="*/ 3839192 h 6056768"/>
              <a:gd name="connsiteX81" fmla="*/ 1573211 w 7058829"/>
              <a:gd name="connsiteY81" fmla="*/ 3517220 h 6056768"/>
              <a:gd name="connsiteX82" fmla="*/ 877752 w 7058829"/>
              <a:gd name="connsiteY82" fmla="*/ 3072899 h 6056768"/>
              <a:gd name="connsiteX83" fmla="*/ 658812 w 7058829"/>
              <a:gd name="connsiteY83" fmla="*/ 2924792 h 6056768"/>
              <a:gd name="connsiteX84" fmla="*/ 454280 w 7058829"/>
              <a:gd name="connsiteY84" fmla="*/ 2793899 h 6056768"/>
              <a:gd name="connsiteX85" fmla="*/ 668931 w 7058829"/>
              <a:gd name="connsiteY85" fmla="*/ 2612727 h 6056768"/>
              <a:gd name="connsiteX86" fmla="*/ 323962 w 7058829"/>
              <a:gd name="connsiteY86" fmla="*/ 2396758 h 6056768"/>
              <a:gd name="connsiteX87" fmla="*/ 386589 w 7058829"/>
              <a:gd name="connsiteY87" fmla="*/ 2243919 h 6056768"/>
              <a:gd name="connsiteX88" fmla="*/ 269757 w 7058829"/>
              <a:gd name="connsiteY88" fmla="*/ 1987464 h 6056768"/>
              <a:gd name="connsiteX89" fmla="*/ 110248 w 7058829"/>
              <a:gd name="connsiteY89" fmla="*/ 1653163 h 6056768"/>
              <a:gd name="connsiteX90" fmla="*/ 105020 w 7058829"/>
              <a:gd name="connsiteY90" fmla="*/ 1572510 h 6056768"/>
              <a:gd name="connsiteX91" fmla="*/ 333819 w 7058829"/>
              <a:gd name="connsiteY91" fmla="*/ 1361368 h 6056768"/>
              <a:gd name="connsiteX92" fmla="*/ 81057 w 7058829"/>
              <a:gd name="connsiteY92" fmla="*/ 1235825 h 6056768"/>
              <a:gd name="connsiteX93" fmla="*/ 216193 w 7058829"/>
              <a:gd name="connsiteY93" fmla="*/ 948839 h 6056768"/>
              <a:gd name="connsiteX94" fmla="*/ 143783 w 7058829"/>
              <a:gd name="connsiteY94" fmla="*/ 710023 h 6056768"/>
              <a:gd name="connsiteX95" fmla="*/ 27747 w 7058829"/>
              <a:gd name="connsiteY95" fmla="*/ 561519 h 6056768"/>
              <a:gd name="connsiteX96" fmla="*/ 0 w 7058829"/>
              <a:gd name="connsiteY96" fmla="*/ 188422 h 6056768"/>
              <a:gd name="connsiteX97" fmla="*/ 701 w 7058829"/>
              <a:gd name="connsiteY97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804441 w 7058829"/>
              <a:gd name="connsiteY42" fmla="*/ 1709225 h 6056768"/>
              <a:gd name="connsiteX43" fmla="*/ 6746439 w 7058829"/>
              <a:gd name="connsiteY43" fmla="*/ 1834232 h 6056768"/>
              <a:gd name="connsiteX44" fmla="*/ 6749175 w 7058829"/>
              <a:gd name="connsiteY44" fmla="*/ 1910192 h 6056768"/>
              <a:gd name="connsiteX45" fmla="*/ 6821352 w 7058829"/>
              <a:gd name="connsiteY45" fmla="*/ 1991074 h 6056768"/>
              <a:gd name="connsiteX46" fmla="*/ 6859707 w 7058829"/>
              <a:gd name="connsiteY46" fmla="*/ 2035796 h 6056768"/>
              <a:gd name="connsiteX47" fmla="*/ 6885748 w 7058829"/>
              <a:gd name="connsiteY47" fmla="*/ 2081226 h 6056768"/>
              <a:gd name="connsiteX48" fmla="*/ 7020976 w 7058829"/>
              <a:gd name="connsiteY48" fmla="*/ 2274409 h 6056768"/>
              <a:gd name="connsiteX49" fmla="*/ 7036149 w 7058829"/>
              <a:gd name="connsiteY49" fmla="*/ 2368387 h 6056768"/>
              <a:gd name="connsiteX50" fmla="*/ 6737385 w 7058829"/>
              <a:gd name="connsiteY50" fmla="*/ 2748633 h 6056768"/>
              <a:gd name="connsiteX51" fmla="*/ 6840672 w 7058829"/>
              <a:gd name="connsiteY51" fmla="*/ 2995626 h 6056768"/>
              <a:gd name="connsiteX52" fmla="*/ 6909400 w 7058829"/>
              <a:gd name="connsiteY52" fmla="*/ 3210359 h 6056768"/>
              <a:gd name="connsiteX53" fmla="*/ 6791705 w 7058829"/>
              <a:gd name="connsiteY53" fmla="*/ 3491017 h 6056768"/>
              <a:gd name="connsiteX54" fmla="*/ 6628169 w 7058829"/>
              <a:gd name="connsiteY54" fmla="*/ 3594494 h 6056768"/>
              <a:gd name="connsiteX55" fmla="*/ 6547533 w 7058829"/>
              <a:gd name="connsiteY55" fmla="*/ 3642133 h 6056768"/>
              <a:gd name="connsiteX56" fmla="*/ 6348085 w 7058829"/>
              <a:gd name="connsiteY56" fmla="*/ 3762620 h 6056768"/>
              <a:gd name="connsiteX57" fmla="*/ 6149696 w 7058829"/>
              <a:gd name="connsiteY57" fmla="*/ 3628581 h 6056768"/>
              <a:gd name="connsiteX58" fmla="*/ 6088058 w 7058829"/>
              <a:gd name="connsiteY58" fmla="*/ 3501106 h 6056768"/>
              <a:gd name="connsiteX59" fmla="*/ 5904466 w 7058829"/>
              <a:gd name="connsiteY59" fmla="*/ 3319000 h 6056768"/>
              <a:gd name="connsiteX60" fmla="*/ 5771725 w 7058829"/>
              <a:gd name="connsiteY60" fmla="*/ 3375553 h 6056768"/>
              <a:gd name="connsiteX61" fmla="*/ 5551381 w 7058829"/>
              <a:gd name="connsiteY61" fmla="*/ 3500069 h 6056768"/>
              <a:gd name="connsiteX62" fmla="*/ 5288766 w 7058829"/>
              <a:gd name="connsiteY62" fmla="*/ 3414189 h 6056768"/>
              <a:gd name="connsiteX63" fmla="*/ 4899531 w 7058829"/>
              <a:gd name="connsiteY63" fmla="*/ 3300893 h 6056768"/>
              <a:gd name="connsiteX64" fmla="*/ 4921719 w 7058829"/>
              <a:gd name="connsiteY64" fmla="*/ 3452826 h 6056768"/>
              <a:gd name="connsiteX65" fmla="*/ 4971959 w 7058829"/>
              <a:gd name="connsiteY65" fmla="*/ 3853155 h 6056768"/>
              <a:gd name="connsiteX66" fmla="*/ 4890477 w 7058829"/>
              <a:gd name="connsiteY66" fmla="*/ 4215293 h 6056768"/>
              <a:gd name="connsiteX67" fmla="*/ 5053440 w 7058829"/>
              <a:gd name="connsiteY67" fmla="*/ 4749448 h 6056768"/>
              <a:gd name="connsiteX68" fmla="*/ 4211468 w 7058829"/>
              <a:gd name="connsiteY68" fmla="*/ 4613646 h 6056768"/>
              <a:gd name="connsiteX69" fmla="*/ 4401590 w 7058829"/>
              <a:gd name="connsiteY69" fmla="*/ 5147800 h 6056768"/>
              <a:gd name="connsiteX70" fmla="*/ 4093772 w 7058829"/>
              <a:gd name="connsiteY70" fmla="*/ 5383191 h 6056768"/>
              <a:gd name="connsiteX71" fmla="*/ 4455911 w 7058829"/>
              <a:gd name="connsiteY71" fmla="*/ 5763437 h 6056768"/>
              <a:gd name="connsiteX72" fmla="*/ 4365377 w 7058829"/>
              <a:gd name="connsiteY72" fmla="*/ 5989773 h 6056768"/>
              <a:gd name="connsiteX73" fmla="*/ 3938958 w 7058829"/>
              <a:gd name="connsiteY73" fmla="*/ 6056768 h 6056768"/>
              <a:gd name="connsiteX74" fmla="*/ 3269907 w 7058829"/>
              <a:gd name="connsiteY74" fmla="*/ 5066320 h 6056768"/>
              <a:gd name="connsiteX75" fmla="*/ 2880608 w 7058829"/>
              <a:gd name="connsiteY75" fmla="*/ 4133812 h 6056768"/>
              <a:gd name="connsiteX76" fmla="*/ 2898715 w 7058829"/>
              <a:gd name="connsiteY76" fmla="*/ 3219412 h 6056768"/>
              <a:gd name="connsiteX77" fmla="*/ 2751629 w 7058829"/>
              <a:gd name="connsiteY77" fmla="*/ 3407750 h 6056768"/>
              <a:gd name="connsiteX78" fmla="*/ 2661476 w 7058829"/>
              <a:gd name="connsiteY78" fmla="*/ 3536539 h 6056768"/>
              <a:gd name="connsiteX79" fmla="*/ 2448976 w 7058829"/>
              <a:gd name="connsiteY79" fmla="*/ 3787677 h 6056768"/>
              <a:gd name="connsiteX80" fmla="*/ 2283079 w 7058829"/>
              <a:gd name="connsiteY80" fmla="*/ 3970849 h 6056768"/>
              <a:gd name="connsiteX81" fmla="*/ 2094807 w 7058829"/>
              <a:gd name="connsiteY81" fmla="*/ 3839192 h 6056768"/>
              <a:gd name="connsiteX82" fmla="*/ 1573211 w 7058829"/>
              <a:gd name="connsiteY82" fmla="*/ 3517220 h 6056768"/>
              <a:gd name="connsiteX83" fmla="*/ 877752 w 7058829"/>
              <a:gd name="connsiteY83" fmla="*/ 3072899 h 6056768"/>
              <a:gd name="connsiteX84" fmla="*/ 658812 w 7058829"/>
              <a:gd name="connsiteY84" fmla="*/ 2924792 h 6056768"/>
              <a:gd name="connsiteX85" fmla="*/ 454280 w 7058829"/>
              <a:gd name="connsiteY85" fmla="*/ 2793899 h 6056768"/>
              <a:gd name="connsiteX86" fmla="*/ 668931 w 7058829"/>
              <a:gd name="connsiteY86" fmla="*/ 2612727 h 6056768"/>
              <a:gd name="connsiteX87" fmla="*/ 323962 w 7058829"/>
              <a:gd name="connsiteY87" fmla="*/ 2396758 h 6056768"/>
              <a:gd name="connsiteX88" fmla="*/ 386589 w 7058829"/>
              <a:gd name="connsiteY88" fmla="*/ 2243919 h 6056768"/>
              <a:gd name="connsiteX89" fmla="*/ 269757 w 7058829"/>
              <a:gd name="connsiteY89" fmla="*/ 1987464 h 6056768"/>
              <a:gd name="connsiteX90" fmla="*/ 110248 w 7058829"/>
              <a:gd name="connsiteY90" fmla="*/ 1653163 h 6056768"/>
              <a:gd name="connsiteX91" fmla="*/ 105020 w 7058829"/>
              <a:gd name="connsiteY91" fmla="*/ 1572510 h 6056768"/>
              <a:gd name="connsiteX92" fmla="*/ 333819 w 7058829"/>
              <a:gd name="connsiteY92" fmla="*/ 1361368 h 6056768"/>
              <a:gd name="connsiteX93" fmla="*/ 81057 w 7058829"/>
              <a:gd name="connsiteY93" fmla="*/ 1235825 h 6056768"/>
              <a:gd name="connsiteX94" fmla="*/ 216193 w 7058829"/>
              <a:gd name="connsiteY94" fmla="*/ 948839 h 6056768"/>
              <a:gd name="connsiteX95" fmla="*/ 143783 w 7058829"/>
              <a:gd name="connsiteY95" fmla="*/ 710023 h 6056768"/>
              <a:gd name="connsiteX96" fmla="*/ 27747 w 7058829"/>
              <a:gd name="connsiteY96" fmla="*/ 561519 h 6056768"/>
              <a:gd name="connsiteX97" fmla="*/ 0 w 7058829"/>
              <a:gd name="connsiteY97" fmla="*/ 188422 h 6056768"/>
              <a:gd name="connsiteX98" fmla="*/ 701 w 7058829"/>
              <a:gd name="connsiteY98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804441 w 7058829"/>
              <a:gd name="connsiteY42" fmla="*/ 1709225 h 6056768"/>
              <a:gd name="connsiteX43" fmla="*/ 6746439 w 7058829"/>
              <a:gd name="connsiteY43" fmla="*/ 1834232 h 6056768"/>
              <a:gd name="connsiteX44" fmla="*/ 6749175 w 7058829"/>
              <a:gd name="connsiteY44" fmla="*/ 1910192 h 6056768"/>
              <a:gd name="connsiteX45" fmla="*/ 6821352 w 7058829"/>
              <a:gd name="connsiteY45" fmla="*/ 1991074 h 6056768"/>
              <a:gd name="connsiteX46" fmla="*/ 6859707 w 7058829"/>
              <a:gd name="connsiteY46" fmla="*/ 2035796 h 6056768"/>
              <a:gd name="connsiteX47" fmla="*/ 6885748 w 7058829"/>
              <a:gd name="connsiteY47" fmla="*/ 2081226 h 6056768"/>
              <a:gd name="connsiteX48" fmla="*/ 7020976 w 7058829"/>
              <a:gd name="connsiteY48" fmla="*/ 2274409 h 6056768"/>
              <a:gd name="connsiteX49" fmla="*/ 7036149 w 7058829"/>
              <a:gd name="connsiteY49" fmla="*/ 2368387 h 6056768"/>
              <a:gd name="connsiteX50" fmla="*/ 6737385 w 7058829"/>
              <a:gd name="connsiteY50" fmla="*/ 2748633 h 6056768"/>
              <a:gd name="connsiteX51" fmla="*/ 6840672 w 7058829"/>
              <a:gd name="connsiteY51" fmla="*/ 2995626 h 6056768"/>
              <a:gd name="connsiteX52" fmla="*/ 6909400 w 7058829"/>
              <a:gd name="connsiteY52" fmla="*/ 3210359 h 6056768"/>
              <a:gd name="connsiteX53" fmla="*/ 6791705 w 7058829"/>
              <a:gd name="connsiteY53" fmla="*/ 3491017 h 6056768"/>
              <a:gd name="connsiteX54" fmla="*/ 6641817 w 7058829"/>
              <a:gd name="connsiteY54" fmla="*/ 3639987 h 6056768"/>
              <a:gd name="connsiteX55" fmla="*/ 6547533 w 7058829"/>
              <a:gd name="connsiteY55" fmla="*/ 3642133 h 6056768"/>
              <a:gd name="connsiteX56" fmla="*/ 6348085 w 7058829"/>
              <a:gd name="connsiteY56" fmla="*/ 3762620 h 6056768"/>
              <a:gd name="connsiteX57" fmla="*/ 6149696 w 7058829"/>
              <a:gd name="connsiteY57" fmla="*/ 3628581 h 6056768"/>
              <a:gd name="connsiteX58" fmla="*/ 6088058 w 7058829"/>
              <a:gd name="connsiteY58" fmla="*/ 3501106 h 6056768"/>
              <a:gd name="connsiteX59" fmla="*/ 5904466 w 7058829"/>
              <a:gd name="connsiteY59" fmla="*/ 3319000 h 6056768"/>
              <a:gd name="connsiteX60" fmla="*/ 5771725 w 7058829"/>
              <a:gd name="connsiteY60" fmla="*/ 3375553 h 6056768"/>
              <a:gd name="connsiteX61" fmla="*/ 5551381 w 7058829"/>
              <a:gd name="connsiteY61" fmla="*/ 3500069 h 6056768"/>
              <a:gd name="connsiteX62" fmla="*/ 5288766 w 7058829"/>
              <a:gd name="connsiteY62" fmla="*/ 3414189 h 6056768"/>
              <a:gd name="connsiteX63" fmla="*/ 4899531 w 7058829"/>
              <a:gd name="connsiteY63" fmla="*/ 3300893 h 6056768"/>
              <a:gd name="connsiteX64" fmla="*/ 4921719 w 7058829"/>
              <a:gd name="connsiteY64" fmla="*/ 3452826 h 6056768"/>
              <a:gd name="connsiteX65" fmla="*/ 4971959 w 7058829"/>
              <a:gd name="connsiteY65" fmla="*/ 3853155 h 6056768"/>
              <a:gd name="connsiteX66" fmla="*/ 4890477 w 7058829"/>
              <a:gd name="connsiteY66" fmla="*/ 4215293 h 6056768"/>
              <a:gd name="connsiteX67" fmla="*/ 5053440 w 7058829"/>
              <a:gd name="connsiteY67" fmla="*/ 4749448 h 6056768"/>
              <a:gd name="connsiteX68" fmla="*/ 4211468 w 7058829"/>
              <a:gd name="connsiteY68" fmla="*/ 4613646 h 6056768"/>
              <a:gd name="connsiteX69" fmla="*/ 4401590 w 7058829"/>
              <a:gd name="connsiteY69" fmla="*/ 5147800 h 6056768"/>
              <a:gd name="connsiteX70" fmla="*/ 4093772 w 7058829"/>
              <a:gd name="connsiteY70" fmla="*/ 5383191 h 6056768"/>
              <a:gd name="connsiteX71" fmla="*/ 4455911 w 7058829"/>
              <a:gd name="connsiteY71" fmla="*/ 5763437 h 6056768"/>
              <a:gd name="connsiteX72" fmla="*/ 4365377 w 7058829"/>
              <a:gd name="connsiteY72" fmla="*/ 5989773 h 6056768"/>
              <a:gd name="connsiteX73" fmla="*/ 3938958 w 7058829"/>
              <a:gd name="connsiteY73" fmla="*/ 6056768 h 6056768"/>
              <a:gd name="connsiteX74" fmla="*/ 3269907 w 7058829"/>
              <a:gd name="connsiteY74" fmla="*/ 5066320 h 6056768"/>
              <a:gd name="connsiteX75" fmla="*/ 2880608 w 7058829"/>
              <a:gd name="connsiteY75" fmla="*/ 4133812 h 6056768"/>
              <a:gd name="connsiteX76" fmla="*/ 2898715 w 7058829"/>
              <a:gd name="connsiteY76" fmla="*/ 3219412 h 6056768"/>
              <a:gd name="connsiteX77" fmla="*/ 2751629 w 7058829"/>
              <a:gd name="connsiteY77" fmla="*/ 3407750 h 6056768"/>
              <a:gd name="connsiteX78" fmla="*/ 2661476 w 7058829"/>
              <a:gd name="connsiteY78" fmla="*/ 3536539 h 6056768"/>
              <a:gd name="connsiteX79" fmla="*/ 2448976 w 7058829"/>
              <a:gd name="connsiteY79" fmla="*/ 3787677 h 6056768"/>
              <a:gd name="connsiteX80" fmla="*/ 2283079 w 7058829"/>
              <a:gd name="connsiteY80" fmla="*/ 3970849 h 6056768"/>
              <a:gd name="connsiteX81" fmla="*/ 2094807 w 7058829"/>
              <a:gd name="connsiteY81" fmla="*/ 3839192 h 6056768"/>
              <a:gd name="connsiteX82" fmla="*/ 1573211 w 7058829"/>
              <a:gd name="connsiteY82" fmla="*/ 3517220 h 6056768"/>
              <a:gd name="connsiteX83" fmla="*/ 877752 w 7058829"/>
              <a:gd name="connsiteY83" fmla="*/ 3072899 h 6056768"/>
              <a:gd name="connsiteX84" fmla="*/ 658812 w 7058829"/>
              <a:gd name="connsiteY84" fmla="*/ 2924792 h 6056768"/>
              <a:gd name="connsiteX85" fmla="*/ 454280 w 7058829"/>
              <a:gd name="connsiteY85" fmla="*/ 2793899 h 6056768"/>
              <a:gd name="connsiteX86" fmla="*/ 668931 w 7058829"/>
              <a:gd name="connsiteY86" fmla="*/ 2612727 h 6056768"/>
              <a:gd name="connsiteX87" fmla="*/ 323962 w 7058829"/>
              <a:gd name="connsiteY87" fmla="*/ 2396758 h 6056768"/>
              <a:gd name="connsiteX88" fmla="*/ 386589 w 7058829"/>
              <a:gd name="connsiteY88" fmla="*/ 2243919 h 6056768"/>
              <a:gd name="connsiteX89" fmla="*/ 269757 w 7058829"/>
              <a:gd name="connsiteY89" fmla="*/ 1987464 h 6056768"/>
              <a:gd name="connsiteX90" fmla="*/ 110248 w 7058829"/>
              <a:gd name="connsiteY90" fmla="*/ 1653163 h 6056768"/>
              <a:gd name="connsiteX91" fmla="*/ 105020 w 7058829"/>
              <a:gd name="connsiteY91" fmla="*/ 1572510 h 6056768"/>
              <a:gd name="connsiteX92" fmla="*/ 333819 w 7058829"/>
              <a:gd name="connsiteY92" fmla="*/ 1361368 h 6056768"/>
              <a:gd name="connsiteX93" fmla="*/ 81057 w 7058829"/>
              <a:gd name="connsiteY93" fmla="*/ 1235825 h 6056768"/>
              <a:gd name="connsiteX94" fmla="*/ 216193 w 7058829"/>
              <a:gd name="connsiteY94" fmla="*/ 948839 h 6056768"/>
              <a:gd name="connsiteX95" fmla="*/ 143783 w 7058829"/>
              <a:gd name="connsiteY95" fmla="*/ 710023 h 6056768"/>
              <a:gd name="connsiteX96" fmla="*/ 27747 w 7058829"/>
              <a:gd name="connsiteY96" fmla="*/ 561519 h 6056768"/>
              <a:gd name="connsiteX97" fmla="*/ 0 w 7058829"/>
              <a:gd name="connsiteY97" fmla="*/ 188422 h 6056768"/>
              <a:gd name="connsiteX98" fmla="*/ 701 w 7058829"/>
              <a:gd name="connsiteY98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804441 w 7058829"/>
              <a:gd name="connsiteY42" fmla="*/ 1709225 h 6056768"/>
              <a:gd name="connsiteX43" fmla="*/ 6746439 w 7058829"/>
              <a:gd name="connsiteY43" fmla="*/ 1834232 h 6056768"/>
              <a:gd name="connsiteX44" fmla="*/ 6749175 w 7058829"/>
              <a:gd name="connsiteY44" fmla="*/ 1910192 h 6056768"/>
              <a:gd name="connsiteX45" fmla="*/ 6821352 w 7058829"/>
              <a:gd name="connsiteY45" fmla="*/ 1991074 h 6056768"/>
              <a:gd name="connsiteX46" fmla="*/ 6859707 w 7058829"/>
              <a:gd name="connsiteY46" fmla="*/ 2035796 h 6056768"/>
              <a:gd name="connsiteX47" fmla="*/ 6885748 w 7058829"/>
              <a:gd name="connsiteY47" fmla="*/ 2081226 h 6056768"/>
              <a:gd name="connsiteX48" fmla="*/ 7020976 w 7058829"/>
              <a:gd name="connsiteY48" fmla="*/ 2274409 h 6056768"/>
              <a:gd name="connsiteX49" fmla="*/ 7036149 w 7058829"/>
              <a:gd name="connsiteY49" fmla="*/ 2368387 h 6056768"/>
              <a:gd name="connsiteX50" fmla="*/ 6737385 w 7058829"/>
              <a:gd name="connsiteY50" fmla="*/ 2748633 h 6056768"/>
              <a:gd name="connsiteX51" fmla="*/ 6840672 w 7058829"/>
              <a:gd name="connsiteY51" fmla="*/ 2995626 h 6056768"/>
              <a:gd name="connsiteX52" fmla="*/ 6909400 w 7058829"/>
              <a:gd name="connsiteY52" fmla="*/ 3210359 h 6056768"/>
              <a:gd name="connsiteX53" fmla="*/ 6879629 w 7058829"/>
              <a:gd name="connsiteY53" fmla="*/ 3300939 h 6056768"/>
              <a:gd name="connsiteX54" fmla="*/ 6791705 w 7058829"/>
              <a:gd name="connsiteY54" fmla="*/ 3491017 h 6056768"/>
              <a:gd name="connsiteX55" fmla="*/ 6641817 w 7058829"/>
              <a:gd name="connsiteY55" fmla="*/ 3639987 h 6056768"/>
              <a:gd name="connsiteX56" fmla="*/ 6547533 w 7058829"/>
              <a:gd name="connsiteY56" fmla="*/ 3642133 h 6056768"/>
              <a:gd name="connsiteX57" fmla="*/ 6348085 w 7058829"/>
              <a:gd name="connsiteY57" fmla="*/ 3762620 h 6056768"/>
              <a:gd name="connsiteX58" fmla="*/ 6149696 w 7058829"/>
              <a:gd name="connsiteY58" fmla="*/ 3628581 h 6056768"/>
              <a:gd name="connsiteX59" fmla="*/ 6088058 w 7058829"/>
              <a:gd name="connsiteY59" fmla="*/ 3501106 h 6056768"/>
              <a:gd name="connsiteX60" fmla="*/ 5904466 w 7058829"/>
              <a:gd name="connsiteY60" fmla="*/ 3319000 h 6056768"/>
              <a:gd name="connsiteX61" fmla="*/ 5771725 w 7058829"/>
              <a:gd name="connsiteY61" fmla="*/ 3375553 h 6056768"/>
              <a:gd name="connsiteX62" fmla="*/ 5551381 w 7058829"/>
              <a:gd name="connsiteY62" fmla="*/ 3500069 h 6056768"/>
              <a:gd name="connsiteX63" fmla="*/ 5288766 w 7058829"/>
              <a:gd name="connsiteY63" fmla="*/ 3414189 h 6056768"/>
              <a:gd name="connsiteX64" fmla="*/ 4899531 w 7058829"/>
              <a:gd name="connsiteY64" fmla="*/ 3300893 h 6056768"/>
              <a:gd name="connsiteX65" fmla="*/ 4921719 w 7058829"/>
              <a:gd name="connsiteY65" fmla="*/ 3452826 h 6056768"/>
              <a:gd name="connsiteX66" fmla="*/ 4971959 w 7058829"/>
              <a:gd name="connsiteY66" fmla="*/ 3853155 h 6056768"/>
              <a:gd name="connsiteX67" fmla="*/ 4890477 w 7058829"/>
              <a:gd name="connsiteY67" fmla="*/ 4215293 h 6056768"/>
              <a:gd name="connsiteX68" fmla="*/ 5053440 w 7058829"/>
              <a:gd name="connsiteY68" fmla="*/ 4749448 h 6056768"/>
              <a:gd name="connsiteX69" fmla="*/ 4211468 w 7058829"/>
              <a:gd name="connsiteY69" fmla="*/ 4613646 h 6056768"/>
              <a:gd name="connsiteX70" fmla="*/ 4401590 w 7058829"/>
              <a:gd name="connsiteY70" fmla="*/ 5147800 h 6056768"/>
              <a:gd name="connsiteX71" fmla="*/ 4093772 w 7058829"/>
              <a:gd name="connsiteY71" fmla="*/ 5383191 h 6056768"/>
              <a:gd name="connsiteX72" fmla="*/ 4455911 w 7058829"/>
              <a:gd name="connsiteY72" fmla="*/ 5763437 h 6056768"/>
              <a:gd name="connsiteX73" fmla="*/ 4365377 w 7058829"/>
              <a:gd name="connsiteY73" fmla="*/ 5989773 h 6056768"/>
              <a:gd name="connsiteX74" fmla="*/ 3938958 w 7058829"/>
              <a:gd name="connsiteY74" fmla="*/ 6056768 h 6056768"/>
              <a:gd name="connsiteX75" fmla="*/ 3269907 w 7058829"/>
              <a:gd name="connsiteY75" fmla="*/ 5066320 h 6056768"/>
              <a:gd name="connsiteX76" fmla="*/ 2880608 w 7058829"/>
              <a:gd name="connsiteY76" fmla="*/ 4133812 h 6056768"/>
              <a:gd name="connsiteX77" fmla="*/ 2898715 w 7058829"/>
              <a:gd name="connsiteY77" fmla="*/ 3219412 h 6056768"/>
              <a:gd name="connsiteX78" fmla="*/ 2751629 w 7058829"/>
              <a:gd name="connsiteY78" fmla="*/ 3407750 h 6056768"/>
              <a:gd name="connsiteX79" fmla="*/ 2661476 w 7058829"/>
              <a:gd name="connsiteY79" fmla="*/ 3536539 h 6056768"/>
              <a:gd name="connsiteX80" fmla="*/ 2448976 w 7058829"/>
              <a:gd name="connsiteY80" fmla="*/ 3787677 h 6056768"/>
              <a:gd name="connsiteX81" fmla="*/ 2283079 w 7058829"/>
              <a:gd name="connsiteY81" fmla="*/ 3970849 h 6056768"/>
              <a:gd name="connsiteX82" fmla="*/ 2094807 w 7058829"/>
              <a:gd name="connsiteY82" fmla="*/ 3839192 h 6056768"/>
              <a:gd name="connsiteX83" fmla="*/ 1573211 w 7058829"/>
              <a:gd name="connsiteY83" fmla="*/ 3517220 h 6056768"/>
              <a:gd name="connsiteX84" fmla="*/ 877752 w 7058829"/>
              <a:gd name="connsiteY84" fmla="*/ 3072899 h 6056768"/>
              <a:gd name="connsiteX85" fmla="*/ 658812 w 7058829"/>
              <a:gd name="connsiteY85" fmla="*/ 2924792 h 6056768"/>
              <a:gd name="connsiteX86" fmla="*/ 454280 w 7058829"/>
              <a:gd name="connsiteY86" fmla="*/ 2793899 h 6056768"/>
              <a:gd name="connsiteX87" fmla="*/ 668931 w 7058829"/>
              <a:gd name="connsiteY87" fmla="*/ 2612727 h 6056768"/>
              <a:gd name="connsiteX88" fmla="*/ 323962 w 7058829"/>
              <a:gd name="connsiteY88" fmla="*/ 2396758 h 6056768"/>
              <a:gd name="connsiteX89" fmla="*/ 386589 w 7058829"/>
              <a:gd name="connsiteY89" fmla="*/ 2243919 h 6056768"/>
              <a:gd name="connsiteX90" fmla="*/ 269757 w 7058829"/>
              <a:gd name="connsiteY90" fmla="*/ 1987464 h 6056768"/>
              <a:gd name="connsiteX91" fmla="*/ 110248 w 7058829"/>
              <a:gd name="connsiteY91" fmla="*/ 1653163 h 6056768"/>
              <a:gd name="connsiteX92" fmla="*/ 105020 w 7058829"/>
              <a:gd name="connsiteY92" fmla="*/ 1572510 h 6056768"/>
              <a:gd name="connsiteX93" fmla="*/ 333819 w 7058829"/>
              <a:gd name="connsiteY93" fmla="*/ 1361368 h 6056768"/>
              <a:gd name="connsiteX94" fmla="*/ 81057 w 7058829"/>
              <a:gd name="connsiteY94" fmla="*/ 1235825 h 6056768"/>
              <a:gd name="connsiteX95" fmla="*/ 216193 w 7058829"/>
              <a:gd name="connsiteY95" fmla="*/ 948839 h 6056768"/>
              <a:gd name="connsiteX96" fmla="*/ 143783 w 7058829"/>
              <a:gd name="connsiteY96" fmla="*/ 710023 h 6056768"/>
              <a:gd name="connsiteX97" fmla="*/ 27747 w 7058829"/>
              <a:gd name="connsiteY97" fmla="*/ 561519 h 6056768"/>
              <a:gd name="connsiteX98" fmla="*/ 0 w 7058829"/>
              <a:gd name="connsiteY98" fmla="*/ 188422 h 6056768"/>
              <a:gd name="connsiteX99" fmla="*/ 701 w 7058829"/>
              <a:gd name="connsiteY99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804441 w 7058829"/>
              <a:gd name="connsiteY42" fmla="*/ 1709225 h 6056768"/>
              <a:gd name="connsiteX43" fmla="*/ 6746439 w 7058829"/>
              <a:gd name="connsiteY43" fmla="*/ 1834232 h 6056768"/>
              <a:gd name="connsiteX44" fmla="*/ 6749175 w 7058829"/>
              <a:gd name="connsiteY44" fmla="*/ 1910192 h 6056768"/>
              <a:gd name="connsiteX45" fmla="*/ 6821352 w 7058829"/>
              <a:gd name="connsiteY45" fmla="*/ 1991074 h 6056768"/>
              <a:gd name="connsiteX46" fmla="*/ 6859707 w 7058829"/>
              <a:gd name="connsiteY46" fmla="*/ 2035796 h 6056768"/>
              <a:gd name="connsiteX47" fmla="*/ 6885748 w 7058829"/>
              <a:gd name="connsiteY47" fmla="*/ 2081226 h 6056768"/>
              <a:gd name="connsiteX48" fmla="*/ 7020976 w 7058829"/>
              <a:gd name="connsiteY48" fmla="*/ 2274409 h 6056768"/>
              <a:gd name="connsiteX49" fmla="*/ 7036149 w 7058829"/>
              <a:gd name="connsiteY49" fmla="*/ 2368387 h 6056768"/>
              <a:gd name="connsiteX50" fmla="*/ 6737385 w 7058829"/>
              <a:gd name="connsiteY50" fmla="*/ 2748633 h 6056768"/>
              <a:gd name="connsiteX51" fmla="*/ 6840672 w 7058829"/>
              <a:gd name="connsiteY51" fmla="*/ 2995626 h 6056768"/>
              <a:gd name="connsiteX52" fmla="*/ 6909400 w 7058829"/>
              <a:gd name="connsiteY52" fmla="*/ 3210359 h 6056768"/>
              <a:gd name="connsiteX53" fmla="*/ 6829587 w 7058829"/>
              <a:gd name="connsiteY53" fmla="*/ 3241799 h 6056768"/>
              <a:gd name="connsiteX54" fmla="*/ 6791705 w 7058829"/>
              <a:gd name="connsiteY54" fmla="*/ 3491017 h 6056768"/>
              <a:gd name="connsiteX55" fmla="*/ 6641817 w 7058829"/>
              <a:gd name="connsiteY55" fmla="*/ 3639987 h 6056768"/>
              <a:gd name="connsiteX56" fmla="*/ 6547533 w 7058829"/>
              <a:gd name="connsiteY56" fmla="*/ 3642133 h 6056768"/>
              <a:gd name="connsiteX57" fmla="*/ 6348085 w 7058829"/>
              <a:gd name="connsiteY57" fmla="*/ 3762620 h 6056768"/>
              <a:gd name="connsiteX58" fmla="*/ 6149696 w 7058829"/>
              <a:gd name="connsiteY58" fmla="*/ 3628581 h 6056768"/>
              <a:gd name="connsiteX59" fmla="*/ 6088058 w 7058829"/>
              <a:gd name="connsiteY59" fmla="*/ 3501106 h 6056768"/>
              <a:gd name="connsiteX60" fmla="*/ 5904466 w 7058829"/>
              <a:gd name="connsiteY60" fmla="*/ 3319000 h 6056768"/>
              <a:gd name="connsiteX61" fmla="*/ 5771725 w 7058829"/>
              <a:gd name="connsiteY61" fmla="*/ 3375553 h 6056768"/>
              <a:gd name="connsiteX62" fmla="*/ 5551381 w 7058829"/>
              <a:gd name="connsiteY62" fmla="*/ 3500069 h 6056768"/>
              <a:gd name="connsiteX63" fmla="*/ 5288766 w 7058829"/>
              <a:gd name="connsiteY63" fmla="*/ 3414189 h 6056768"/>
              <a:gd name="connsiteX64" fmla="*/ 4899531 w 7058829"/>
              <a:gd name="connsiteY64" fmla="*/ 3300893 h 6056768"/>
              <a:gd name="connsiteX65" fmla="*/ 4921719 w 7058829"/>
              <a:gd name="connsiteY65" fmla="*/ 3452826 h 6056768"/>
              <a:gd name="connsiteX66" fmla="*/ 4971959 w 7058829"/>
              <a:gd name="connsiteY66" fmla="*/ 3853155 h 6056768"/>
              <a:gd name="connsiteX67" fmla="*/ 4890477 w 7058829"/>
              <a:gd name="connsiteY67" fmla="*/ 4215293 h 6056768"/>
              <a:gd name="connsiteX68" fmla="*/ 5053440 w 7058829"/>
              <a:gd name="connsiteY68" fmla="*/ 4749448 h 6056768"/>
              <a:gd name="connsiteX69" fmla="*/ 4211468 w 7058829"/>
              <a:gd name="connsiteY69" fmla="*/ 4613646 h 6056768"/>
              <a:gd name="connsiteX70" fmla="*/ 4401590 w 7058829"/>
              <a:gd name="connsiteY70" fmla="*/ 5147800 h 6056768"/>
              <a:gd name="connsiteX71" fmla="*/ 4093772 w 7058829"/>
              <a:gd name="connsiteY71" fmla="*/ 5383191 h 6056768"/>
              <a:gd name="connsiteX72" fmla="*/ 4455911 w 7058829"/>
              <a:gd name="connsiteY72" fmla="*/ 5763437 h 6056768"/>
              <a:gd name="connsiteX73" fmla="*/ 4365377 w 7058829"/>
              <a:gd name="connsiteY73" fmla="*/ 5989773 h 6056768"/>
              <a:gd name="connsiteX74" fmla="*/ 3938958 w 7058829"/>
              <a:gd name="connsiteY74" fmla="*/ 6056768 h 6056768"/>
              <a:gd name="connsiteX75" fmla="*/ 3269907 w 7058829"/>
              <a:gd name="connsiteY75" fmla="*/ 5066320 h 6056768"/>
              <a:gd name="connsiteX76" fmla="*/ 2880608 w 7058829"/>
              <a:gd name="connsiteY76" fmla="*/ 4133812 h 6056768"/>
              <a:gd name="connsiteX77" fmla="*/ 2898715 w 7058829"/>
              <a:gd name="connsiteY77" fmla="*/ 3219412 h 6056768"/>
              <a:gd name="connsiteX78" fmla="*/ 2751629 w 7058829"/>
              <a:gd name="connsiteY78" fmla="*/ 3407750 h 6056768"/>
              <a:gd name="connsiteX79" fmla="*/ 2661476 w 7058829"/>
              <a:gd name="connsiteY79" fmla="*/ 3536539 h 6056768"/>
              <a:gd name="connsiteX80" fmla="*/ 2448976 w 7058829"/>
              <a:gd name="connsiteY80" fmla="*/ 3787677 h 6056768"/>
              <a:gd name="connsiteX81" fmla="*/ 2283079 w 7058829"/>
              <a:gd name="connsiteY81" fmla="*/ 3970849 h 6056768"/>
              <a:gd name="connsiteX82" fmla="*/ 2094807 w 7058829"/>
              <a:gd name="connsiteY82" fmla="*/ 3839192 h 6056768"/>
              <a:gd name="connsiteX83" fmla="*/ 1573211 w 7058829"/>
              <a:gd name="connsiteY83" fmla="*/ 3517220 h 6056768"/>
              <a:gd name="connsiteX84" fmla="*/ 877752 w 7058829"/>
              <a:gd name="connsiteY84" fmla="*/ 3072899 h 6056768"/>
              <a:gd name="connsiteX85" fmla="*/ 658812 w 7058829"/>
              <a:gd name="connsiteY85" fmla="*/ 2924792 h 6056768"/>
              <a:gd name="connsiteX86" fmla="*/ 454280 w 7058829"/>
              <a:gd name="connsiteY86" fmla="*/ 2793899 h 6056768"/>
              <a:gd name="connsiteX87" fmla="*/ 668931 w 7058829"/>
              <a:gd name="connsiteY87" fmla="*/ 2612727 h 6056768"/>
              <a:gd name="connsiteX88" fmla="*/ 323962 w 7058829"/>
              <a:gd name="connsiteY88" fmla="*/ 2396758 h 6056768"/>
              <a:gd name="connsiteX89" fmla="*/ 386589 w 7058829"/>
              <a:gd name="connsiteY89" fmla="*/ 2243919 h 6056768"/>
              <a:gd name="connsiteX90" fmla="*/ 269757 w 7058829"/>
              <a:gd name="connsiteY90" fmla="*/ 1987464 h 6056768"/>
              <a:gd name="connsiteX91" fmla="*/ 110248 w 7058829"/>
              <a:gd name="connsiteY91" fmla="*/ 1653163 h 6056768"/>
              <a:gd name="connsiteX92" fmla="*/ 105020 w 7058829"/>
              <a:gd name="connsiteY92" fmla="*/ 1572510 h 6056768"/>
              <a:gd name="connsiteX93" fmla="*/ 333819 w 7058829"/>
              <a:gd name="connsiteY93" fmla="*/ 1361368 h 6056768"/>
              <a:gd name="connsiteX94" fmla="*/ 81057 w 7058829"/>
              <a:gd name="connsiteY94" fmla="*/ 1235825 h 6056768"/>
              <a:gd name="connsiteX95" fmla="*/ 216193 w 7058829"/>
              <a:gd name="connsiteY95" fmla="*/ 948839 h 6056768"/>
              <a:gd name="connsiteX96" fmla="*/ 143783 w 7058829"/>
              <a:gd name="connsiteY96" fmla="*/ 710023 h 6056768"/>
              <a:gd name="connsiteX97" fmla="*/ 27747 w 7058829"/>
              <a:gd name="connsiteY97" fmla="*/ 561519 h 6056768"/>
              <a:gd name="connsiteX98" fmla="*/ 0 w 7058829"/>
              <a:gd name="connsiteY98" fmla="*/ 188422 h 6056768"/>
              <a:gd name="connsiteX99" fmla="*/ 701 w 7058829"/>
              <a:gd name="connsiteY99" fmla="*/ 0 h 6056768"/>
              <a:gd name="connsiteX0" fmla="*/ 701 w 7058829"/>
              <a:gd name="connsiteY0" fmla="*/ 0 h 6056768"/>
              <a:gd name="connsiteX1" fmla="*/ 125392 w 7058829"/>
              <a:gd name="connsiteY1" fmla="*/ 22167 h 6056768"/>
              <a:gd name="connsiteX2" fmla="*/ 343279 w 7058829"/>
              <a:gd name="connsiteY2" fmla="*/ 97879 h 6056768"/>
              <a:gd name="connsiteX3" fmla="*/ 480068 w 7058829"/>
              <a:gd name="connsiteY3" fmla="*/ 144087 h 6056768"/>
              <a:gd name="connsiteX4" fmla="*/ 624705 w 7058829"/>
              <a:gd name="connsiteY4" fmla="*/ 126609 h 6056768"/>
              <a:gd name="connsiteX5" fmla="*/ 701741 w 7058829"/>
              <a:gd name="connsiteY5" fmla="*/ 216131 h 6056768"/>
              <a:gd name="connsiteX6" fmla="*/ 1058056 w 7058829"/>
              <a:gd name="connsiteY6" fmla="*/ 316820 h 6056768"/>
              <a:gd name="connsiteX7" fmla="*/ 1137170 w 7058829"/>
              <a:gd name="connsiteY7" fmla="*/ 232116 h 6056768"/>
              <a:gd name="connsiteX8" fmla="*/ 1368282 w 7058829"/>
              <a:gd name="connsiteY8" fmla="*/ 327576 h 6056768"/>
              <a:gd name="connsiteX9" fmla="*/ 1334952 w 7058829"/>
              <a:gd name="connsiteY9" fmla="*/ 400533 h 6056768"/>
              <a:gd name="connsiteX10" fmla="*/ 1453694 w 7058829"/>
              <a:gd name="connsiteY10" fmla="*/ 528543 h 6056768"/>
              <a:gd name="connsiteX11" fmla="*/ 1599395 w 7058829"/>
              <a:gd name="connsiteY11" fmla="*/ 513471 h 6056768"/>
              <a:gd name="connsiteX12" fmla="*/ 1810410 w 7058829"/>
              <a:gd name="connsiteY12" fmla="*/ 563713 h 6056768"/>
              <a:gd name="connsiteX13" fmla="*/ 2056743 w 7058829"/>
              <a:gd name="connsiteY13" fmla="*/ 648228 h 6056768"/>
              <a:gd name="connsiteX14" fmla="*/ 2236473 w 7058829"/>
              <a:gd name="connsiteY14" fmla="*/ 737860 h 6056768"/>
              <a:gd name="connsiteX15" fmla="*/ 2572103 w 7058829"/>
              <a:gd name="connsiteY15" fmla="*/ 694200 h 6056768"/>
              <a:gd name="connsiteX16" fmla="*/ 2696796 w 7058829"/>
              <a:gd name="connsiteY16" fmla="*/ 570807 h 6056768"/>
              <a:gd name="connsiteX17" fmla="*/ 2742988 w 7058829"/>
              <a:gd name="connsiteY17" fmla="*/ 482808 h 6056768"/>
              <a:gd name="connsiteX18" fmla="*/ 2905680 w 7058829"/>
              <a:gd name="connsiteY18" fmla="*/ 483326 h 6056768"/>
              <a:gd name="connsiteX19" fmla="*/ 3031285 w 7058829"/>
              <a:gd name="connsiteY19" fmla="*/ 443132 h 6056768"/>
              <a:gd name="connsiteX20" fmla="*/ 3195949 w 7058829"/>
              <a:gd name="connsiteY20" fmla="*/ 497125 h 6056768"/>
              <a:gd name="connsiteX21" fmla="*/ 3629161 w 7058829"/>
              <a:gd name="connsiteY21" fmla="*/ 478302 h 6056768"/>
              <a:gd name="connsiteX22" fmla="*/ 3904287 w 7058829"/>
              <a:gd name="connsiteY22" fmla="*/ 400533 h 6056768"/>
              <a:gd name="connsiteX23" fmla="*/ 4102826 w 7058829"/>
              <a:gd name="connsiteY23" fmla="*/ 376625 h 6056768"/>
              <a:gd name="connsiteX24" fmla="*/ 4153090 w 7058829"/>
              <a:gd name="connsiteY24" fmla="*/ 501016 h 6056768"/>
              <a:gd name="connsiteX25" fmla="*/ 4357667 w 7058829"/>
              <a:gd name="connsiteY25" fmla="*/ 418011 h 6056768"/>
              <a:gd name="connsiteX26" fmla="*/ 4522473 w 7058829"/>
              <a:gd name="connsiteY26" fmla="*/ 439170 h 6056768"/>
              <a:gd name="connsiteX27" fmla="*/ 4598827 w 7058829"/>
              <a:gd name="connsiteY27" fmla="*/ 337624 h 6056768"/>
              <a:gd name="connsiteX28" fmla="*/ 4664141 w 7058829"/>
              <a:gd name="connsiteY28" fmla="*/ 452048 h 6056768"/>
              <a:gd name="connsiteX29" fmla="*/ 5031189 w 7058829"/>
              <a:gd name="connsiteY29" fmla="*/ 503564 h 6056768"/>
              <a:gd name="connsiteX30" fmla="*/ 5126366 w 7058829"/>
              <a:gd name="connsiteY30" fmla="*/ 518495 h 6056768"/>
              <a:gd name="connsiteX31" fmla="*/ 5236898 w 7058829"/>
              <a:gd name="connsiteY31" fmla="*/ 438108 h 6056768"/>
              <a:gd name="connsiteX32" fmla="*/ 5322309 w 7058829"/>
              <a:gd name="connsiteY32" fmla="*/ 543616 h 6056768"/>
              <a:gd name="connsiteX33" fmla="*/ 5578541 w 7058829"/>
              <a:gd name="connsiteY33" fmla="*/ 584854 h 6056768"/>
              <a:gd name="connsiteX34" fmla="*/ 5758845 w 7058829"/>
              <a:gd name="connsiteY34" fmla="*/ 670989 h 6056768"/>
              <a:gd name="connsiteX35" fmla="*/ 5839799 w 7058829"/>
              <a:gd name="connsiteY35" fmla="*/ 709414 h 6056768"/>
              <a:gd name="connsiteX36" fmla="*/ 5915161 w 7058829"/>
              <a:gd name="connsiteY36" fmla="*/ 649123 h 6056768"/>
              <a:gd name="connsiteX37" fmla="*/ 6226661 w 7058829"/>
              <a:gd name="connsiteY37" fmla="*/ 809897 h 6056768"/>
              <a:gd name="connsiteX38" fmla="*/ 6241803 w 7058829"/>
              <a:gd name="connsiteY38" fmla="*/ 877051 h 6056768"/>
              <a:gd name="connsiteX39" fmla="*/ 6817960 w 7058829"/>
              <a:gd name="connsiteY39" fmla="*/ 1113577 h 6056768"/>
              <a:gd name="connsiteX40" fmla="*/ 6930823 w 7058829"/>
              <a:gd name="connsiteY40" fmla="*/ 1263417 h 6056768"/>
              <a:gd name="connsiteX41" fmla="*/ 6945614 w 7058829"/>
              <a:gd name="connsiteY41" fmla="*/ 1481147 h 6056768"/>
              <a:gd name="connsiteX42" fmla="*/ 6804441 w 7058829"/>
              <a:gd name="connsiteY42" fmla="*/ 1709225 h 6056768"/>
              <a:gd name="connsiteX43" fmla="*/ 6746439 w 7058829"/>
              <a:gd name="connsiteY43" fmla="*/ 1834232 h 6056768"/>
              <a:gd name="connsiteX44" fmla="*/ 6749175 w 7058829"/>
              <a:gd name="connsiteY44" fmla="*/ 1910192 h 6056768"/>
              <a:gd name="connsiteX45" fmla="*/ 6821352 w 7058829"/>
              <a:gd name="connsiteY45" fmla="*/ 1991074 h 6056768"/>
              <a:gd name="connsiteX46" fmla="*/ 6859707 w 7058829"/>
              <a:gd name="connsiteY46" fmla="*/ 2035796 h 6056768"/>
              <a:gd name="connsiteX47" fmla="*/ 6885748 w 7058829"/>
              <a:gd name="connsiteY47" fmla="*/ 2081226 h 6056768"/>
              <a:gd name="connsiteX48" fmla="*/ 7020976 w 7058829"/>
              <a:gd name="connsiteY48" fmla="*/ 2274409 h 6056768"/>
              <a:gd name="connsiteX49" fmla="*/ 7036149 w 7058829"/>
              <a:gd name="connsiteY49" fmla="*/ 2368387 h 6056768"/>
              <a:gd name="connsiteX50" fmla="*/ 6737385 w 7058829"/>
              <a:gd name="connsiteY50" fmla="*/ 2748633 h 6056768"/>
              <a:gd name="connsiteX51" fmla="*/ 6820488 w 7058829"/>
              <a:gd name="connsiteY51" fmla="*/ 2941547 h 6056768"/>
              <a:gd name="connsiteX52" fmla="*/ 6840672 w 7058829"/>
              <a:gd name="connsiteY52" fmla="*/ 2995626 h 6056768"/>
              <a:gd name="connsiteX53" fmla="*/ 6909400 w 7058829"/>
              <a:gd name="connsiteY53" fmla="*/ 3210359 h 6056768"/>
              <a:gd name="connsiteX54" fmla="*/ 6829587 w 7058829"/>
              <a:gd name="connsiteY54" fmla="*/ 3241799 h 6056768"/>
              <a:gd name="connsiteX55" fmla="*/ 6791705 w 7058829"/>
              <a:gd name="connsiteY55" fmla="*/ 3491017 h 6056768"/>
              <a:gd name="connsiteX56" fmla="*/ 6641817 w 7058829"/>
              <a:gd name="connsiteY56" fmla="*/ 3639987 h 6056768"/>
              <a:gd name="connsiteX57" fmla="*/ 6547533 w 7058829"/>
              <a:gd name="connsiteY57" fmla="*/ 3642133 h 6056768"/>
              <a:gd name="connsiteX58" fmla="*/ 6348085 w 7058829"/>
              <a:gd name="connsiteY58" fmla="*/ 3762620 h 6056768"/>
              <a:gd name="connsiteX59" fmla="*/ 6149696 w 7058829"/>
              <a:gd name="connsiteY59" fmla="*/ 3628581 h 6056768"/>
              <a:gd name="connsiteX60" fmla="*/ 6088058 w 7058829"/>
              <a:gd name="connsiteY60" fmla="*/ 3501106 h 6056768"/>
              <a:gd name="connsiteX61" fmla="*/ 5904466 w 7058829"/>
              <a:gd name="connsiteY61" fmla="*/ 3319000 h 6056768"/>
              <a:gd name="connsiteX62" fmla="*/ 5771725 w 7058829"/>
              <a:gd name="connsiteY62" fmla="*/ 3375553 h 6056768"/>
              <a:gd name="connsiteX63" fmla="*/ 5551381 w 7058829"/>
              <a:gd name="connsiteY63" fmla="*/ 3500069 h 6056768"/>
              <a:gd name="connsiteX64" fmla="*/ 5288766 w 7058829"/>
              <a:gd name="connsiteY64" fmla="*/ 3414189 h 6056768"/>
              <a:gd name="connsiteX65" fmla="*/ 4899531 w 7058829"/>
              <a:gd name="connsiteY65" fmla="*/ 3300893 h 6056768"/>
              <a:gd name="connsiteX66" fmla="*/ 4921719 w 7058829"/>
              <a:gd name="connsiteY66" fmla="*/ 3452826 h 6056768"/>
              <a:gd name="connsiteX67" fmla="*/ 4971959 w 7058829"/>
              <a:gd name="connsiteY67" fmla="*/ 3853155 h 6056768"/>
              <a:gd name="connsiteX68" fmla="*/ 4890477 w 7058829"/>
              <a:gd name="connsiteY68" fmla="*/ 4215293 h 6056768"/>
              <a:gd name="connsiteX69" fmla="*/ 5053440 w 7058829"/>
              <a:gd name="connsiteY69" fmla="*/ 4749448 h 6056768"/>
              <a:gd name="connsiteX70" fmla="*/ 4211468 w 7058829"/>
              <a:gd name="connsiteY70" fmla="*/ 4613646 h 6056768"/>
              <a:gd name="connsiteX71" fmla="*/ 4401590 w 7058829"/>
              <a:gd name="connsiteY71" fmla="*/ 5147800 h 6056768"/>
              <a:gd name="connsiteX72" fmla="*/ 4093772 w 7058829"/>
              <a:gd name="connsiteY72" fmla="*/ 5383191 h 6056768"/>
              <a:gd name="connsiteX73" fmla="*/ 4455911 w 7058829"/>
              <a:gd name="connsiteY73" fmla="*/ 5763437 h 6056768"/>
              <a:gd name="connsiteX74" fmla="*/ 4365377 w 7058829"/>
              <a:gd name="connsiteY74" fmla="*/ 5989773 h 6056768"/>
              <a:gd name="connsiteX75" fmla="*/ 3938958 w 7058829"/>
              <a:gd name="connsiteY75" fmla="*/ 6056768 h 6056768"/>
              <a:gd name="connsiteX76" fmla="*/ 3269907 w 7058829"/>
              <a:gd name="connsiteY76" fmla="*/ 5066320 h 6056768"/>
              <a:gd name="connsiteX77" fmla="*/ 2880608 w 7058829"/>
              <a:gd name="connsiteY77" fmla="*/ 4133812 h 6056768"/>
              <a:gd name="connsiteX78" fmla="*/ 2898715 w 7058829"/>
              <a:gd name="connsiteY78" fmla="*/ 3219412 h 6056768"/>
              <a:gd name="connsiteX79" fmla="*/ 2751629 w 7058829"/>
              <a:gd name="connsiteY79" fmla="*/ 3407750 h 6056768"/>
              <a:gd name="connsiteX80" fmla="*/ 2661476 w 7058829"/>
              <a:gd name="connsiteY80" fmla="*/ 3536539 h 6056768"/>
              <a:gd name="connsiteX81" fmla="*/ 2448976 w 7058829"/>
              <a:gd name="connsiteY81" fmla="*/ 3787677 h 6056768"/>
              <a:gd name="connsiteX82" fmla="*/ 2283079 w 7058829"/>
              <a:gd name="connsiteY82" fmla="*/ 3970849 h 6056768"/>
              <a:gd name="connsiteX83" fmla="*/ 2094807 w 7058829"/>
              <a:gd name="connsiteY83" fmla="*/ 3839192 h 6056768"/>
              <a:gd name="connsiteX84" fmla="*/ 1573211 w 7058829"/>
              <a:gd name="connsiteY84" fmla="*/ 3517220 h 6056768"/>
              <a:gd name="connsiteX85" fmla="*/ 877752 w 7058829"/>
              <a:gd name="connsiteY85" fmla="*/ 3072899 h 6056768"/>
              <a:gd name="connsiteX86" fmla="*/ 658812 w 7058829"/>
              <a:gd name="connsiteY86" fmla="*/ 2924792 h 6056768"/>
              <a:gd name="connsiteX87" fmla="*/ 454280 w 7058829"/>
              <a:gd name="connsiteY87" fmla="*/ 2793899 h 6056768"/>
              <a:gd name="connsiteX88" fmla="*/ 668931 w 7058829"/>
              <a:gd name="connsiteY88" fmla="*/ 2612727 h 6056768"/>
              <a:gd name="connsiteX89" fmla="*/ 323962 w 7058829"/>
              <a:gd name="connsiteY89" fmla="*/ 2396758 h 6056768"/>
              <a:gd name="connsiteX90" fmla="*/ 386589 w 7058829"/>
              <a:gd name="connsiteY90" fmla="*/ 2243919 h 6056768"/>
              <a:gd name="connsiteX91" fmla="*/ 269757 w 7058829"/>
              <a:gd name="connsiteY91" fmla="*/ 1987464 h 6056768"/>
              <a:gd name="connsiteX92" fmla="*/ 110248 w 7058829"/>
              <a:gd name="connsiteY92" fmla="*/ 1653163 h 6056768"/>
              <a:gd name="connsiteX93" fmla="*/ 105020 w 7058829"/>
              <a:gd name="connsiteY93" fmla="*/ 1572510 h 6056768"/>
              <a:gd name="connsiteX94" fmla="*/ 333819 w 7058829"/>
              <a:gd name="connsiteY94" fmla="*/ 1361368 h 6056768"/>
              <a:gd name="connsiteX95" fmla="*/ 81057 w 7058829"/>
              <a:gd name="connsiteY95" fmla="*/ 1235825 h 6056768"/>
              <a:gd name="connsiteX96" fmla="*/ 216193 w 7058829"/>
              <a:gd name="connsiteY96" fmla="*/ 948839 h 6056768"/>
              <a:gd name="connsiteX97" fmla="*/ 143783 w 7058829"/>
              <a:gd name="connsiteY97" fmla="*/ 710023 h 6056768"/>
              <a:gd name="connsiteX98" fmla="*/ 27747 w 7058829"/>
              <a:gd name="connsiteY98" fmla="*/ 561519 h 6056768"/>
              <a:gd name="connsiteX99" fmla="*/ 0 w 7058829"/>
              <a:gd name="connsiteY99" fmla="*/ 188422 h 6056768"/>
              <a:gd name="connsiteX100" fmla="*/ 701 w 7058829"/>
              <a:gd name="connsiteY100" fmla="*/ 0 h 6056768"/>
              <a:gd name="connsiteX0" fmla="*/ 701 w 7052688"/>
              <a:gd name="connsiteY0" fmla="*/ 0 h 6056768"/>
              <a:gd name="connsiteX1" fmla="*/ 125392 w 7052688"/>
              <a:gd name="connsiteY1" fmla="*/ 22167 h 6056768"/>
              <a:gd name="connsiteX2" fmla="*/ 343279 w 7052688"/>
              <a:gd name="connsiteY2" fmla="*/ 97879 h 6056768"/>
              <a:gd name="connsiteX3" fmla="*/ 480068 w 7052688"/>
              <a:gd name="connsiteY3" fmla="*/ 144087 h 6056768"/>
              <a:gd name="connsiteX4" fmla="*/ 624705 w 7052688"/>
              <a:gd name="connsiteY4" fmla="*/ 126609 h 6056768"/>
              <a:gd name="connsiteX5" fmla="*/ 701741 w 7052688"/>
              <a:gd name="connsiteY5" fmla="*/ 216131 h 6056768"/>
              <a:gd name="connsiteX6" fmla="*/ 1058056 w 7052688"/>
              <a:gd name="connsiteY6" fmla="*/ 316820 h 6056768"/>
              <a:gd name="connsiteX7" fmla="*/ 1137170 w 7052688"/>
              <a:gd name="connsiteY7" fmla="*/ 232116 h 6056768"/>
              <a:gd name="connsiteX8" fmla="*/ 1368282 w 7052688"/>
              <a:gd name="connsiteY8" fmla="*/ 327576 h 6056768"/>
              <a:gd name="connsiteX9" fmla="*/ 1334952 w 7052688"/>
              <a:gd name="connsiteY9" fmla="*/ 400533 h 6056768"/>
              <a:gd name="connsiteX10" fmla="*/ 1453694 w 7052688"/>
              <a:gd name="connsiteY10" fmla="*/ 528543 h 6056768"/>
              <a:gd name="connsiteX11" fmla="*/ 1599395 w 7052688"/>
              <a:gd name="connsiteY11" fmla="*/ 513471 h 6056768"/>
              <a:gd name="connsiteX12" fmla="*/ 1810410 w 7052688"/>
              <a:gd name="connsiteY12" fmla="*/ 563713 h 6056768"/>
              <a:gd name="connsiteX13" fmla="*/ 2056743 w 7052688"/>
              <a:gd name="connsiteY13" fmla="*/ 648228 h 6056768"/>
              <a:gd name="connsiteX14" fmla="*/ 2236473 w 7052688"/>
              <a:gd name="connsiteY14" fmla="*/ 737860 h 6056768"/>
              <a:gd name="connsiteX15" fmla="*/ 2572103 w 7052688"/>
              <a:gd name="connsiteY15" fmla="*/ 694200 h 6056768"/>
              <a:gd name="connsiteX16" fmla="*/ 2696796 w 7052688"/>
              <a:gd name="connsiteY16" fmla="*/ 570807 h 6056768"/>
              <a:gd name="connsiteX17" fmla="*/ 2742988 w 7052688"/>
              <a:gd name="connsiteY17" fmla="*/ 482808 h 6056768"/>
              <a:gd name="connsiteX18" fmla="*/ 2905680 w 7052688"/>
              <a:gd name="connsiteY18" fmla="*/ 483326 h 6056768"/>
              <a:gd name="connsiteX19" fmla="*/ 3031285 w 7052688"/>
              <a:gd name="connsiteY19" fmla="*/ 443132 h 6056768"/>
              <a:gd name="connsiteX20" fmla="*/ 3195949 w 7052688"/>
              <a:gd name="connsiteY20" fmla="*/ 497125 h 6056768"/>
              <a:gd name="connsiteX21" fmla="*/ 3629161 w 7052688"/>
              <a:gd name="connsiteY21" fmla="*/ 478302 h 6056768"/>
              <a:gd name="connsiteX22" fmla="*/ 3904287 w 7052688"/>
              <a:gd name="connsiteY22" fmla="*/ 400533 h 6056768"/>
              <a:gd name="connsiteX23" fmla="*/ 4102826 w 7052688"/>
              <a:gd name="connsiteY23" fmla="*/ 376625 h 6056768"/>
              <a:gd name="connsiteX24" fmla="*/ 4153090 w 7052688"/>
              <a:gd name="connsiteY24" fmla="*/ 501016 h 6056768"/>
              <a:gd name="connsiteX25" fmla="*/ 4357667 w 7052688"/>
              <a:gd name="connsiteY25" fmla="*/ 418011 h 6056768"/>
              <a:gd name="connsiteX26" fmla="*/ 4522473 w 7052688"/>
              <a:gd name="connsiteY26" fmla="*/ 439170 h 6056768"/>
              <a:gd name="connsiteX27" fmla="*/ 4598827 w 7052688"/>
              <a:gd name="connsiteY27" fmla="*/ 337624 h 6056768"/>
              <a:gd name="connsiteX28" fmla="*/ 4664141 w 7052688"/>
              <a:gd name="connsiteY28" fmla="*/ 452048 h 6056768"/>
              <a:gd name="connsiteX29" fmla="*/ 5031189 w 7052688"/>
              <a:gd name="connsiteY29" fmla="*/ 503564 h 6056768"/>
              <a:gd name="connsiteX30" fmla="*/ 5126366 w 7052688"/>
              <a:gd name="connsiteY30" fmla="*/ 518495 h 6056768"/>
              <a:gd name="connsiteX31" fmla="*/ 5236898 w 7052688"/>
              <a:gd name="connsiteY31" fmla="*/ 438108 h 6056768"/>
              <a:gd name="connsiteX32" fmla="*/ 5322309 w 7052688"/>
              <a:gd name="connsiteY32" fmla="*/ 543616 h 6056768"/>
              <a:gd name="connsiteX33" fmla="*/ 5578541 w 7052688"/>
              <a:gd name="connsiteY33" fmla="*/ 584854 h 6056768"/>
              <a:gd name="connsiteX34" fmla="*/ 5758845 w 7052688"/>
              <a:gd name="connsiteY34" fmla="*/ 670989 h 6056768"/>
              <a:gd name="connsiteX35" fmla="*/ 5839799 w 7052688"/>
              <a:gd name="connsiteY35" fmla="*/ 709414 h 6056768"/>
              <a:gd name="connsiteX36" fmla="*/ 5915161 w 7052688"/>
              <a:gd name="connsiteY36" fmla="*/ 649123 h 6056768"/>
              <a:gd name="connsiteX37" fmla="*/ 6226661 w 7052688"/>
              <a:gd name="connsiteY37" fmla="*/ 809897 h 6056768"/>
              <a:gd name="connsiteX38" fmla="*/ 6241803 w 7052688"/>
              <a:gd name="connsiteY38" fmla="*/ 877051 h 6056768"/>
              <a:gd name="connsiteX39" fmla="*/ 6817960 w 7052688"/>
              <a:gd name="connsiteY39" fmla="*/ 1113577 h 6056768"/>
              <a:gd name="connsiteX40" fmla="*/ 6930823 w 7052688"/>
              <a:gd name="connsiteY40" fmla="*/ 1263417 h 6056768"/>
              <a:gd name="connsiteX41" fmla="*/ 6945614 w 7052688"/>
              <a:gd name="connsiteY41" fmla="*/ 1481147 h 6056768"/>
              <a:gd name="connsiteX42" fmla="*/ 6804441 w 7052688"/>
              <a:gd name="connsiteY42" fmla="*/ 1709225 h 6056768"/>
              <a:gd name="connsiteX43" fmla="*/ 6746439 w 7052688"/>
              <a:gd name="connsiteY43" fmla="*/ 1834232 h 6056768"/>
              <a:gd name="connsiteX44" fmla="*/ 6749175 w 7052688"/>
              <a:gd name="connsiteY44" fmla="*/ 1910192 h 6056768"/>
              <a:gd name="connsiteX45" fmla="*/ 6821352 w 7052688"/>
              <a:gd name="connsiteY45" fmla="*/ 1991074 h 6056768"/>
              <a:gd name="connsiteX46" fmla="*/ 6859707 w 7052688"/>
              <a:gd name="connsiteY46" fmla="*/ 2035796 h 6056768"/>
              <a:gd name="connsiteX47" fmla="*/ 6885748 w 7052688"/>
              <a:gd name="connsiteY47" fmla="*/ 2081226 h 6056768"/>
              <a:gd name="connsiteX48" fmla="*/ 7020976 w 7052688"/>
              <a:gd name="connsiteY48" fmla="*/ 2274409 h 6056768"/>
              <a:gd name="connsiteX49" fmla="*/ 7036149 w 7052688"/>
              <a:gd name="connsiteY49" fmla="*/ 2368387 h 6056768"/>
              <a:gd name="connsiteX50" fmla="*/ 6820488 w 7052688"/>
              <a:gd name="connsiteY50" fmla="*/ 2636747 h 6056768"/>
              <a:gd name="connsiteX51" fmla="*/ 6737385 w 7052688"/>
              <a:gd name="connsiteY51" fmla="*/ 2748633 h 6056768"/>
              <a:gd name="connsiteX52" fmla="*/ 6820488 w 7052688"/>
              <a:gd name="connsiteY52" fmla="*/ 2941547 h 6056768"/>
              <a:gd name="connsiteX53" fmla="*/ 6840672 w 7052688"/>
              <a:gd name="connsiteY53" fmla="*/ 2995626 h 6056768"/>
              <a:gd name="connsiteX54" fmla="*/ 6909400 w 7052688"/>
              <a:gd name="connsiteY54" fmla="*/ 3210359 h 6056768"/>
              <a:gd name="connsiteX55" fmla="*/ 6829587 w 7052688"/>
              <a:gd name="connsiteY55" fmla="*/ 3241799 h 6056768"/>
              <a:gd name="connsiteX56" fmla="*/ 6791705 w 7052688"/>
              <a:gd name="connsiteY56" fmla="*/ 3491017 h 6056768"/>
              <a:gd name="connsiteX57" fmla="*/ 6641817 w 7052688"/>
              <a:gd name="connsiteY57" fmla="*/ 3639987 h 6056768"/>
              <a:gd name="connsiteX58" fmla="*/ 6547533 w 7052688"/>
              <a:gd name="connsiteY58" fmla="*/ 3642133 h 6056768"/>
              <a:gd name="connsiteX59" fmla="*/ 6348085 w 7052688"/>
              <a:gd name="connsiteY59" fmla="*/ 3762620 h 6056768"/>
              <a:gd name="connsiteX60" fmla="*/ 6149696 w 7052688"/>
              <a:gd name="connsiteY60" fmla="*/ 3628581 h 6056768"/>
              <a:gd name="connsiteX61" fmla="*/ 6088058 w 7052688"/>
              <a:gd name="connsiteY61" fmla="*/ 3501106 h 6056768"/>
              <a:gd name="connsiteX62" fmla="*/ 5904466 w 7052688"/>
              <a:gd name="connsiteY62" fmla="*/ 3319000 h 6056768"/>
              <a:gd name="connsiteX63" fmla="*/ 5771725 w 7052688"/>
              <a:gd name="connsiteY63" fmla="*/ 3375553 h 6056768"/>
              <a:gd name="connsiteX64" fmla="*/ 5551381 w 7052688"/>
              <a:gd name="connsiteY64" fmla="*/ 3500069 h 6056768"/>
              <a:gd name="connsiteX65" fmla="*/ 5288766 w 7052688"/>
              <a:gd name="connsiteY65" fmla="*/ 3414189 h 6056768"/>
              <a:gd name="connsiteX66" fmla="*/ 4899531 w 7052688"/>
              <a:gd name="connsiteY66" fmla="*/ 3300893 h 6056768"/>
              <a:gd name="connsiteX67" fmla="*/ 4921719 w 7052688"/>
              <a:gd name="connsiteY67" fmla="*/ 3452826 h 6056768"/>
              <a:gd name="connsiteX68" fmla="*/ 4971959 w 7052688"/>
              <a:gd name="connsiteY68" fmla="*/ 3853155 h 6056768"/>
              <a:gd name="connsiteX69" fmla="*/ 4890477 w 7052688"/>
              <a:gd name="connsiteY69" fmla="*/ 4215293 h 6056768"/>
              <a:gd name="connsiteX70" fmla="*/ 5053440 w 7052688"/>
              <a:gd name="connsiteY70" fmla="*/ 4749448 h 6056768"/>
              <a:gd name="connsiteX71" fmla="*/ 4211468 w 7052688"/>
              <a:gd name="connsiteY71" fmla="*/ 4613646 h 6056768"/>
              <a:gd name="connsiteX72" fmla="*/ 4401590 w 7052688"/>
              <a:gd name="connsiteY72" fmla="*/ 5147800 h 6056768"/>
              <a:gd name="connsiteX73" fmla="*/ 4093772 w 7052688"/>
              <a:gd name="connsiteY73" fmla="*/ 5383191 h 6056768"/>
              <a:gd name="connsiteX74" fmla="*/ 4455911 w 7052688"/>
              <a:gd name="connsiteY74" fmla="*/ 5763437 h 6056768"/>
              <a:gd name="connsiteX75" fmla="*/ 4365377 w 7052688"/>
              <a:gd name="connsiteY75" fmla="*/ 5989773 h 6056768"/>
              <a:gd name="connsiteX76" fmla="*/ 3938958 w 7052688"/>
              <a:gd name="connsiteY76" fmla="*/ 6056768 h 6056768"/>
              <a:gd name="connsiteX77" fmla="*/ 3269907 w 7052688"/>
              <a:gd name="connsiteY77" fmla="*/ 5066320 h 6056768"/>
              <a:gd name="connsiteX78" fmla="*/ 2880608 w 7052688"/>
              <a:gd name="connsiteY78" fmla="*/ 4133812 h 6056768"/>
              <a:gd name="connsiteX79" fmla="*/ 2898715 w 7052688"/>
              <a:gd name="connsiteY79" fmla="*/ 3219412 h 6056768"/>
              <a:gd name="connsiteX80" fmla="*/ 2751629 w 7052688"/>
              <a:gd name="connsiteY80" fmla="*/ 3407750 h 6056768"/>
              <a:gd name="connsiteX81" fmla="*/ 2661476 w 7052688"/>
              <a:gd name="connsiteY81" fmla="*/ 3536539 h 6056768"/>
              <a:gd name="connsiteX82" fmla="*/ 2448976 w 7052688"/>
              <a:gd name="connsiteY82" fmla="*/ 3787677 h 6056768"/>
              <a:gd name="connsiteX83" fmla="*/ 2283079 w 7052688"/>
              <a:gd name="connsiteY83" fmla="*/ 3970849 h 6056768"/>
              <a:gd name="connsiteX84" fmla="*/ 2094807 w 7052688"/>
              <a:gd name="connsiteY84" fmla="*/ 3839192 h 6056768"/>
              <a:gd name="connsiteX85" fmla="*/ 1573211 w 7052688"/>
              <a:gd name="connsiteY85" fmla="*/ 3517220 h 6056768"/>
              <a:gd name="connsiteX86" fmla="*/ 877752 w 7052688"/>
              <a:gd name="connsiteY86" fmla="*/ 3072899 h 6056768"/>
              <a:gd name="connsiteX87" fmla="*/ 658812 w 7052688"/>
              <a:gd name="connsiteY87" fmla="*/ 2924792 h 6056768"/>
              <a:gd name="connsiteX88" fmla="*/ 454280 w 7052688"/>
              <a:gd name="connsiteY88" fmla="*/ 2793899 h 6056768"/>
              <a:gd name="connsiteX89" fmla="*/ 668931 w 7052688"/>
              <a:gd name="connsiteY89" fmla="*/ 2612727 h 6056768"/>
              <a:gd name="connsiteX90" fmla="*/ 323962 w 7052688"/>
              <a:gd name="connsiteY90" fmla="*/ 2396758 h 6056768"/>
              <a:gd name="connsiteX91" fmla="*/ 386589 w 7052688"/>
              <a:gd name="connsiteY91" fmla="*/ 2243919 h 6056768"/>
              <a:gd name="connsiteX92" fmla="*/ 269757 w 7052688"/>
              <a:gd name="connsiteY92" fmla="*/ 1987464 h 6056768"/>
              <a:gd name="connsiteX93" fmla="*/ 110248 w 7052688"/>
              <a:gd name="connsiteY93" fmla="*/ 1653163 h 6056768"/>
              <a:gd name="connsiteX94" fmla="*/ 105020 w 7052688"/>
              <a:gd name="connsiteY94" fmla="*/ 1572510 h 6056768"/>
              <a:gd name="connsiteX95" fmla="*/ 333819 w 7052688"/>
              <a:gd name="connsiteY95" fmla="*/ 1361368 h 6056768"/>
              <a:gd name="connsiteX96" fmla="*/ 81057 w 7052688"/>
              <a:gd name="connsiteY96" fmla="*/ 1235825 h 6056768"/>
              <a:gd name="connsiteX97" fmla="*/ 216193 w 7052688"/>
              <a:gd name="connsiteY97" fmla="*/ 948839 h 6056768"/>
              <a:gd name="connsiteX98" fmla="*/ 143783 w 7052688"/>
              <a:gd name="connsiteY98" fmla="*/ 710023 h 6056768"/>
              <a:gd name="connsiteX99" fmla="*/ 27747 w 7052688"/>
              <a:gd name="connsiteY99" fmla="*/ 561519 h 6056768"/>
              <a:gd name="connsiteX100" fmla="*/ 0 w 7052688"/>
              <a:gd name="connsiteY100" fmla="*/ 188422 h 6056768"/>
              <a:gd name="connsiteX101" fmla="*/ 701 w 7052688"/>
              <a:gd name="connsiteY101" fmla="*/ 0 h 6056768"/>
              <a:gd name="connsiteX0" fmla="*/ 701 w 7052688"/>
              <a:gd name="connsiteY0" fmla="*/ 0 h 6056768"/>
              <a:gd name="connsiteX1" fmla="*/ 125392 w 7052688"/>
              <a:gd name="connsiteY1" fmla="*/ 22167 h 6056768"/>
              <a:gd name="connsiteX2" fmla="*/ 343279 w 7052688"/>
              <a:gd name="connsiteY2" fmla="*/ 97879 h 6056768"/>
              <a:gd name="connsiteX3" fmla="*/ 480068 w 7052688"/>
              <a:gd name="connsiteY3" fmla="*/ 144087 h 6056768"/>
              <a:gd name="connsiteX4" fmla="*/ 624705 w 7052688"/>
              <a:gd name="connsiteY4" fmla="*/ 126609 h 6056768"/>
              <a:gd name="connsiteX5" fmla="*/ 701741 w 7052688"/>
              <a:gd name="connsiteY5" fmla="*/ 216131 h 6056768"/>
              <a:gd name="connsiteX6" fmla="*/ 1058056 w 7052688"/>
              <a:gd name="connsiteY6" fmla="*/ 316820 h 6056768"/>
              <a:gd name="connsiteX7" fmla="*/ 1137170 w 7052688"/>
              <a:gd name="connsiteY7" fmla="*/ 232116 h 6056768"/>
              <a:gd name="connsiteX8" fmla="*/ 1368282 w 7052688"/>
              <a:gd name="connsiteY8" fmla="*/ 327576 h 6056768"/>
              <a:gd name="connsiteX9" fmla="*/ 1334952 w 7052688"/>
              <a:gd name="connsiteY9" fmla="*/ 400533 h 6056768"/>
              <a:gd name="connsiteX10" fmla="*/ 1453694 w 7052688"/>
              <a:gd name="connsiteY10" fmla="*/ 528543 h 6056768"/>
              <a:gd name="connsiteX11" fmla="*/ 1599395 w 7052688"/>
              <a:gd name="connsiteY11" fmla="*/ 513471 h 6056768"/>
              <a:gd name="connsiteX12" fmla="*/ 1810410 w 7052688"/>
              <a:gd name="connsiteY12" fmla="*/ 563713 h 6056768"/>
              <a:gd name="connsiteX13" fmla="*/ 2056743 w 7052688"/>
              <a:gd name="connsiteY13" fmla="*/ 648228 h 6056768"/>
              <a:gd name="connsiteX14" fmla="*/ 2236473 w 7052688"/>
              <a:gd name="connsiteY14" fmla="*/ 737860 h 6056768"/>
              <a:gd name="connsiteX15" fmla="*/ 2572103 w 7052688"/>
              <a:gd name="connsiteY15" fmla="*/ 694200 h 6056768"/>
              <a:gd name="connsiteX16" fmla="*/ 2696796 w 7052688"/>
              <a:gd name="connsiteY16" fmla="*/ 570807 h 6056768"/>
              <a:gd name="connsiteX17" fmla="*/ 2742988 w 7052688"/>
              <a:gd name="connsiteY17" fmla="*/ 482808 h 6056768"/>
              <a:gd name="connsiteX18" fmla="*/ 2905680 w 7052688"/>
              <a:gd name="connsiteY18" fmla="*/ 483326 h 6056768"/>
              <a:gd name="connsiteX19" fmla="*/ 3031285 w 7052688"/>
              <a:gd name="connsiteY19" fmla="*/ 443132 h 6056768"/>
              <a:gd name="connsiteX20" fmla="*/ 3195949 w 7052688"/>
              <a:gd name="connsiteY20" fmla="*/ 497125 h 6056768"/>
              <a:gd name="connsiteX21" fmla="*/ 3629161 w 7052688"/>
              <a:gd name="connsiteY21" fmla="*/ 478302 h 6056768"/>
              <a:gd name="connsiteX22" fmla="*/ 3904287 w 7052688"/>
              <a:gd name="connsiteY22" fmla="*/ 400533 h 6056768"/>
              <a:gd name="connsiteX23" fmla="*/ 4102826 w 7052688"/>
              <a:gd name="connsiteY23" fmla="*/ 376625 h 6056768"/>
              <a:gd name="connsiteX24" fmla="*/ 4153090 w 7052688"/>
              <a:gd name="connsiteY24" fmla="*/ 501016 h 6056768"/>
              <a:gd name="connsiteX25" fmla="*/ 4357667 w 7052688"/>
              <a:gd name="connsiteY25" fmla="*/ 418011 h 6056768"/>
              <a:gd name="connsiteX26" fmla="*/ 4522473 w 7052688"/>
              <a:gd name="connsiteY26" fmla="*/ 439170 h 6056768"/>
              <a:gd name="connsiteX27" fmla="*/ 4598827 w 7052688"/>
              <a:gd name="connsiteY27" fmla="*/ 337624 h 6056768"/>
              <a:gd name="connsiteX28" fmla="*/ 4664141 w 7052688"/>
              <a:gd name="connsiteY28" fmla="*/ 452048 h 6056768"/>
              <a:gd name="connsiteX29" fmla="*/ 5031189 w 7052688"/>
              <a:gd name="connsiteY29" fmla="*/ 503564 h 6056768"/>
              <a:gd name="connsiteX30" fmla="*/ 5126366 w 7052688"/>
              <a:gd name="connsiteY30" fmla="*/ 518495 h 6056768"/>
              <a:gd name="connsiteX31" fmla="*/ 5236898 w 7052688"/>
              <a:gd name="connsiteY31" fmla="*/ 438108 h 6056768"/>
              <a:gd name="connsiteX32" fmla="*/ 5322309 w 7052688"/>
              <a:gd name="connsiteY32" fmla="*/ 543616 h 6056768"/>
              <a:gd name="connsiteX33" fmla="*/ 5578541 w 7052688"/>
              <a:gd name="connsiteY33" fmla="*/ 584854 h 6056768"/>
              <a:gd name="connsiteX34" fmla="*/ 5758845 w 7052688"/>
              <a:gd name="connsiteY34" fmla="*/ 670989 h 6056768"/>
              <a:gd name="connsiteX35" fmla="*/ 5839799 w 7052688"/>
              <a:gd name="connsiteY35" fmla="*/ 709414 h 6056768"/>
              <a:gd name="connsiteX36" fmla="*/ 5915161 w 7052688"/>
              <a:gd name="connsiteY36" fmla="*/ 649123 h 6056768"/>
              <a:gd name="connsiteX37" fmla="*/ 6226661 w 7052688"/>
              <a:gd name="connsiteY37" fmla="*/ 809897 h 6056768"/>
              <a:gd name="connsiteX38" fmla="*/ 6241803 w 7052688"/>
              <a:gd name="connsiteY38" fmla="*/ 877051 h 6056768"/>
              <a:gd name="connsiteX39" fmla="*/ 6817960 w 7052688"/>
              <a:gd name="connsiteY39" fmla="*/ 1113577 h 6056768"/>
              <a:gd name="connsiteX40" fmla="*/ 6930823 w 7052688"/>
              <a:gd name="connsiteY40" fmla="*/ 1263417 h 6056768"/>
              <a:gd name="connsiteX41" fmla="*/ 6945614 w 7052688"/>
              <a:gd name="connsiteY41" fmla="*/ 1481147 h 6056768"/>
              <a:gd name="connsiteX42" fmla="*/ 6804441 w 7052688"/>
              <a:gd name="connsiteY42" fmla="*/ 1709225 h 6056768"/>
              <a:gd name="connsiteX43" fmla="*/ 6746439 w 7052688"/>
              <a:gd name="connsiteY43" fmla="*/ 1834232 h 6056768"/>
              <a:gd name="connsiteX44" fmla="*/ 6849259 w 7052688"/>
              <a:gd name="connsiteY44" fmla="*/ 1869248 h 6056768"/>
              <a:gd name="connsiteX45" fmla="*/ 6821352 w 7052688"/>
              <a:gd name="connsiteY45" fmla="*/ 1991074 h 6056768"/>
              <a:gd name="connsiteX46" fmla="*/ 6859707 w 7052688"/>
              <a:gd name="connsiteY46" fmla="*/ 2035796 h 6056768"/>
              <a:gd name="connsiteX47" fmla="*/ 6885748 w 7052688"/>
              <a:gd name="connsiteY47" fmla="*/ 2081226 h 6056768"/>
              <a:gd name="connsiteX48" fmla="*/ 7020976 w 7052688"/>
              <a:gd name="connsiteY48" fmla="*/ 2274409 h 6056768"/>
              <a:gd name="connsiteX49" fmla="*/ 7036149 w 7052688"/>
              <a:gd name="connsiteY49" fmla="*/ 2368387 h 6056768"/>
              <a:gd name="connsiteX50" fmla="*/ 6820488 w 7052688"/>
              <a:gd name="connsiteY50" fmla="*/ 2636747 h 6056768"/>
              <a:gd name="connsiteX51" fmla="*/ 6737385 w 7052688"/>
              <a:gd name="connsiteY51" fmla="*/ 2748633 h 6056768"/>
              <a:gd name="connsiteX52" fmla="*/ 6820488 w 7052688"/>
              <a:gd name="connsiteY52" fmla="*/ 2941547 h 6056768"/>
              <a:gd name="connsiteX53" fmla="*/ 6840672 w 7052688"/>
              <a:gd name="connsiteY53" fmla="*/ 2995626 h 6056768"/>
              <a:gd name="connsiteX54" fmla="*/ 6909400 w 7052688"/>
              <a:gd name="connsiteY54" fmla="*/ 3210359 h 6056768"/>
              <a:gd name="connsiteX55" fmla="*/ 6829587 w 7052688"/>
              <a:gd name="connsiteY55" fmla="*/ 3241799 h 6056768"/>
              <a:gd name="connsiteX56" fmla="*/ 6791705 w 7052688"/>
              <a:gd name="connsiteY56" fmla="*/ 3491017 h 6056768"/>
              <a:gd name="connsiteX57" fmla="*/ 6641817 w 7052688"/>
              <a:gd name="connsiteY57" fmla="*/ 3639987 h 6056768"/>
              <a:gd name="connsiteX58" fmla="*/ 6547533 w 7052688"/>
              <a:gd name="connsiteY58" fmla="*/ 3642133 h 6056768"/>
              <a:gd name="connsiteX59" fmla="*/ 6348085 w 7052688"/>
              <a:gd name="connsiteY59" fmla="*/ 3762620 h 6056768"/>
              <a:gd name="connsiteX60" fmla="*/ 6149696 w 7052688"/>
              <a:gd name="connsiteY60" fmla="*/ 3628581 h 6056768"/>
              <a:gd name="connsiteX61" fmla="*/ 6088058 w 7052688"/>
              <a:gd name="connsiteY61" fmla="*/ 3501106 h 6056768"/>
              <a:gd name="connsiteX62" fmla="*/ 5904466 w 7052688"/>
              <a:gd name="connsiteY62" fmla="*/ 3319000 h 6056768"/>
              <a:gd name="connsiteX63" fmla="*/ 5771725 w 7052688"/>
              <a:gd name="connsiteY63" fmla="*/ 3375553 h 6056768"/>
              <a:gd name="connsiteX64" fmla="*/ 5551381 w 7052688"/>
              <a:gd name="connsiteY64" fmla="*/ 3500069 h 6056768"/>
              <a:gd name="connsiteX65" fmla="*/ 5288766 w 7052688"/>
              <a:gd name="connsiteY65" fmla="*/ 3414189 h 6056768"/>
              <a:gd name="connsiteX66" fmla="*/ 4899531 w 7052688"/>
              <a:gd name="connsiteY66" fmla="*/ 3300893 h 6056768"/>
              <a:gd name="connsiteX67" fmla="*/ 4921719 w 7052688"/>
              <a:gd name="connsiteY67" fmla="*/ 3452826 h 6056768"/>
              <a:gd name="connsiteX68" fmla="*/ 4971959 w 7052688"/>
              <a:gd name="connsiteY68" fmla="*/ 3853155 h 6056768"/>
              <a:gd name="connsiteX69" fmla="*/ 4890477 w 7052688"/>
              <a:gd name="connsiteY69" fmla="*/ 4215293 h 6056768"/>
              <a:gd name="connsiteX70" fmla="*/ 5053440 w 7052688"/>
              <a:gd name="connsiteY70" fmla="*/ 4749448 h 6056768"/>
              <a:gd name="connsiteX71" fmla="*/ 4211468 w 7052688"/>
              <a:gd name="connsiteY71" fmla="*/ 4613646 h 6056768"/>
              <a:gd name="connsiteX72" fmla="*/ 4401590 w 7052688"/>
              <a:gd name="connsiteY72" fmla="*/ 5147800 h 6056768"/>
              <a:gd name="connsiteX73" fmla="*/ 4093772 w 7052688"/>
              <a:gd name="connsiteY73" fmla="*/ 5383191 h 6056768"/>
              <a:gd name="connsiteX74" fmla="*/ 4455911 w 7052688"/>
              <a:gd name="connsiteY74" fmla="*/ 5763437 h 6056768"/>
              <a:gd name="connsiteX75" fmla="*/ 4365377 w 7052688"/>
              <a:gd name="connsiteY75" fmla="*/ 5989773 h 6056768"/>
              <a:gd name="connsiteX76" fmla="*/ 3938958 w 7052688"/>
              <a:gd name="connsiteY76" fmla="*/ 6056768 h 6056768"/>
              <a:gd name="connsiteX77" fmla="*/ 3269907 w 7052688"/>
              <a:gd name="connsiteY77" fmla="*/ 5066320 h 6056768"/>
              <a:gd name="connsiteX78" fmla="*/ 2880608 w 7052688"/>
              <a:gd name="connsiteY78" fmla="*/ 4133812 h 6056768"/>
              <a:gd name="connsiteX79" fmla="*/ 2898715 w 7052688"/>
              <a:gd name="connsiteY79" fmla="*/ 3219412 h 6056768"/>
              <a:gd name="connsiteX80" fmla="*/ 2751629 w 7052688"/>
              <a:gd name="connsiteY80" fmla="*/ 3407750 h 6056768"/>
              <a:gd name="connsiteX81" fmla="*/ 2661476 w 7052688"/>
              <a:gd name="connsiteY81" fmla="*/ 3536539 h 6056768"/>
              <a:gd name="connsiteX82" fmla="*/ 2448976 w 7052688"/>
              <a:gd name="connsiteY82" fmla="*/ 3787677 h 6056768"/>
              <a:gd name="connsiteX83" fmla="*/ 2283079 w 7052688"/>
              <a:gd name="connsiteY83" fmla="*/ 3970849 h 6056768"/>
              <a:gd name="connsiteX84" fmla="*/ 2094807 w 7052688"/>
              <a:gd name="connsiteY84" fmla="*/ 3839192 h 6056768"/>
              <a:gd name="connsiteX85" fmla="*/ 1573211 w 7052688"/>
              <a:gd name="connsiteY85" fmla="*/ 3517220 h 6056768"/>
              <a:gd name="connsiteX86" fmla="*/ 877752 w 7052688"/>
              <a:gd name="connsiteY86" fmla="*/ 3072899 h 6056768"/>
              <a:gd name="connsiteX87" fmla="*/ 658812 w 7052688"/>
              <a:gd name="connsiteY87" fmla="*/ 2924792 h 6056768"/>
              <a:gd name="connsiteX88" fmla="*/ 454280 w 7052688"/>
              <a:gd name="connsiteY88" fmla="*/ 2793899 h 6056768"/>
              <a:gd name="connsiteX89" fmla="*/ 668931 w 7052688"/>
              <a:gd name="connsiteY89" fmla="*/ 2612727 h 6056768"/>
              <a:gd name="connsiteX90" fmla="*/ 323962 w 7052688"/>
              <a:gd name="connsiteY90" fmla="*/ 2396758 h 6056768"/>
              <a:gd name="connsiteX91" fmla="*/ 386589 w 7052688"/>
              <a:gd name="connsiteY91" fmla="*/ 2243919 h 6056768"/>
              <a:gd name="connsiteX92" fmla="*/ 269757 w 7052688"/>
              <a:gd name="connsiteY92" fmla="*/ 1987464 h 6056768"/>
              <a:gd name="connsiteX93" fmla="*/ 110248 w 7052688"/>
              <a:gd name="connsiteY93" fmla="*/ 1653163 h 6056768"/>
              <a:gd name="connsiteX94" fmla="*/ 105020 w 7052688"/>
              <a:gd name="connsiteY94" fmla="*/ 1572510 h 6056768"/>
              <a:gd name="connsiteX95" fmla="*/ 333819 w 7052688"/>
              <a:gd name="connsiteY95" fmla="*/ 1361368 h 6056768"/>
              <a:gd name="connsiteX96" fmla="*/ 81057 w 7052688"/>
              <a:gd name="connsiteY96" fmla="*/ 1235825 h 6056768"/>
              <a:gd name="connsiteX97" fmla="*/ 216193 w 7052688"/>
              <a:gd name="connsiteY97" fmla="*/ 948839 h 6056768"/>
              <a:gd name="connsiteX98" fmla="*/ 143783 w 7052688"/>
              <a:gd name="connsiteY98" fmla="*/ 710023 h 6056768"/>
              <a:gd name="connsiteX99" fmla="*/ 27747 w 7052688"/>
              <a:gd name="connsiteY99" fmla="*/ 561519 h 6056768"/>
              <a:gd name="connsiteX100" fmla="*/ 0 w 7052688"/>
              <a:gd name="connsiteY100" fmla="*/ 188422 h 6056768"/>
              <a:gd name="connsiteX101" fmla="*/ 701 w 7052688"/>
              <a:gd name="connsiteY101" fmla="*/ 0 h 6056768"/>
              <a:gd name="connsiteX0" fmla="*/ 701 w 7052688"/>
              <a:gd name="connsiteY0" fmla="*/ 0 h 6056768"/>
              <a:gd name="connsiteX1" fmla="*/ 125392 w 7052688"/>
              <a:gd name="connsiteY1" fmla="*/ 22167 h 6056768"/>
              <a:gd name="connsiteX2" fmla="*/ 343279 w 7052688"/>
              <a:gd name="connsiteY2" fmla="*/ 97879 h 6056768"/>
              <a:gd name="connsiteX3" fmla="*/ 480068 w 7052688"/>
              <a:gd name="connsiteY3" fmla="*/ 144087 h 6056768"/>
              <a:gd name="connsiteX4" fmla="*/ 624705 w 7052688"/>
              <a:gd name="connsiteY4" fmla="*/ 126609 h 6056768"/>
              <a:gd name="connsiteX5" fmla="*/ 701741 w 7052688"/>
              <a:gd name="connsiteY5" fmla="*/ 216131 h 6056768"/>
              <a:gd name="connsiteX6" fmla="*/ 1058056 w 7052688"/>
              <a:gd name="connsiteY6" fmla="*/ 316820 h 6056768"/>
              <a:gd name="connsiteX7" fmla="*/ 1137170 w 7052688"/>
              <a:gd name="connsiteY7" fmla="*/ 232116 h 6056768"/>
              <a:gd name="connsiteX8" fmla="*/ 1368282 w 7052688"/>
              <a:gd name="connsiteY8" fmla="*/ 327576 h 6056768"/>
              <a:gd name="connsiteX9" fmla="*/ 1334952 w 7052688"/>
              <a:gd name="connsiteY9" fmla="*/ 400533 h 6056768"/>
              <a:gd name="connsiteX10" fmla="*/ 1453694 w 7052688"/>
              <a:gd name="connsiteY10" fmla="*/ 528543 h 6056768"/>
              <a:gd name="connsiteX11" fmla="*/ 1599395 w 7052688"/>
              <a:gd name="connsiteY11" fmla="*/ 513471 h 6056768"/>
              <a:gd name="connsiteX12" fmla="*/ 1810410 w 7052688"/>
              <a:gd name="connsiteY12" fmla="*/ 563713 h 6056768"/>
              <a:gd name="connsiteX13" fmla="*/ 2056743 w 7052688"/>
              <a:gd name="connsiteY13" fmla="*/ 648228 h 6056768"/>
              <a:gd name="connsiteX14" fmla="*/ 2236473 w 7052688"/>
              <a:gd name="connsiteY14" fmla="*/ 737860 h 6056768"/>
              <a:gd name="connsiteX15" fmla="*/ 2572103 w 7052688"/>
              <a:gd name="connsiteY15" fmla="*/ 694200 h 6056768"/>
              <a:gd name="connsiteX16" fmla="*/ 2696796 w 7052688"/>
              <a:gd name="connsiteY16" fmla="*/ 570807 h 6056768"/>
              <a:gd name="connsiteX17" fmla="*/ 2742988 w 7052688"/>
              <a:gd name="connsiteY17" fmla="*/ 482808 h 6056768"/>
              <a:gd name="connsiteX18" fmla="*/ 2905680 w 7052688"/>
              <a:gd name="connsiteY18" fmla="*/ 483326 h 6056768"/>
              <a:gd name="connsiteX19" fmla="*/ 3031285 w 7052688"/>
              <a:gd name="connsiteY19" fmla="*/ 443132 h 6056768"/>
              <a:gd name="connsiteX20" fmla="*/ 3195949 w 7052688"/>
              <a:gd name="connsiteY20" fmla="*/ 497125 h 6056768"/>
              <a:gd name="connsiteX21" fmla="*/ 3629161 w 7052688"/>
              <a:gd name="connsiteY21" fmla="*/ 478302 h 6056768"/>
              <a:gd name="connsiteX22" fmla="*/ 3904287 w 7052688"/>
              <a:gd name="connsiteY22" fmla="*/ 400533 h 6056768"/>
              <a:gd name="connsiteX23" fmla="*/ 4102826 w 7052688"/>
              <a:gd name="connsiteY23" fmla="*/ 376625 h 6056768"/>
              <a:gd name="connsiteX24" fmla="*/ 4153090 w 7052688"/>
              <a:gd name="connsiteY24" fmla="*/ 501016 h 6056768"/>
              <a:gd name="connsiteX25" fmla="*/ 4357667 w 7052688"/>
              <a:gd name="connsiteY25" fmla="*/ 418011 h 6056768"/>
              <a:gd name="connsiteX26" fmla="*/ 4522473 w 7052688"/>
              <a:gd name="connsiteY26" fmla="*/ 439170 h 6056768"/>
              <a:gd name="connsiteX27" fmla="*/ 4598827 w 7052688"/>
              <a:gd name="connsiteY27" fmla="*/ 337624 h 6056768"/>
              <a:gd name="connsiteX28" fmla="*/ 4664141 w 7052688"/>
              <a:gd name="connsiteY28" fmla="*/ 452048 h 6056768"/>
              <a:gd name="connsiteX29" fmla="*/ 5031189 w 7052688"/>
              <a:gd name="connsiteY29" fmla="*/ 503564 h 6056768"/>
              <a:gd name="connsiteX30" fmla="*/ 5126366 w 7052688"/>
              <a:gd name="connsiteY30" fmla="*/ 518495 h 6056768"/>
              <a:gd name="connsiteX31" fmla="*/ 5236898 w 7052688"/>
              <a:gd name="connsiteY31" fmla="*/ 438108 h 6056768"/>
              <a:gd name="connsiteX32" fmla="*/ 5322309 w 7052688"/>
              <a:gd name="connsiteY32" fmla="*/ 543616 h 6056768"/>
              <a:gd name="connsiteX33" fmla="*/ 5578541 w 7052688"/>
              <a:gd name="connsiteY33" fmla="*/ 584854 h 6056768"/>
              <a:gd name="connsiteX34" fmla="*/ 5758845 w 7052688"/>
              <a:gd name="connsiteY34" fmla="*/ 670989 h 6056768"/>
              <a:gd name="connsiteX35" fmla="*/ 5839799 w 7052688"/>
              <a:gd name="connsiteY35" fmla="*/ 709414 h 6056768"/>
              <a:gd name="connsiteX36" fmla="*/ 5915161 w 7052688"/>
              <a:gd name="connsiteY36" fmla="*/ 649123 h 6056768"/>
              <a:gd name="connsiteX37" fmla="*/ 6226661 w 7052688"/>
              <a:gd name="connsiteY37" fmla="*/ 809897 h 6056768"/>
              <a:gd name="connsiteX38" fmla="*/ 6241803 w 7052688"/>
              <a:gd name="connsiteY38" fmla="*/ 877051 h 6056768"/>
              <a:gd name="connsiteX39" fmla="*/ 6817960 w 7052688"/>
              <a:gd name="connsiteY39" fmla="*/ 1113577 h 6056768"/>
              <a:gd name="connsiteX40" fmla="*/ 6930823 w 7052688"/>
              <a:gd name="connsiteY40" fmla="*/ 1263417 h 6056768"/>
              <a:gd name="connsiteX41" fmla="*/ 6945614 w 7052688"/>
              <a:gd name="connsiteY41" fmla="*/ 1481147 h 6056768"/>
              <a:gd name="connsiteX42" fmla="*/ 6804441 w 7052688"/>
              <a:gd name="connsiteY42" fmla="*/ 1709225 h 6056768"/>
              <a:gd name="connsiteX43" fmla="*/ 6746439 w 7052688"/>
              <a:gd name="connsiteY43" fmla="*/ 1834232 h 6056768"/>
              <a:gd name="connsiteX44" fmla="*/ 6849259 w 7052688"/>
              <a:gd name="connsiteY44" fmla="*/ 1869248 h 6056768"/>
              <a:gd name="connsiteX45" fmla="*/ 6907787 w 7052688"/>
              <a:gd name="connsiteY45" fmla="*/ 1959230 h 6056768"/>
              <a:gd name="connsiteX46" fmla="*/ 6859707 w 7052688"/>
              <a:gd name="connsiteY46" fmla="*/ 2035796 h 6056768"/>
              <a:gd name="connsiteX47" fmla="*/ 6885748 w 7052688"/>
              <a:gd name="connsiteY47" fmla="*/ 2081226 h 6056768"/>
              <a:gd name="connsiteX48" fmla="*/ 7020976 w 7052688"/>
              <a:gd name="connsiteY48" fmla="*/ 2274409 h 6056768"/>
              <a:gd name="connsiteX49" fmla="*/ 7036149 w 7052688"/>
              <a:gd name="connsiteY49" fmla="*/ 2368387 h 6056768"/>
              <a:gd name="connsiteX50" fmla="*/ 6820488 w 7052688"/>
              <a:gd name="connsiteY50" fmla="*/ 2636747 h 6056768"/>
              <a:gd name="connsiteX51" fmla="*/ 6737385 w 7052688"/>
              <a:gd name="connsiteY51" fmla="*/ 2748633 h 6056768"/>
              <a:gd name="connsiteX52" fmla="*/ 6820488 w 7052688"/>
              <a:gd name="connsiteY52" fmla="*/ 2941547 h 6056768"/>
              <a:gd name="connsiteX53" fmla="*/ 6840672 w 7052688"/>
              <a:gd name="connsiteY53" fmla="*/ 2995626 h 6056768"/>
              <a:gd name="connsiteX54" fmla="*/ 6909400 w 7052688"/>
              <a:gd name="connsiteY54" fmla="*/ 3210359 h 6056768"/>
              <a:gd name="connsiteX55" fmla="*/ 6829587 w 7052688"/>
              <a:gd name="connsiteY55" fmla="*/ 3241799 h 6056768"/>
              <a:gd name="connsiteX56" fmla="*/ 6791705 w 7052688"/>
              <a:gd name="connsiteY56" fmla="*/ 3491017 h 6056768"/>
              <a:gd name="connsiteX57" fmla="*/ 6641817 w 7052688"/>
              <a:gd name="connsiteY57" fmla="*/ 3639987 h 6056768"/>
              <a:gd name="connsiteX58" fmla="*/ 6547533 w 7052688"/>
              <a:gd name="connsiteY58" fmla="*/ 3642133 h 6056768"/>
              <a:gd name="connsiteX59" fmla="*/ 6348085 w 7052688"/>
              <a:gd name="connsiteY59" fmla="*/ 3762620 h 6056768"/>
              <a:gd name="connsiteX60" fmla="*/ 6149696 w 7052688"/>
              <a:gd name="connsiteY60" fmla="*/ 3628581 h 6056768"/>
              <a:gd name="connsiteX61" fmla="*/ 6088058 w 7052688"/>
              <a:gd name="connsiteY61" fmla="*/ 3501106 h 6056768"/>
              <a:gd name="connsiteX62" fmla="*/ 5904466 w 7052688"/>
              <a:gd name="connsiteY62" fmla="*/ 3319000 h 6056768"/>
              <a:gd name="connsiteX63" fmla="*/ 5771725 w 7052688"/>
              <a:gd name="connsiteY63" fmla="*/ 3375553 h 6056768"/>
              <a:gd name="connsiteX64" fmla="*/ 5551381 w 7052688"/>
              <a:gd name="connsiteY64" fmla="*/ 3500069 h 6056768"/>
              <a:gd name="connsiteX65" fmla="*/ 5288766 w 7052688"/>
              <a:gd name="connsiteY65" fmla="*/ 3414189 h 6056768"/>
              <a:gd name="connsiteX66" fmla="*/ 4899531 w 7052688"/>
              <a:gd name="connsiteY66" fmla="*/ 3300893 h 6056768"/>
              <a:gd name="connsiteX67" fmla="*/ 4921719 w 7052688"/>
              <a:gd name="connsiteY67" fmla="*/ 3452826 h 6056768"/>
              <a:gd name="connsiteX68" fmla="*/ 4971959 w 7052688"/>
              <a:gd name="connsiteY68" fmla="*/ 3853155 h 6056768"/>
              <a:gd name="connsiteX69" fmla="*/ 4890477 w 7052688"/>
              <a:gd name="connsiteY69" fmla="*/ 4215293 h 6056768"/>
              <a:gd name="connsiteX70" fmla="*/ 5053440 w 7052688"/>
              <a:gd name="connsiteY70" fmla="*/ 4749448 h 6056768"/>
              <a:gd name="connsiteX71" fmla="*/ 4211468 w 7052688"/>
              <a:gd name="connsiteY71" fmla="*/ 4613646 h 6056768"/>
              <a:gd name="connsiteX72" fmla="*/ 4401590 w 7052688"/>
              <a:gd name="connsiteY72" fmla="*/ 5147800 h 6056768"/>
              <a:gd name="connsiteX73" fmla="*/ 4093772 w 7052688"/>
              <a:gd name="connsiteY73" fmla="*/ 5383191 h 6056768"/>
              <a:gd name="connsiteX74" fmla="*/ 4455911 w 7052688"/>
              <a:gd name="connsiteY74" fmla="*/ 5763437 h 6056768"/>
              <a:gd name="connsiteX75" fmla="*/ 4365377 w 7052688"/>
              <a:gd name="connsiteY75" fmla="*/ 5989773 h 6056768"/>
              <a:gd name="connsiteX76" fmla="*/ 3938958 w 7052688"/>
              <a:gd name="connsiteY76" fmla="*/ 6056768 h 6056768"/>
              <a:gd name="connsiteX77" fmla="*/ 3269907 w 7052688"/>
              <a:gd name="connsiteY77" fmla="*/ 5066320 h 6056768"/>
              <a:gd name="connsiteX78" fmla="*/ 2880608 w 7052688"/>
              <a:gd name="connsiteY78" fmla="*/ 4133812 h 6056768"/>
              <a:gd name="connsiteX79" fmla="*/ 2898715 w 7052688"/>
              <a:gd name="connsiteY79" fmla="*/ 3219412 h 6056768"/>
              <a:gd name="connsiteX80" fmla="*/ 2751629 w 7052688"/>
              <a:gd name="connsiteY80" fmla="*/ 3407750 h 6056768"/>
              <a:gd name="connsiteX81" fmla="*/ 2661476 w 7052688"/>
              <a:gd name="connsiteY81" fmla="*/ 3536539 h 6056768"/>
              <a:gd name="connsiteX82" fmla="*/ 2448976 w 7052688"/>
              <a:gd name="connsiteY82" fmla="*/ 3787677 h 6056768"/>
              <a:gd name="connsiteX83" fmla="*/ 2283079 w 7052688"/>
              <a:gd name="connsiteY83" fmla="*/ 3970849 h 6056768"/>
              <a:gd name="connsiteX84" fmla="*/ 2094807 w 7052688"/>
              <a:gd name="connsiteY84" fmla="*/ 3839192 h 6056768"/>
              <a:gd name="connsiteX85" fmla="*/ 1573211 w 7052688"/>
              <a:gd name="connsiteY85" fmla="*/ 3517220 h 6056768"/>
              <a:gd name="connsiteX86" fmla="*/ 877752 w 7052688"/>
              <a:gd name="connsiteY86" fmla="*/ 3072899 h 6056768"/>
              <a:gd name="connsiteX87" fmla="*/ 658812 w 7052688"/>
              <a:gd name="connsiteY87" fmla="*/ 2924792 h 6056768"/>
              <a:gd name="connsiteX88" fmla="*/ 454280 w 7052688"/>
              <a:gd name="connsiteY88" fmla="*/ 2793899 h 6056768"/>
              <a:gd name="connsiteX89" fmla="*/ 668931 w 7052688"/>
              <a:gd name="connsiteY89" fmla="*/ 2612727 h 6056768"/>
              <a:gd name="connsiteX90" fmla="*/ 323962 w 7052688"/>
              <a:gd name="connsiteY90" fmla="*/ 2396758 h 6056768"/>
              <a:gd name="connsiteX91" fmla="*/ 386589 w 7052688"/>
              <a:gd name="connsiteY91" fmla="*/ 2243919 h 6056768"/>
              <a:gd name="connsiteX92" fmla="*/ 269757 w 7052688"/>
              <a:gd name="connsiteY92" fmla="*/ 1987464 h 6056768"/>
              <a:gd name="connsiteX93" fmla="*/ 110248 w 7052688"/>
              <a:gd name="connsiteY93" fmla="*/ 1653163 h 6056768"/>
              <a:gd name="connsiteX94" fmla="*/ 105020 w 7052688"/>
              <a:gd name="connsiteY94" fmla="*/ 1572510 h 6056768"/>
              <a:gd name="connsiteX95" fmla="*/ 333819 w 7052688"/>
              <a:gd name="connsiteY95" fmla="*/ 1361368 h 6056768"/>
              <a:gd name="connsiteX96" fmla="*/ 81057 w 7052688"/>
              <a:gd name="connsiteY96" fmla="*/ 1235825 h 6056768"/>
              <a:gd name="connsiteX97" fmla="*/ 216193 w 7052688"/>
              <a:gd name="connsiteY97" fmla="*/ 948839 h 6056768"/>
              <a:gd name="connsiteX98" fmla="*/ 143783 w 7052688"/>
              <a:gd name="connsiteY98" fmla="*/ 710023 h 6056768"/>
              <a:gd name="connsiteX99" fmla="*/ 27747 w 7052688"/>
              <a:gd name="connsiteY99" fmla="*/ 561519 h 6056768"/>
              <a:gd name="connsiteX100" fmla="*/ 0 w 7052688"/>
              <a:gd name="connsiteY100" fmla="*/ 188422 h 6056768"/>
              <a:gd name="connsiteX101" fmla="*/ 701 w 7052688"/>
              <a:gd name="connsiteY10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820488 w 7045981"/>
              <a:gd name="connsiteY51" fmla="*/ 2636747 h 6056768"/>
              <a:gd name="connsiteX52" fmla="*/ 6737385 w 7045981"/>
              <a:gd name="connsiteY52" fmla="*/ 2748633 h 6056768"/>
              <a:gd name="connsiteX53" fmla="*/ 6820488 w 7045981"/>
              <a:gd name="connsiteY53" fmla="*/ 2941547 h 6056768"/>
              <a:gd name="connsiteX54" fmla="*/ 6840672 w 7045981"/>
              <a:gd name="connsiteY54" fmla="*/ 2995626 h 6056768"/>
              <a:gd name="connsiteX55" fmla="*/ 6909400 w 7045981"/>
              <a:gd name="connsiteY55" fmla="*/ 3210359 h 6056768"/>
              <a:gd name="connsiteX56" fmla="*/ 6829587 w 7045981"/>
              <a:gd name="connsiteY56" fmla="*/ 3241799 h 6056768"/>
              <a:gd name="connsiteX57" fmla="*/ 6791705 w 7045981"/>
              <a:gd name="connsiteY57" fmla="*/ 3491017 h 6056768"/>
              <a:gd name="connsiteX58" fmla="*/ 6641817 w 7045981"/>
              <a:gd name="connsiteY58" fmla="*/ 3639987 h 6056768"/>
              <a:gd name="connsiteX59" fmla="*/ 6547533 w 7045981"/>
              <a:gd name="connsiteY59" fmla="*/ 3642133 h 6056768"/>
              <a:gd name="connsiteX60" fmla="*/ 6348085 w 7045981"/>
              <a:gd name="connsiteY60" fmla="*/ 3762620 h 6056768"/>
              <a:gd name="connsiteX61" fmla="*/ 6149696 w 7045981"/>
              <a:gd name="connsiteY61" fmla="*/ 3628581 h 6056768"/>
              <a:gd name="connsiteX62" fmla="*/ 6088058 w 7045981"/>
              <a:gd name="connsiteY62" fmla="*/ 3501106 h 6056768"/>
              <a:gd name="connsiteX63" fmla="*/ 5904466 w 7045981"/>
              <a:gd name="connsiteY63" fmla="*/ 3319000 h 6056768"/>
              <a:gd name="connsiteX64" fmla="*/ 5771725 w 7045981"/>
              <a:gd name="connsiteY64" fmla="*/ 3375553 h 6056768"/>
              <a:gd name="connsiteX65" fmla="*/ 5551381 w 7045981"/>
              <a:gd name="connsiteY65" fmla="*/ 3500069 h 6056768"/>
              <a:gd name="connsiteX66" fmla="*/ 5288766 w 7045981"/>
              <a:gd name="connsiteY66" fmla="*/ 3414189 h 6056768"/>
              <a:gd name="connsiteX67" fmla="*/ 4899531 w 7045981"/>
              <a:gd name="connsiteY67" fmla="*/ 3300893 h 6056768"/>
              <a:gd name="connsiteX68" fmla="*/ 4921719 w 7045981"/>
              <a:gd name="connsiteY68" fmla="*/ 3452826 h 6056768"/>
              <a:gd name="connsiteX69" fmla="*/ 4971959 w 7045981"/>
              <a:gd name="connsiteY69" fmla="*/ 3853155 h 6056768"/>
              <a:gd name="connsiteX70" fmla="*/ 4890477 w 7045981"/>
              <a:gd name="connsiteY70" fmla="*/ 4215293 h 6056768"/>
              <a:gd name="connsiteX71" fmla="*/ 5053440 w 7045981"/>
              <a:gd name="connsiteY71" fmla="*/ 4749448 h 6056768"/>
              <a:gd name="connsiteX72" fmla="*/ 4211468 w 7045981"/>
              <a:gd name="connsiteY72" fmla="*/ 4613646 h 6056768"/>
              <a:gd name="connsiteX73" fmla="*/ 4401590 w 7045981"/>
              <a:gd name="connsiteY73" fmla="*/ 5147800 h 6056768"/>
              <a:gd name="connsiteX74" fmla="*/ 4093772 w 7045981"/>
              <a:gd name="connsiteY74" fmla="*/ 5383191 h 6056768"/>
              <a:gd name="connsiteX75" fmla="*/ 4455911 w 7045981"/>
              <a:gd name="connsiteY75" fmla="*/ 5763437 h 6056768"/>
              <a:gd name="connsiteX76" fmla="*/ 4365377 w 7045981"/>
              <a:gd name="connsiteY76" fmla="*/ 5989773 h 6056768"/>
              <a:gd name="connsiteX77" fmla="*/ 3938958 w 7045981"/>
              <a:gd name="connsiteY77" fmla="*/ 6056768 h 6056768"/>
              <a:gd name="connsiteX78" fmla="*/ 3269907 w 7045981"/>
              <a:gd name="connsiteY78" fmla="*/ 5066320 h 6056768"/>
              <a:gd name="connsiteX79" fmla="*/ 2880608 w 7045981"/>
              <a:gd name="connsiteY79" fmla="*/ 4133812 h 6056768"/>
              <a:gd name="connsiteX80" fmla="*/ 2898715 w 7045981"/>
              <a:gd name="connsiteY80" fmla="*/ 3219412 h 6056768"/>
              <a:gd name="connsiteX81" fmla="*/ 2751629 w 7045981"/>
              <a:gd name="connsiteY81" fmla="*/ 3407750 h 6056768"/>
              <a:gd name="connsiteX82" fmla="*/ 2661476 w 7045981"/>
              <a:gd name="connsiteY82" fmla="*/ 3536539 h 6056768"/>
              <a:gd name="connsiteX83" fmla="*/ 2448976 w 7045981"/>
              <a:gd name="connsiteY83" fmla="*/ 3787677 h 6056768"/>
              <a:gd name="connsiteX84" fmla="*/ 2283079 w 7045981"/>
              <a:gd name="connsiteY84" fmla="*/ 3970849 h 6056768"/>
              <a:gd name="connsiteX85" fmla="*/ 2094807 w 7045981"/>
              <a:gd name="connsiteY85" fmla="*/ 3839192 h 6056768"/>
              <a:gd name="connsiteX86" fmla="*/ 1573211 w 7045981"/>
              <a:gd name="connsiteY86" fmla="*/ 3517220 h 6056768"/>
              <a:gd name="connsiteX87" fmla="*/ 877752 w 7045981"/>
              <a:gd name="connsiteY87" fmla="*/ 3072899 h 6056768"/>
              <a:gd name="connsiteX88" fmla="*/ 658812 w 7045981"/>
              <a:gd name="connsiteY88" fmla="*/ 2924792 h 6056768"/>
              <a:gd name="connsiteX89" fmla="*/ 454280 w 7045981"/>
              <a:gd name="connsiteY89" fmla="*/ 2793899 h 6056768"/>
              <a:gd name="connsiteX90" fmla="*/ 668931 w 7045981"/>
              <a:gd name="connsiteY90" fmla="*/ 2612727 h 6056768"/>
              <a:gd name="connsiteX91" fmla="*/ 323962 w 7045981"/>
              <a:gd name="connsiteY91" fmla="*/ 2396758 h 6056768"/>
              <a:gd name="connsiteX92" fmla="*/ 386589 w 7045981"/>
              <a:gd name="connsiteY92" fmla="*/ 2243919 h 6056768"/>
              <a:gd name="connsiteX93" fmla="*/ 269757 w 7045981"/>
              <a:gd name="connsiteY93" fmla="*/ 1987464 h 6056768"/>
              <a:gd name="connsiteX94" fmla="*/ 110248 w 7045981"/>
              <a:gd name="connsiteY94" fmla="*/ 1653163 h 6056768"/>
              <a:gd name="connsiteX95" fmla="*/ 105020 w 7045981"/>
              <a:gd name="connsiteY95" fmla="*/ 1572510 h 6056768"/>
              <a:gd name="connsiteX96" fmla="*/ 333819 w 7045981"/>
              <a:gd name="connsiteY96" fmla="*/ 1361368 h 6056768"/>
              <a:gd name="connsiteX97" fmla="*/ 81057 w 7045981"/>
              <a:gd name="connsiteY97" fmla="*/ 1235825 h 6056768"/>
              <a:gd name="connsiteX98" fmla="*/ 216193 w 7045981"/>
              <a:gd name="connsiteY98" fmla="*/ 948839 h 6056768"/>
              <a:gd name="connsiteX99" fmla="*/ 143783 w 7045981"/>
              <a:gd name="connsiteY99" fmla="*/ 710023 h 6056768"/>
              <a:gd name="connsiteX100" fmla="*/ 27747 w 7045981"/>
              <a:gd name="connsiteY100" fmla="*/ 561519 h 6056768"/>
              <a:gd name="connsiteX101" fmla="*/ 0 w 7045981"/>
              <a:gd name="connsiteY101" fmla="*/ 188422 h 6056768"/>
              <a:gd name="connsiteX102" fmla="*/ 701 w 7045981"/>
              <a:gd name="connsiteY10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820488 w 7045981"/>
              <a:gd name="connsiteY51" fmla="*/ 2636747 h 6056768"/>
              <a:gd name="connsiteX52" fmla="*/ 6737385 w 7045981"/>
              <a:gd name="connsiteY52" fmla="*/ 2748633 h 6056768"/>
              <a:gd name="connsiteX53" fmla="*/ 6820488 w 7045981"/>
              <a:gd name="connsiteY53" fmla="*/ 2941547 h 6056768"/>
              <a:gd name="connsiteX54" fmla="*/ 6840672 w 7045981"/>
              <a:gd name="connsiteY54" fmla="*/ 2995626 h 6056768"/>
              <a:gd name="connsiteX55" fmla="*/ 6909400 w 7045981"/>
              <a:gd name="connsiteY55" fmla="*/ 3210359 h 6056768"/>
              <a:gd name="connsiteX56" fmla="*/ 6829587 w 7045981"/>
              <a:gd name="connsiteY56" fmla="*/ 3241799 h 6056768"/>
              <a:gd name="connsiteX57" fmla="*/ 6791705 w 7045981"/>
              <a:gd name="connsiteY57" fmla="*/ 3491017 h 6056768"/>
              <a:gd name="connsiteX58" fmla="*/ 6641817 w 7045981"/>
              <a:gd name="connsiteY58" fmla="*/ 3639987 h 6056768"/>
              <a:gd name="connsiteX59" fmla="*/ 6547533 w 7045981"/>
              <a:gd name="connsiteY59" fmla="*/ 3642133 h 6056768"/>
              <a:gd name="connsiteX60" fmla="*/ 6348085 w 7045981"/>
              <a:gd name="connsiteY60" fmla="*/ 3762620 h 6056768"/>
              <a:gd name="connsiteX61" fmla="*/ 6149696 w 7045981"/>
              <a:gd name="connsiteY61" fmla="*/ 3628581 h 6056768"/>
              <a:gd name="connsiteX62" fmla="*/ 6088058 w 7045981"/>
              <a:gd name="connsiteY62" fmla="*/ 3501106 h 6056768"/>
              <a:gd name="connsiteX63" fmla="*/ 5904466 w 7045981"/>
              <a:gd name="connsiteY63" fmla="*/ 3319000 h 6056768"/>
              <a:gd name="connsiteX64" fmla="*/ 5771725 w 7045981"/>
              <a:gd name="connsiteY64" fmla="*/ 3375553 h 6056768"/>
              <a:gd name="connsiteX65" fmla="*/ 5655880 w 7045981"/>
              <a:gd name="connsiteY65" fmla="*/ 3441965 h 6056768"/>
              <a:gd name="connsiteX66" fmla="*/ 5551381 w 7045981"/>
              <a:gd name="connsiteY66" fmla="*/ 3500069 h 6056768"/>
              <a:gd name="connsiteX67" fmla="*/ 5288766 w 7045981"/>
              <a:gd name="connsiteY67" fmla="*/ 3414189 h 6056768"/>
              <a:gd name="connsiteX68" fmla="*/ 4899531 w 7045981"/>
              <a:gd name="connsiteY68" fmla="*/ 3300893 h 6056768"/>
              <a:gd name="connsiteX69" fmla="*/ 4921719 w 7045981"/>
              <a:gd name="connsiteY69" fmla="*/ 3452826 h 6056768"/>
              <a:gd name="connsiteX70" fmla="*/ 4971959 w 7045981"/>
              <a:gd name="connsiteY70" fmla="*/ 3853155 h 6056768"/>
              <a:gd name="connsiteX71" fmla="*/ 4890477 w 7045981"/>
              <a:gd name="connsiteY71" fmla="*/ 4215293 h 6056768"/>
              <a:gd name="connsiteX72" fmla="*/ 5053440 w 7045981"/>
              <a:gd name="connsiteY72" fmla="*/ 4749448 h 6056768"/>
              <a:gd name="connsiteX73" fmla="*/ 4211468 w 7045981"/>
              <a:gd name="connsiteY73" fmla="*/ 4613646 h 6056768"/>
              <a:gd name="connsiteX74" fmla="*/ 4401590 w 7045981"/>
              <a:gd name="connsiteY74" fmla="*/ 5147800 h 6056768"/>
              <a:gd name="connsiteX75" fmla="*/ 4093772 w 7045981"/>
              <a:gd name="connsiteY75" fmla="*/ 5383191 h 6056768"/>
              <a:gd name="connsiteX76" fmla="*/ 4455911 w 7045981"/>
              <a:gd name="connsiteY76" fmla="*/ 5763437 h 6056768"/>
              <a:gd name="connsiteX77" fmla="*/ 4365377 w 7045981"/>
              <a:gd name="connsiteY77" fmla="*/ 5989773 h 6056768"/>
              <a:gd name="connsiteX78" fmla="*/ 3938958 w 7045981"/>
              <a:gd name="connsiteY78" fmla="*/ 6056768 h 6056768"/>
              <a:gd name="connsiteX79" fmla="*/ 3269907 w 7045981"/>
              <a:gd name="connsiteY79" fmla="*/ 5066320 h 6056768"/>
              <a:gd name="connsiteX80" fmla="*/ 2880608 w 7045981"/>
              <a:gd name="connsiteY80" fmla="*/ 4133812 h 6056768"/>
              <a:gd name="connsiteX81" fmla="*/ 2898715 w 7045981"/>
              <a:gd name="connsiteY81" fmla="*/ 3219412 h 6056768"/>
              <a:gd name="connsiteX82" fmla="*/ 2751629 w 7045981"/>
              <a:gd name="connsiteY82" fmla="*/ 3407750 h 6056768"/>
              <a:gd name="connsiteX83" fmla="*/ 2661476 w 7045981"/>
              <a:gd name="connsiteY83" fmla="*/ 3536539 h 6056768"/>
              <a:gd name="connsiteX84" fmla="*/ 2448976 w 7045981"/>
              <a:gd name="connsiteY84" fmla="*/ 3787677 h 6056768"/>
              <a:gd name="connsiteX85" fmla="*/ 2283079 w 7045981"/>
              <a:gd name="connsiteY85" fmla="*/ 3970849 h 6056768"/>
              <a:gd name="connsiteX86" fmla="*/ 2094807 w 7045981"/>
              <a:gd name="connsiteY86" fmla="*/ 3839192 h 6056768"/>
              <a:gd name="connsiteX87" fmla="*/ 1573211 w 7045981"/>
              <a:gd name="connsiteY87" fmla="*/ 3517220 h 6056768"/>
              <a:gd name="connsiteX88" fmla="*/ 877752 w 7045981"/>
              <a:gd name="connsiteY88" fmla="*/ 3072899 h 6056768"/>
              <a:gd name="connsiteX89" fmla="*/ 658812 w 7045981"/>
              <a:gd name="connsiteY89" fmla="*/ 2924792 h 6056768"/>
              <a:gd name="connsiteX90" fmla="*/ 454280 w 7045981"/>
              <a:gd name="connsiteY90" fmla="*/ 2793899 h 6056768"/>
              <a:gd name="connsiteX91" fmla="*/ 668931 w 7045981"/>
              <a:gd name="connsiteY91" fmla="*/ 2612727 h 6056768"/>
              <a:gd name="connsiteX92" fmla="*/ 323962 w 7045981"/>
              <a:gd name="connsiteY92" fmla="*/ 2396758 h 6056768"/>
              <a:gd name="connsiteX93" fmla="*/ 386589 w 7045981"/>
              <a:gd name="connsiteY93" fmla="*/ 2243919 h 6056768"/>
              <a:gd name="connsiteX94" fmla="*/ 269757 w 7045981"/>
              <a:gd name="connsiteY94" fmla="*/ 1987464 h 6056768"/>
              <a:gd name="connsiteX95" fmla="*/ 110248 w 7045981"/>
              <a:gd name="connsiteY95" fmla="*/ 1653163 h 6056768"/>
              <a:gd name="connsiteX96" fmla="*/ 105020 w 7045981"/>
              <a:gd name="connsiteY96" fmla="*/ 1572510 h 6056768"/>
              <a:gd name="connsiteX97" fmla="*/ 333819 w 7045981"/>
              <a:gd name="connsiteY97" fmla="*/ 1361368 h 6056768"/>
              <a:gd name="connsiteX98" fmla="*/ 81057 w 7045981"/>
              <a:gd name="connsiteY98" fmla="*/ 1235825 h 6056768"/>
              <a:gd name="connsiteX99" fmla="*/ 216193 w 7045981"/>
              <a:gd name="connsiteY99" fmla="*/ 948839 h 6056768"/>
              <a:gd name="connsiteX100" fmla="*/ 143783 w 7045981"/>
              <a:gd name="connsiteY100" fmla="*/ 710023 h 6056768"/>
              <a:gd name="connsiteX101" fmla="*/ 27747 w 7045981"/>
              <a:gd name="connsiteY101" fmla="*/ 561519 h 6056768"/>
              <a:gd name="connsiteX102" fmla="*/ 0 w 7045981"/>
              <a:gd name="connsiteY102" fmla="*/ 188422 h 6056768"/>
              <a:gd name="connsiteX103" fmla="*/ 701 w 7045981"/>
              <a:gd name="connsiteY10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820488 w 7045981"/>
              <a:gd name="connsiteY51" fmla="*/ 2636747 h 6056768"/>
              <a:gd name="connsiteX52" fmla="*/ 6737385 w 7045981"/>
              <a:gd name="connsiteY52" fmla="*/ 2748633 h 6056768"/>
              <a:gd name="connsiteX53" fmla="*/ 6820488 w 7045981"/>
              <a:gd name="connsiteY53" fmla="*/ 2941547 h 6056768"/>
              <a:gd name="connsiteX54" fmla="*/ 6840672 w 7045981"/>
              <a:gd name="connsiteY54" fmla="*/ 2995626 h 6056768"/>
              <a:gd name="connsiteX55" fmla="*/ 6909400 w 7045981"/>
              <a:gd name="connsiteY55" fmla="*/ 3210359 h 6056768"/>
              <a:gd name="connsiteX56" fmla="*/ 6829587 w 7045981"/>
              <a:gd name="connsiteY56" fmla="*/ 3241799 h 6056768"/>
              <a:gd name="connsiteX57" fmla="*/ 6791705 w 7045981"/>
              <a:gd name="connsiteY57" fmla="*/ 3491017 h 6056768"/>
              <a:gd name="connsiteX58" fmla="*/ 6641817 w 7045981"/>
              <a:gd name="connsiteY58" fmla="*/ 3639987 h 6056768"/>
              <a:gd name="connsiteX59" fmla="*/ 6547533 w 7045981"/>
              <a:gd name="connsiteY59" fmla="*/ 3642133 h 6056768"/>
              <a:gd name="connsiteX60" fmla="*/ 6348085 w 7045981"/>
              <a:gd name="connsiteY60" fmla="*/ 3762620 h 6056768"/>
              <a:gd name="connsiteX61" fmla="*/ 6149696 w 7045981"/>
              <a:gd name="connsiteY61" fmla="*/ 3628581 h 6056768"/>
              <a:gd name="connsiteX62" fmla="*/ 6088058 w 7045981"/>
              <a:gd name="connsiteY62" fmla="*/ 3501106 h 6056768"/>
              <a:gd name="connsiteX63" fmla="*/ 5904466 w 7045981"/>
              <a:gd name="connsiteY63" fmla="*/ 3319000 h 6056768"/>
              <a:gd name="connsiteX64" fmla="*/ 5771725 w 7045981"/>
              <a:gd name="connsiteY64" fmla="*/ 3375553 h 6056768"/>
              <a:gd name="connsiteX65" fmla="*/ 5674077 w 7045981"/>
              <a:gd name="connsiteY65" fmla="*/ 3487457 h 6056768"/>
              <a:gd name="connsiteX66" fmla="*/ 5551381 w 7045981"/>
              <a:gd name="connsiteY66" fmla="*/ 3500069 h 6056768"/>
              <a:gd name="connsiteX67" fmla="*/ 5288766 w 7045981"/>
              <a:gd name="connsiteY67" fmla="*/ 3414189 h 6056768"/>
              <a:gd name="connsiteX68" fmla="*/ 4899531 w 7045981"/>
              <a:gd name="connsiteY68" fmla="*/ 3300893 h 6056768"/>
              <a:gd name="connsiteX69" fmla="*/ 4921719 w 7045981"/>
              <a:gd name="connsiteY69" fmla="*/ 3452826 h 6056768"/>
              <a:gd name="connsiteX70" fmla="*/ 4971959 w 7045981"/>
              <a:gd name="connsiteY70" fmla="*/ 3853155 h 6056768"/>
              <a:gd name="connsiteX71" fmla="*/ 4890477 w 7045981"/>
              <a:gd name="connsiteY71" fmla="*/ 4215293 h 6056768"/>
              <a:gd name="connsiteX72" fmla="*/ 5053440 w 7045981"/>
              <a:gd name="connsiteY72" fmla="*/ 4749448 h 6056768"/>
              <a:gd name="connsiteX73" fmla="*/ 4211468 w 7045981"/>
              <a:gd name="connsiteY73" fmla="*/ 4613646 h 6056768"/>
              <a:gd name="connsiteX74" fmla="*/ 4401590 w 7045981"/>
              <a:gd name="connsiteY74" fmla="*/ 5147800 h 6056768"/>
              <a:gd name="connsiteX75" fmla="*/ 4093772 w 7045981"/>
              <a:gd name="connsiteY75" fmla="*/ 5383191 h 6056768"/>
              <a:gd name="connsiteX76" fmla="*/ 4455911 w 7045981"/>
              <a:gd name="connsiteY76" fmla="*/ 5763437 h 6056768"/>
              <a:gd name="connsiteX77" fmla="*/ 4365377 w 7045981"/>
              <a:gd name="connsiteY77" fmla="*/ 5989773 h 6056768"/>
              <a:gd name="connsiteX78" fmla="*/ 3938958 w 7045981"/>
              <a:gd name="connsiteY78" fmla="*/ 6056768 h 6056768"/>
              <a:gd name="connsiteX79" fmla="*/ 3269907 w 7045981"/>
              <a:gd name="connsiteY79" fmla="*/ 5066320 h 6056768"/>
              <a:gd name="connsiteX80" fmla="*/ 2880608 w 7045981"/>
              <a:gd name="connsiteY80" fmla="*/ 4133812 h 6056768"/>
              <a:gd name="connsiteX81" fmla="*/ 2898715 w 7045981"/>
              <a:gd name="connsiteY81" fmla="*/ 3219412 h 6056768"/>
              <a:gd name="connsiteX82" fmla="*/ 2751629 w 7045981"/>
              <a:gd name="connsiteY82" fmla="*/ 3407750 h 6056768"/>
              <a:gd name="connsiteX83" fmla="*/ 2661476 w 7045981"/>
              <a:gd name="connsiteY83" fmla="*/ 3536539 h 6056768"/>
              <a:gd name="connsiteX84" fmla="*/ 2448976 w 7045981"/>
              <a:gd name="connsiteY84" fmla="*/ 3787677 h 6056768"/>
              <a:gd name="connsiteX85" fmla="*/ 2283079 w 7045981"/>
              <a:gd name="connsiteY85" fmla="*/ 3970849 h 6056768"/>
              <a:gd name="connsiteX86" fmla="*/ 2094807 w 7045981"/>
              <a:gd name="connsiteY86" fmla="*/ 3839192 h 6056768"/>
              <a:gd name="connsiteX87" fmla="*/ 1573211 w 7045981"/>
              <a:gd name="connsiteY87" fmla="*/ 3517220 h 6056768"/>
              <a:gd name="connsiteX88" fmla="*/ 877752 w 7045981"/>
              <a:gd name="connsiteY88" fmla="*/ 3072899 h 6056768"/>
              <a:gd name="connsiteX89" fmla="*/ 658812 w 7045981"/>
              <a:gd name="connsiteY89" fmla="*/ 2924792 h 6056768"/>
              <a:gd name="connsiteX90" fmla="*/ 454280 w 7045981"/>
              <a:gd name="connsiteY90" fmla="*/ 2793899 h 6056768"/>
              <a:gd name="connsiteX91" fmla="*/ 668931 w 7045981"/>
              <a:gd name="connsiteY91" fmla="*/ 2612727 h 6056768"/>
              <a:gd name="connsiteX92" fmla="*/ 323962 w 7045981"/>
              <a:gd name="connsiteY92" fmla="*/ 2396758 h 6056768"/>
              <a:gd name="connsiteX93" fmla="*/ 386589 w 7045981"/>
              <a:gd name="connsiteY93" fmla="*/ 2243919 h 6056768"/>
              <a:gd name="connsiteX94" fmla="*/ 269757 w 7045981"/>
              <a:gd name="connsiteY94" fmla="*/ 1987464 h 6056768"/>
              <a:gd name="connsiteX95" fmla="*/ 110248 w 7045981"/>
              <a:gd name="connsiteY95" fmla="*/ 1653163 h 6056768"/>
              <a:gd name="connsiteX96" fmla="*/ 105020 w 7045981"/>
              <a:gd name="connsiteY96" fmla="*/ 1572510 h 6056768"/>
              <a:gd name="connsiteX97" fmla="*/ 333819 w 7045981"/>
              <a:gd name="connsiteY97" fmla="*/ 1361368 h 6056768"/>
              <a:gd name="connsiteX98" fmla="*/ 81057 w 7045981"/>
              <a:gd name="connsiteY98" fmla="*/ 1235825 h 6056768"/>
              <a:gd name="connsiteX99" fmla="*/ 216193 w 7045981"/>
              <a:gd name="connsiteY99" fmla="*/ 948839 h 6056768"/>
              <a:gd name="connsiteX100" fmla="*/ 143783 w 7045981"/>
              <a:gd name="connsiteY100" fmla="*/ 710023 h 6056768"/>
              <a:gd name="connsiteX101" fmla="*/ 27747 w 7045981"/>
              <a:gd name="connsiteY101" fmla="*/ 561519 h 6056768"/>
              <a:gd name="connsiteX102" fmla="*/ 0 w 7045981"/>
              <a:gd name="connsiteY102" fmla="*/ 188422 h 6056768"/>
              <a:gd name="connsiteX103" fmla="*/ 701 w 7045981"/>
              <a:gd name="connsiteY10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820488 w 7045981"/>
              <a:gd name="connsiteY51" fmla="*/ 2636747 h 6056768"/>
              <a:gd name="connsiteX52" fmla="*/ 6737385 w 7045981"/>
              <a:gd name="connsiteY52" fmla="*/ 2748633 h 6056768"/>
              <a:gd name="connsiteX53" fmla="*/ 6820488 w 7045981"/>
              <a:gd name="connsiteY53" fmla="*/ 2941547 h 6056768"/>
              <a:gd name="connsiteX54" fmla="*/ 6840672 w 7045981"/>
              <a:gd name="connsiteY54" fmla="*/ 2995626 h 6056768"/>
              <a:gd name="connsiteX55" fmla="*/ 6909400 w 7045981"/>
              <a:gd name="connsiteY55" fmla="*/ 3210359 h 6056768"/>
              <a:gd name="connsiteX56" fmla="*/ 6829587 w 7045981"/>
              <a:gd name="connsiteY56" fmla="*/ 3241799 h 6056768"/>
              <a:gd name="connsiteX57" fmla="*/ 6791705 w 7045981"/>
              <a:gd name="connsiteY57" fmla="*/ 3491017 h 6056768"/>
              <a:gd name="connsiteX58" fmla="*/ 6641817 w 7045981"/>
              <a:gd name="connsiteY58" fmla="*/ 3639987 h 6056768"/>
              <a:gd name="connsiteX59" fmla="*/ 6547533 w 7045981"/>
              <a:gd name="connsiteY59" fmla="*/ 3642133 h 6056768"/>
              <a:gd name="connsiteX60" fmla="*/ 6348085 w 7045981"/>
              <a:gd name="connsiteY60" fmla="*/ 3762620 h 6056768"/>
              <a:gd name="connsiteX61" fmla="*/ 6149696 w 7045981"/>
              <a:gd name="connsiteY61" fmla="*/ 3628581 h 6056768"/>
              <a:gd name="connsiteX62" fmla="*/ 6088058 w 7045981"/>
              <a:gd name="connsiteY62" fmla="*/ 3501106 h 6056768"/>
              <a:gd name="connsiteX63" fmla="*/ 5904466 w 7045981"/>
              <a:gd name="connsiteY63" fmla="*/ 3319000 h 6056768"/>
              <a:gd name="connsiteX64" fmla="*/ 5771725 w 7045981"/>
              <a:gd name="connsiteY64" fmla="*/ 3375553 h 6056768"/>
              <a:gd name="connsiteX65" fmla="*/ 5674077 w 7045981"/>
              <a:gd name="connsiteY65" fmla="*/ 3487457 h 6056768"/>
              <a:gd name="connsiteX66" fmla="*/ 5551381 w 7045981"/>
              <a:gd name="connsiteY66" fmla="*/ 3500069 h 6056768"/>
              <a:gd name="connsiteX67" fmla="*/ 5346531 w 7045981"/>
              <a:gd name="connsiteY67" fmla="*/ 3432867 h 6056768"/>
              <a:gd name="connsiteX68" fmla="*/ 5288766 w 7045981"/>
              <a:gd name="connsiteY68" fmla="*/ 3414189 h 6056768"/>
              <a:gd name="connsiteX69" fmla="*/ 4899531 w 7045981"/>
              <a:gd name="connsiteY69" fmla="*/ 3300893 h 6056768"/>
              <a:gd name="connsiteX70" fmla="*/ 4921719 w 7045981"/>
              <a:gd name="connsiteY70" fmla="*/ 3452826 h 6056768"/>
              <a:gd name="connsiteX71" fmla="*/ 4971959 w 7045981"/>
              <a:gd name="connsiteY71" fmla="*/ 3853155 h 6056768"/>
              <a:gd name="connsiteX72" fmla="*/ 4890477 w 7045981"/>
              <a:gd name="connsiteY72" fmla="*/ 4215293 h 6056768"/>
              <a:gd name="connsiteX73" fmla="*/ 5053440 w 7045981"/>
              <a:gd name="connsiteY73" fmla="*/ 4749448 h 6056768"/>
              <a:gd name="connsiteX74" fmla="*/ 4211468 w 7045981"/>
              <a:gd name="connsiteY74" fmla="*/ 4613646 h 6056768"/>
              <a:gd name="connsiteX75" fmla="*/ 4401590 w 7045981"/>
              <a:gd name="connsiteY75" fmla="*/ 5147800 h 6056768"/>
              <a:gd name="connsiteX76" fmla="*/ 4093772 w 7045981"/>
              <a:gd name="connsiteY76" fmla="*/ 5383191 h 6056768"/>
              <a:gd name="connsiteX77" fmla="*/ 4455911 w 7045981"/>
              <a:gd name="connsiteY77" fmla="*/ 5763437 h 6056768"/>
              <a:gd name="connsiteX78" fmla="*/ 4365377 w 7045981"/>
              <a:gd name="connsiteY78" fmla="*/ 5989773 h 6056768"/>
              <a:gd name="connsiteX79" fmla="*/ 3938958 w 7045981"/>
              <a:gd name="connsiteY79" fmla="*/ 6056768 h 6056768"/>
              <a:gd name="connsiteX80" fmla="*/ 3269907 w 7045981"/>
              <a:gd name="connsiteY80" fmla="*/ 5066320 h 6056768"/>
              <a:gd name="connsiteX81" fmla="*/ 2880608 w 7045981"/>
              <a:gd name="connsiteY81" fmla="*/ 4133812 h 6056768"/>
              <a:gd name="connsiteX82" fmla="*/ 2898715 w 7045981"/>
              <a:gd name="connsiteY82" fmla="*/ 3219412 h 6056768"/>
              <a:gd name="connsiteX83" fmla="*/ 2751629 w 7045981"/>
              <a:gd name="connsiteY83" fmla="*/ 3407750 h 6056768"/>
              <a:gd name="connsiteX84" fmla="*/ 2661476 w 7045981"/>
              <a:gd name="connsiteY84" fmla="*/ 3536539 h 6056768"/>
              <a:gd name="connsiteX85" fmla="*/ 2448976 w 7045981"/>
              <a:gd name="connsiteY85" fmla="*/ 3787677 h 6056768"/>
              <a:gd name="connsiteX86" fmla="*/ 2283079 w 7045981"/>
              <a:gd name="connsiteY86" fmla="*/ 3970849 h 6056768"/>
              <a:gd name="connsiteX87" fmla="*/ 2094807 w 7045981"/>
              <a:gd name="connsiteY87" fmla="*/ 3839192 h 6056768"/>
              <a:gd name="connsiteX88" fmla="*/ 1573211 w 7045981"/>
              <a:gd name="connsiteY88" fmla="*/ 3517220 h 6056768"/>
              <a:gd name="connsiteX89" fmla="*/ 877752 w 7045981"/>
              <a:gd name="connsiteY89" fmla="*/ 3072899 h 6056768"/>
              <a:gd name="connsiteX90" fmla="*/ 658812 w 7045981"/>
              <a:gd name="connsiteY90" fmla="*/ 2924792 h 6056768"/>
              <a:gd name="connsiteX91" fmla="*/ 454280 w 7045981"/>
              <a:gd name="connsiteY91" fmla="*/ 2793899 h 6056768"/>
              <a:gd name="connsiteX92" fmla="*/ 668931 w 7045981"/>
              <a:gd name="connsiteY92" fmla="*/ 2612727 h 6056768"/>
              <a:gd name="connsiteX93" fmla="*/ 323962 w 7045981"/>
              <a:gd name="connsiteY93" fmla="*/ 2396758 h 6056768"/>
              <a:gd name="connsiteX94" fmla="*/ 386589 w 7045981"/>
              <a:gd name="connsiteY94" fmla="*/ 2243919 h 6056768"/>
              <a:gd name="connsiteX95" fmla="*/ 269757 w 7045981"/>
              <a:gd name="connsiteY95" fmla="*/ 1987464 h 6056768"/>
              <a:gd name="connsiteX96" fmla="*/ 110248 w 7045981"/>
              <a:gd name="connsiteY96" fmla="*/ 1653163 h 6056768"/>
              <a:gd name="connsiteX97" fmla="*/ 105020 w 7045981"/>
              <a:gd name="connsiteY97" fmla="*/ 1572510 h 6056768"/>
              <a:gd name="connsiteX98" fmla="*/ 333819 w 7045981"/>
              <a:gd name="connsiteY98" fmla="*/ 1361368 h 6056768"/>
              <a:gd name="connsiteX99" fmla="*/ 81057 w 7045981"/>
              <a:gd name="connsiteY99" fmla="*/ 1235825 h 6056768"/>
              <a:gd name="connsiteX100" fmla="*/ 216193 w 7045981"/>
              <a:gd name="connsiteY100" fmla="*/ 948839 h 6056768"/>
              <a:gd name="connsiteX101" fmla="*/ 143783 w 7045981"/>
              <a:gd name="connsiteY101" fmla="*/ 710023 h 6056768"/>
              <a:gd name="connsiteX102" fmla="*/ 27747 w 7045981"/>
              <a:gd name="connsiteY102" fmla="*/ 561519 h 6056768"/>
              <a:gd name="connsiteX103" fmla="*/ 0 w 7045981"/>
              <a:gd name="connsiteY103" fmla="*/ 188422 h 6056768"/>
              <a:gd name="connsiteX104" fmla="*/ 701 w 7045981"/>
              <a:gd name="connsiteY10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820488 w 7045981"/>
              <a:gd name="connsiteY51" fmla="*/ 2636747 h 6056768"/>
              <a:gd name="connsiteX52" fmla="*/ 6737385 w 7045981"/>
              <a:gd name="connsiteY52" fmla="*/ 2748633 h 6056768"/>
              <a:gd name="connsiteX53" fmla="*/ 6820488 w 7045981"/>
              <a:gd name="connsiteY53" fmla="*/ 2941547 h 6056768"/>
              <a:gd name="connsiteX54" fmla="*/ 6840672 w 7045981"/>
              <a:gd name="connsiteY54" fmla="*/ 2995626 h 6056768"/>
              <a:gd name="connsiteX55" fmla="*/ 6909400 w 7045981"/>
              <a:gd name="connsiteY55" fmla="*/ 3210359 h 6056768"/>
              <a:gd name="connsiteX56" fmla="*/ 6829587 w 7045981"/>
              <a:gd name="connsiteY56" fmla="*/ 3241799 h 6056768"/>
              <a:gd name="connsiteX57" fmla="*/ 6791705 w 7045981"/>
              <a:gd name="connsiteY57" fmla="*/ 3491017 h 6056768"/>
              <a:gd name="connsiteX58" fmla="*/ 6641817 w 7045981"/>
              <a:gd name="connsiteY58" fmla="*/ 3639987 h 6056768"/>
              <a:gd name="connsiteX59" fmla="*/ 6547533 w 7045981"/>
              <a:gd name="connsiteY59" fmla="*/ 3642133 h 6056768"/>
              <a:gd name="connsiteX60" fmla="*/ 6348085 w 7045981"/>
              <a:gd name="connsiteY60" fmla="*/ 3762620 h 6056768"/>
              <a:gd name="connsiteX61" fmla="*/ 6149696 w 7045981"/>
              <a:gd name="connsiteY61" fmla="*/ 3628581 h 6056768"/>
              <a:gd name="connsiteX62" fmla="*/ 6088058 w 7045981"/>
              <a:gd name="connsiteY62" fmla="*/ 3501106 h 6056768"/>
              <a:gd name="connsiteX63" fmla="*/ 5904466 w 7045981"/>
              <a:gd name="connsiteY63" fmla="*/ 3319000 h 6056768"/>
              <a:gd name="connsiteX64" fmla="*/ 5771725 w 7045981"/>
              <a:gd name="connsiteY64" fmla="*/ 3375553 h 6056768"/>
              <a:gd name="connsiteX65" fmla="*/ 5674077 w 7045981"/>
              <a:gd name="connsiteY65" fmla="*/ 3487457 h 6056768"/>
              <a:gd name="connsiteX66" fmla="*/ 5551381 w 7045981"/>
              <a:gd name="connsiteY66" fmla="*/ 3500069 h 6056768"/>
              <a:gd name="connsiteX67" fmla="*/ 5346531 w 7045981"/>
              <a:gd name="connsiteY67" fmla="*/ 3432867 h 6056768"/>
              <a:gd name="connsiteX68" fmla="*/ 5288766 w 7045981"/>
              <a:gd name="connsiteY68" fmla="*/ 3414189 h 6056768"/>
              <a:gd name="connsiteX69" fmla="*/ 5091773 w 7045981"/>
              <a:gd name="connsiteY69" fmla="*/ 3350980 h 6056768"/>
              <a:gd name="connsiteX70" fmla="*/ 4899531 w 7045981"/>
              <a:gd name="connsiteY70" fmla="*/ 3300893 h 6056768"/>
              <a:gd name="connsiteX71" fmla="*/ 4921719 w 7045981"/>
              <a:gd name="connsiteY71" fmla="*/ 3452826 h 6056768"/>
              <a:gd name="connsiteX72" fmla="*/ 4971959 w 7045981"/>
              <a:gd name="connsiteY72" fmla="*/ 3853155 h 6056768"/>
              <a:gd name="connsiteX73" fmla="*/ 4890477 w 7045981"/>
              <a:gd name="connsiteY73" fmla="*/ 4215293 h 6056768"/>
              <a:gd name="connsiteX74" fmla="*/ 5053440 w 7045981"/>
              <a:gd name="connsiteY74" fmla="*/ 4749448 h 6056768"/>
              <a:gd name="connsiteX75" fmla="*/ 4211468 w 7045981"/>
              <a:gd name="connsiteY75" fmla="*/ 4613646 h 6056768"/>
              <a:gd name="connsiteX76" fmla="*/ 4401590 w 7045981"/>
              <a:gd name="connsiteY76" fmla="*/ 5147800 h 6056768"/>
              <a:gd name="connsiteX77" fmla="*/ 4093772 w 7045981"/>
              <a:gd name="connsiteY77" fmla="*/ 5383191 h 6056768"/>
              <a:gd name="connsiteX78" fmla="*/ 4455911 w 7045981"/>
              <a:gd name="connsiteY78" fmla="*/ 5763437 h 6056768"/>
              <a:gd name="connsiteX79" fmla="*/ 4365377 w 7045981"/>
              <a:gd name="connsiteY79" fmla="*/ 5989773 h 6056768"/>
              <a:gd name="connsiteX80" fmla="*/ 3938958 w 7045981"/>
              <a:gd name="connsiteY80" fmla="*/ 6056768 h 6056768"/>
              <a:gd name="connsiteX81" fmla="*/ 3269907 w 7045981"/>
              <a:gd name="connsiteY81" fmla="*/ 5066320 h 6056768"/>
              <a:gd name="connsiteX82" fmla="*/ 2880608 w 7045981"/>
              <a:gd name="connsiteY82" fmla="*/ 4133812 h 6056768"/>
              <a:gd name="connsiteX83" fmla="*/ 2898715 w 7045981"/>
              <a:gd name="connsiteY83" fmla="*/ 3219412 h 6056768"/>
              <a:gd name="connsiteX84" fmla="*/ 2751629 w 7045981"/>
              <a:gd name="connsiteY84" fmla="*/ 3407750 h 6056768"/>
              <a:gd name="connsiteX85" fmla="*/ 2661476 w 7045981"/>
              <a:gd name="connsiteY85" fmla="*/ 3536539 h 6056768"/>
              <a:gd name="connsiteX86" fmla="*/ 2448976 w 7045981"/>
              <a:gd name="connsiteY86" fmla="*/ 3787677 h 6056768"/>
              <a:gd name="connsiteX87" fmla="*/ 2283079 w 7045981"/>
              <a:gd name="connsiteY87" fmla="*/ 3970849 h 6056768"/>
              <a:gd name="connsiteX88" fmla="*/ 2094807 w 7045981"/>
              <a:gd name="connsiteY88" fmla="*/ 3839192 h 6056768"/>
              <a:gd name="connsiteX89" fmla="*/ 1573211 w 7045981"/>
              <a:gd name="connsiteY89" fmla="*/ 3517220 h 6056768"/>
              <a:gd name="connsiteX90" fmla="*/ 877752 w 7045981"/>
              <a:gd name="connsiteY90" fmla="*/ 3072899 h 6056768"/>
              <a:gd name="connsiteX91" fmla="*/ 658812 w 7045981"/>
              <a:gd name="connsiteY91" fmla="*/ 2924792 h 6056768"/>
              <a:gd name="connsiteX92" fmla="*/ 454280 w 7045981"/>
              <a:gd name="connsiteY92" fmla="*/ 2793899 h 6056768"/>
              <a:gd name="connsiteX93" fmla="*/ 668931 w 7045981"/>
              <a:gd name="connsiteY93" fmla="*/ 2612727 h 6056768"/>
              <a:gd name="connsiteX94" fmla="*/ 323962 w 7045981"/>
              <a:gd name="connsiteY94" fmla="*/ 2396758 h 6056768"/>
              <a:gd name="connsiteX95" fmla="*/ 386589 w 7045981"/>
              <a:gd name="connsiteY95" fmla="*/ 2243919 h 6056768"/>
              <a:gd name="connsiteX96" fmla="*/ 269757 w 7045981"/>
              <a:gd name="connsiteY96" fmla="*/ 1987464 h 6056768"/>
              <a:gd name="connsiteX97" fmla="*/ 110248 w 7045981"/>
              <a:gd name="connsiteY97" fmla="*/ 1653163 h 6056768"/>
              <a:gd name="connsiteX98" fmla="*/ 105020 w 7045981"/>
              <a:gd name="connsiteY98" fmla="*/ 1572510 h 6056768"/>
              <a:gd name="connsiteX99" fmla="*/ 333819 w 7045981"/>
              <a:gd name="connsiteY99" fmla="*/ 1361368 h 6056768"/>
              <a:gd name="connsiteX100" fmla="*/ 81057 w 7045981"/>
              <a:gd name="connsiteY100" fmla="*/ 1235825 h 6056768"/>
              <a:gd name="connsiteX101" fmla="*/ 216193 w 7045981"/>
              <a:gd name="connsiteY101" fmla="*/ 948839 h 6056768"/>
              <a:gd name="connsiteX102" fmla="*/ 143783 w 7045981"/>
              <a:gd name="connsiteY102" fmla="*/ 710023 h 6056768"/>
              <a:gd name="connsiteX103" fmla="*/ 27747 w 7045981"/>
              <a:gd name="connsiteY103" fmla="*/ 561519 h 6056768"/>
              <a:gd name="connsiteX104" fmla="*/ 0 w 7045981"/>
              <a:gd name="connsiteY104" fmla="*/ 188422 h 6056768"/>
              <a:gd name="connsiteX105" fmla="*/ 701 w 7045981"/>
              <a:gd name="connsiteY10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820488 w 7045981"/>
              <a:gd name="connsiteY51" fmla="*/ 2636747 h 6056768"/>
              <a:gd name="connsiteX52" fmla="*/ 6737385 w 7045981"/>
              <a:gd name="connsiteY52" fmla="*/ 2748633 h 6056768"/>
              <a:gd name="connsiteX53" fmla="*/ 6820488 w 7045981"/>
              <a:gd name="connsiteY53" fmla="*/ 2941547 h 6056768"/>
              <a:gd name="connsiteX54" fmla="*/ 6840672 w 7045981"/>
              <a:gd name="connsiteY54" fmla="*/ 2995626 h 6056768"/>
              <a:gd name="connsiteX55" fmla="*/ 6909400 w 7045981"/>
              <a:gd name="connsiteY55" fmla="*/ 3210359 h 6056768"/>
              <a:gd name="connsiteX56" fmla="*/ 6829587 w 7045981"/>
              <a:gd name="connsiteY56" fmla="*/ 3241799 h 6056768"/>
              <a:gd name="connsiteX57" fmla="*/ 6791705 w 7045981"/>
              <a:gd name="connsiteY57" fmla="*/ 3491017 h 6056768"/>
              <a:gd name="connsiteX58" fmla="*/ 6641817 w 7045981"/>
              <a:gd name="connsiteY58" fmla="*/ 3639987 h 6056768"/>
              <a:gd name="connsiteX59" fmla="*/ 6547533 w 7045981"/>
              <a:gd name="connsiteY59" fmla="*/ 3642133 h 6056768"/>
              <a:gd name="connsiteX60" fmla="*/ 6348085 w 7045981"/>
              <a:gd name="connsiteY60" fmla="*/ 3762620 h 6056768"/>
              <a:gd name="connsiteX61" fmla="*/ 6149696 w 7045981"/>
              <a:gd name="connsiteY61" fmla="*/ 3628581 h 6056768"/>
              <a:gd name="connsiteX62" fmla="*/ 6088058 w 7045981"/>
              <a:gd name="connsiteY62" fmla="*/ 3501106 h 6056768"/>
              <a:gd name="connsiteX63" fmla="*/ 5904466 w 7045981"/>
              <a:gd name="connsiteY63" fmla="*/ 3319000 h 6056768"/>
              <a:gd name="connsiteX64" fmla="*/ 5771725 w 7045981"/>
              <a:gd name="connsiteY64" fmla="*/ 3375553 h 6056768"/>
              <a:gd name="connsiteX65" fmla="*/ 5674077 w 7045981"/>
              <a:gd name="connsiteY65" fmla="*/ 3487457 h 6056768"/>
              <a:gd name="connsiteX66" fmla="*/ 5551381 w 7045981"/>
              <a:gd name="connsiteY66" fmla="*/ 3500069 h 6056768"/>
              <a:gd name="connsiteX67" fmla="*/ 5346531 w 7045981"/>
              <a:gd name="connsiteY67" fmla="*/ 3432867 h 6056768"/>
              <a:gd name="connsiteX68" fmla="*/ 5247823 w 7045981"/>
              <a:gd name="connsiteY68" fmla="*/ 3505174 h 6056768"/>
              <a:gd name="connsiteX69" fmla="*/ 5091773 w 7045981"/>
              <a:gd name="connsiteY69" fmla="*/ 3350980 h 6056768"/>
              <a:gd name="connsiteX70" fmla="*/ 4899531 w 7045981"/>
              <a:gd name="connsiteY70" fmla="*/ 3300893 h 6056768"/>
              <a:gd name="connsiteX71" fmla="*/ 4921719 w 7045981"/>
              <a:gd name="connsiteY71" fmla="*/ 3452826 h 6056768"/>
              <a:gd name="connsiteX72" fmla="*/ 4971959 w 7045981"/>
              <a:gd name="connsiteY72" fmla="*/ 3853155 h 6056768"/>
              <a:gd name="connsiteX73" fmla="*/ 4890477 w 7045981"/>
              <a:gd name="connsiteY73" fmla="*/ 4215293 h 6056768"/>
              <a:gd name="connsiteX74" fmla="*/ 5053440 w 7045981"/>
              <a:gd name="connsiteY74" fmla="*/ 4749448 h 6056768"/>
              <a:gd name="connsiteX75" fmla="*/ 4211468 w 7045981"/>
              <a:gd name="connsiteY75" fmla="*/ 4613646 h 6056768"/>
              <a:gd name="connsiteX76" fmla="*/ 4401590 w 7045981"/>
              <a:gd name="connsiteY76" fmla="*/ 5147800 h 6056768"/>
              <a:gd name="connsiteX77" fmla="*/ 4093772 w 7045981"/>
              <a:gd name="connsiteY77" fmla="*/ 5383191 h 6056768"/>
              <a:gd name="connsiteX78" fmla="*/ 4455911 w 7045981"/>
              <a:gd name="connsiteY78" fmla="*/ 5763437 h 6056768"/>
              <a:gd name="connsiteX79" fmla="*/ 4365377 w 7045981"/>
              <a:gd name="connsiteY79" fmla="*/ 5989773 h 6056768"/>
              <a:gd name="connsiteX80" fmla="*/ 3938958 w 7045981"/>
              <a:gd name="connsiteY80" fmla="*/ 6056768 h 6056768"/>
              <a:gd name="connsiteX81" fmla="*/ 3269907 w 7045981"/>
              <a:gd name="connsiteY81" fmla="*/ 5066320 h 6056768"/>
              <a:gd name="connsiteX82" fmla="*/ 2880608 w 7045981"/>
              <a:gd name="connsiteY82" fmla="*/ 4133812 h 6056768"/>
              <a:gd name="connsiteX83" fmla="*/ 2898715 w 7045981"/>
              <a:gd name="connsiteY83" fmla="*/ 3219412 h 6056768"/>
              <a:gd name="connsiteX84" fmla="*/ 2751629 w 7045981"/>
              <a:gd name="connsiteY84" fmla="*/ 3407750 h 6056768"/>
              <a:gd name="connsiteX85" fmla="*/ 2661476 w 7045981"/>
              <a:gd name="connsiteY85" fmla="*/ 3536539 h 6056768"/>
              <a:gd name="connsiteX86" fmla="*/ 2448976 w 7045981"/>
              <a:gd name="connsiteY86" fmla="*/ 3787677 h 6056768"/>
              <a:gd name="connsiteX87" fmla="*/ 2283079 w 7045981"/>
              <a:gd name="connsiteY87" fmla="*/ 3970849 h 6056768"/>
              <a:gd name="connsiteX88" fmla="*/ 2094807 w 7045981"/>
              <a:gd name="connsiteY88" fmla="*/ 3839192 h 6056768"/>
              <a:gd name="connsiteX89" fmla="*/ 1573211 w 7045981"/>
              <a:gd name="connsiteY89" fmla="*/ 3517220 h 6056768"/>
              <a:gd name="connsiteX90" fmla="*/ 877752 w 7045981"/>
              <a:gd name="connsiteY90" fmla="*/ 3072899 h 6056768"/>
              <a:gd name="connsiteX91" fmla="*/ 658812 w 7045981"/>
              <a:gd name="connsiteY91" fmla="*/ 2924792 h 6056768"/>
              <a:gd name="connsiteX92" fmla="*/ 454280 w 7045981"/>
              <a:gd name="connsiteY92" fmla="*/ 2793899 h 6056768"/>
              <a:gd name="connsiteX93" fmla="*/ 668931 w 7045981"/>
              <a:gd name="connsiteY93" fmla="*/ 2612727 h 6056768"/>
              <a:gd name="connsiteX94" fmla="*/ 323962 w 7045981"/>
              <a:gd name="connsiteY94" fmla="*/ 2396758 h 6056768"/>
              <a:gd name="connsiteX95" fmla="*/ 386589 w 7045981"/>
              <a:gd name="connsiteY95" fmla="*/ 2243919 h 6056768"/>
              <a:gd name="connsiteX96" fmla="*/ 269757 w 7045981"/>
              <a:gd name="connsiteY96" fmla="*/ 1987464 h 6056768"/>
              <a:gd name="connsiteX97" fmla="*/ 110248 w 7045981"/>
              <a:gd name="connsiteY97" fmla="*/ 1653163 h 6056768"/>
              <a:gd name="connsiteX98" fmla="*/ 105020 w 7045981"/>
              <a:gd name="connsiteY98" fmla="*/ 1572510 h 6056768"/>
              <a:gd name="connsiteX99" fmla="*/ 333819 w 7045981"/>
              <a:gd name="connsiteY99" fmla="*/ 1361368 h 6056768"/>
              <a:gd name="connsiteX100" fmla="*/ 81057 w 7045981"/>
              <a:gd name="connsiteY100" fmla="*/ 1235825 h 6056768"/>
              <a:gd name="connsiteX101" fmla="*/ 216193 w 7045981"/>
              <a:gd name="connsiteY101" fmla="*/ 948839 h 6056768"/>
              <a:gd name="connsiteX102" fmla="*/ 143783 w 7045981"/>
              <a:gd name="connsiteY102" fmla="*/ 710023 h 6056768"/>
              <a:gd name="connsiteX103" fmla="*/ 27747 w 7045981"/>
              <a:gd name="connsiteY103" fmla="*/ 561519 h 6056768"/>
              <a:gd name="connsiteX104" fmla="*/ 0 w 7045981"/>
              <a:gd name="connsiteY104" fmla="*/ 188422 h 6056768"/>
              <a:gd name="connsiteX105" fmla="*/ 701 w 7045981"/>
              <a:gd name="connsiteY10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820488 w 7045981"/>
              <a:gd name="connsiteY51" fmla="*/ 2636747 h 6056768"/>
              <a:gd name="connsiteX52" fmla="*/ 6737385 w 7045981"/>
              <a:gd name="connsiteY52" fmla="*/ 2748633 h 6056768"/>
              <a:gd name="connsiteX53" fmla="*/ 6820488 w 7045981"/>
              <a:gd name="connsiteY53" fmla="*/ 2941547 h 6056768"/>
              <a:gd name="connsiteX54" fmla="*/ 6840672 w 7045981"/>
              <a:gd name="connsiteY54" fmla="*/ 2995626 h 6056768"/>
              <a:gd name="connsiteX55" fmla="*/ 6909400 w 7045981"/>
              <a:gd name="connsiteY55" fmla="*/ 3210359 h 6056768"/>
              <a:gd name="connsiteX56" fmla="*/ 6829587 w 7045981"/>
              <a:gd name="connsiteY56" fmla="*/ 3241799 h 6056768"/>
              <a:gd name="connsiteX57" fmla="*/ 6791705 w 7045981"/>
              <a:gd name="connsiteY57" fmla="*/ 3491017 h 6056768"/>
              <a:gd name="connsiteX58" fmla="*/ 6641817 w 7045981"/>
              <a:gd name="connsiteY58" fmla="*/ 3639987 h 6056768"/>
              <a:gd name="connsiteX59" fmla="*/ 6547533 w 7045981"/>
              <a:gd name="connsiteY59" fmla="*/ 3642133 h 6056768"/>
              <a:gd name="connsiteX60" fmla="*/ 6348085 w 7045981"/>
              <a:gd name="connsiteY60" fmla="*/ 3762620 h 6056768"/>
              <a:gd name="connsiteX61" fmla="*/ 6149696 w 7045981"/>
              <a:gd name="connsiteY61" fmla="*/ 3628581 h 6056768"/>
              <a:gd name="connsiteX62" fmla="*/ 6088058 w 7045981"/>
              <a:gd name="connsiteY62" fmla="*/ 3501106 h 6056768"/>
              <a:gd name="connsiteX63" fmla="*/ 5904466 w 7045981"/>
              <a:gd name="connsiteY63" fmla="*/ 3319000 h 6056768"/>
              <a:gd name="connsiteX64" fmla="*/ 5771725 w 7045981"/>
              <a:gd name="connsiteY64" fmla="*/ 3375553 h 6056768"/>
              <a:gd name="connsiteX65" fmla="*/ 5674077 w 7045981"/>
              <a:gd name="connsiteY65" fmla="*/ 3487457 h 6056768"/>
              <a:gd name="connsiteX66" fmla="*/ 5551381 w 7045981"/>
              <a:gd name="connsiteY66" fmla="*/ 3500069 h 6056768"/>
              <a:gd name="connsiteX67" fmla="*/ 5460262 w 7045981"/>
              <a:gd name="connsiteY67" fmla="*/ 3460162 h 6056768"/>
              <a:gd name="connsiteX68" fmla="*/ 5346531 w 7045981"/>
              <a:gd name="connsiteY68" fmla="*/ 3432867 h 6056768"/>
              <a:gd name="connsiteX69" fmla="*/ 5247823 w 7045981"/>
              <a:gd name="connsiteY69" fmla="*/ 3505174 h 6056768"/>
              <a:gd name="connsiteX70" fmla="*/ 5091773 w 7045981"/>
              <a:gd name="connsiteY70" fmla="*/ 3350980 h 6056768"/>
              <a:gd name="connsiteX71" fmla="*/ 4899531 w 7045981"/>
              <a:gd name="connsiteY71" fmla="*/ 3300893 h 6056768"/>
              <a:gd name="connsiteX72" fmla="*/ 4921719 w 7045981"/>
              <a:gd name="connsiteY72" fmla="*/ 3452826 h 6056768"/>
              <a:gd name="connsiteX73" fmla="*/ 4971959 w 7045981"/>
              <a:gd name="connsiteY73" fmla="*/ 3853155 h 6056768"/>
              <a:gd name="connsiteX74" fmla="*/ 4890477 w 7045981"/>
              <a:gd name="connsiteY74" fmla="*/ 4215293 h 6056768"/>
              <a:gd name="connsiteX75" fmla="*/ 5053440 w 7045981"/>
              <a:gd name="connsiteY75" fmla="*/ 4749448 h 6056768"/>
              <a:gd name="connsiteX76" fmla="*/ 4211468 w 7045981"/>
              <a:gd name="connsiteY76" fmla="*/ 4613646 h 6056768"/>
              <a:gd name="connsiteX77" fmla="*/ 4401590 w 7045981"/>
              <a:gd name="connsiteY77" fmla="*/ 5147800 h 6056768"/>
              <a:gd name="connsiteX78" fmla="*/ 4093772 w 7045981"/>
              <a:gd name="connsiteY78" fmla="*/ 5383191 h 6056768"/>
              <a:gd name="connsiteX79" fmla="*/ 4455911 w 7045981"/>
              <a:gd name="connsiteY79" fmla="*/ 5763437 h 6056768"/>
              <a:gd name="connsiteX80" fmla="*/ 4365377 w 7045981"/>
              <a:gd name="connsiteY80" fmla="*/ 5989773 h 6056768"/>
              <a:gd name="connsiteX81" fmla="*/ 3938958 w 7045981"/>
              <a:gd name="connsiteY81" fmla="*/ 6056768 h 6056768"/>
              <a:gd name="connsiteX82" fmla="*/ 3269907 w 7045981"/>
              <a:gd name="connsiteY82" fmla="*/ 5066320 h 6056768"/>
              <a:gd name="connsiteX83" fmla="*/ 2880608 w 7045981"/>
              <a:gd name="connsiteY83" fmla="*/ 4133812 h 6056768"/>
              <a:gd name="connsiteX84" fmla="*/ 2898715 w 7045981"/>
              <a:gd name="connsiteY84" fmla="*/ 3219412 h 6056768"/>
              <a:gd name="connsiteX85" fmla="*/ 2751629 w 7045981"/>
              <a:gd name="connsiteY85" fmla="*/ 3407750 h 6056768"/>
              <a:gd name="connsiteX86" fmla="*/ 2661476 w 7045981"/>
              <a:gd name="connsiteY86" fmla="*/ 3536539 h 6056768"/>
              <a:gd name="connsiteX87" fmla="*/ 2448976 w 7045981"/>
              <a:gd name="connsiteY87" fmla="*/ 3787677 h 6056768"/>
              <a:gd name="connsiteX88" fmla="*/ 2283079 w 7045981"/>
              <a:gd name="connsiteY88" fmla="*/ 3970849 h 6056768"/>
              <a:gd name="connsiteX89" fmla="*/ 2094807 w 7045981"/>
              <a:gd name="connsiteY89" fmla="*/ 3839192 h 6056768"/>
              <a:gd name="connsiteX90" fmla="*/ 1573211 w 7045981"/>
              <a:gd name="connsiteY90" fmla="*/ 3517220 h 6056768"/>
              <a:gd name="connsiteX91" fmla="*/ 877752 w 7045981"/>
              <a:gd name="connsiteY91" fmla="*/ 3072899 h 6056768"/>
              <a:gd name="connsiteX92" fmla="*/ 658812 w 7045981"/>
              <a:gd name="connsiteY92" fmla="*/ 2924792 h 6056768"/>
              <a:gd name="connsiteX93" fmla="*/ 454280 w 7045981"/>
              <a:gd name="connsiteY93" fmla="*/ 2793899 h 6056768"/>
              <a:gd name="connsiteX94" fmla="*/ 668931 w 7045981"/>
              <a:gd name="connsiteY94" fmla="*/ 2612727 h 6056768"/>
              <a:gd name="connsiteX95" fmla="*/ 323962 w 7045981"/>
              <a:gd name="connsiteY95" fmla="*/ 2396758 h 6056768"/>
              <a:gd name="connsiteX96" fmla="*/ 386589 w 7045981"/>
              <a:gd name="connsiteY96" fmla="*/ 2243919 h 6056768"/>
              <a:gd name="connsiteX97" fmla="*/ 269757 w 7045981"/>
              <a:gd name="connsiteY97" fmla="*/ 1987464 h 6056768"/>
              <a:gd name="connsiteX98" fmla="*/ 110248 w 7045981"/>
              <a:gd name="connsiteY98" fmla="*/ 1653163 h 6056768"/>
              <a:gd name="connsiteX99" fmla="*/ 105020 w 7045981"/>
              <a:gd name="connsiteY99" fmla="*/ 1572510 h 6056768"/>
              <a:gd name="connsiteX100" fmla="*/ 333819 w 7045981"/>
              <a:gd name="connsiteY100" fmla="*/ 1361368 h 6056768"/>
              <a:gd name="connsiteX101" fmla="*/ 81057 w 7045981"/>
              <a:gd name="connsiteY101" fmla="*/ 1235825 h 6056768"/>
              <a:gd name="connsiteX102" fmla="*/ 216193 w 7045981"/>
              <a:gd name="connsiteY102" fmla="*/ 948839 h 6056768"/>
              <a:gd name="connsiteX103" fmla="*/ 143783 w 7045981"/>
              <a:gd name="connsiteY103" fmla="*/ 710023 h 6056768"/>
              <a:gd name="connsiteX104" fmla="*/ 27747 w 7045981"/>
              <a:gd name="connsiteY104" fmla="*/ 561519 h 6056768"/>
              <a:gd name="connsiteX105" fmla="*/ 0 w 7045981"/>
              <a:gd name="connsiteY105" fmla="*/ 188422 h 6056768"/>
              <a:gd name="connsiteX106" fmla="*/ 701 w 7045981"/>
              <a:gd name="connsiteY10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820488 w 7045981"/>
              <a:gd name="connsiteY51" fmla="*/ 2636747 h 6056768"/>
              <a:gd name="connsiteX52" fmla="*/ 6737385 w 7045981"/>
              <a:gd name="connsiteY52" fmla="*/ 2748633 h 6056768"/>
              <a:gd name="connsiteX53" fmla="*/ 6820488 w 7045981"/>
              <a:gd name="connsiteY53" fmla="*/ 2941547 h 6056768"/>
              <a:gd name="connsiteX54" fmla="*/ 6840672 w 7045981"/>
              <a:gd name="connsiteY54" fmla="*/ 2995626 h 6056768"/>
              <a:gd name="connsiteX55" fmla="*/ 6909400 w 7045981"/>
              <a:gd name="connsiteY55" fmla="*/ 3210359 h 6056768"/>
              <a:gd name="connsiteX56" fmla="*/ 6829587 w 7045981"/>
              <a:gd name="connsiteY56" fmla="*/ 3241799 h 6056768"/>
              <a:gd name="connsiteX57" fmla="*/ 6791705 w 7045981"/>
              <a:gd name="connsiteY57" fmla="*/ 3491017 h 6056768"/>
              <a:gd name="connsiteX58" fmla="*/ 6641817 w 7045981"/>
              <a:gd name="connsiteY58" fmla="*/ 3639987 h 6056768"/>
              <a:gd name="connsiteX59" fmla="*/ 6547533 w 7045981"/>
              <a:gd name="connsiteY59" fmla="*/ 3642133 h 6056768"/>
              <a:gd name="connsiteX60" fmla="*/ 6348085 w 7045981"/>
              <a:gd name="connsiteY60" fmla="*/ 3762620 h 6056768"/>
              <a:gd name="connsiteX61" fmla="*/ 6149696 w 7045981"/>
              <a:gd name="connsiteY61" fmla="*/ 3628581 h 6056768"/>
              <a:gd name="connsiteX62" fmla="*/ 6088058 w 7045981"/>
              <a:gd name="connsiteY62" fmla="*/ 3501106 h 6056768"/>
              <a:gd name="connsiteX63" fmla="*/ 5904466 w 7045981"/>
              <a:gd name="connsiteY63" fmla="*/ 3319000 h 6056768"/>
              <a:gd name="connsiteX64" fmla="*/ 5771725 w 7045981"/>
              <a:gd name="connsiteY64" fmla="*/ 3375553 h 6056768"/>
              <a:gd name="connsiteX65" fmla="*/ 5674077 w 7045981"/>
              <a:gd name="connsiteY65" fmla="*/ 3487457 h 6056768"/>
              <a:gd name="connsiteX66" fmla="*/ 5551381 w 7045981"/>
              <a:gd name="connsiteY66" fmla="*/ 3500069 h 6056768"/>
              <a:gd name="connsiteX67" fmla="*/ 5446614 w 7045981"/>
              <a:gd name="connsiteY67" fmla="*/ 3501106 h 6056768"/>
              <a:gd name="connsiteX68" fmla="*/ 5346531 w 7045981"/>
              <a:gd name="connsiteY68" fmla="*/ 3432867 h 6056768"/>
              <a:gd name="connsiteX69" fmla="*/ 5247823 w 7045981"/>
              <a:gd name="connsiteY69" fmla="*/ 3505174 h 6056768"/>
              <a:gd name="connsiteX70" fmla="*/ 5091773 w 7045981"/>
              <a:gd name="connsiteY70" fmla="*/ 3350980 h 6056768"/>
              <a:gd name="connsiteX71" fmla="*/ 4899531 w 7045981"/>
              <a:gd name="connsiteY71" fmla="*/ 3300893 h 6056768"/>
              <a:gd name="connsiteX72" fmla="*/ 4921719 w 7045981"/>
              <a:gd name="connsiteY72" fmla="*/ 3452826 h 6056768"/>
              <a:gd name="connsiteX73" fmla="*/ 4971959 w 7045981"/>
              <a:gd name="connsiteY73" fmla="*/ 3853155 h 6056768"/>
              <a:gd name="connsiteX74" fmla="*/ 4890477 w 7045981"/>
              <a:gd name="connsiteY74" fmla="*/ 4215293 h 6056768"/>
              <a:gd name="connsiteX75" fmla="*/ 5053440 w 7045981"/>
              <a:gd name="connsiteY75" fmla="*/ 4749448 h 6056768"/>
              <a:gd name="connsiteX76" fmla="*/ 4211468 w 7045981"/>
              <a:gd name="connsiteY76" fmla="*/ 4613646 h 6056768"/>
              <a:gd name="connsiteX77" fmla="*/ 4401590 w 7045981"/>
              <a:gd name="connsiteY77" fmla="*/ 5147800 h 6056768"/>
              <a:gd name="connsiteX78" fmla="*/ 4093772 w 7045981"/>
              <a:gd name="connsiteY78" fmla="*/ 5383191 h 6056768"/>
              <a:gd name="connsiteX79" fmla="*/ 4455911 w 7045981"/>
              <a:gd name="connsiteY79" fmla="*/ 5763437 h 6056768"/>
              <a:gd name="connsiteX80" fmla="*/ 4365377 w 7045981"/>
              <a:gd name="connsiteY80" fmla="*/ 5989773 h 6056768"/>
              <a:gd name="connsiteX81" fmla="*/ 3938958 w 7045981"/>
              <a:gd name="connsiteY81" fmla="*/ 6056768 h 6056768"/>
              <a:gd name="connsiteX82" fmla="*/ 3269907 w 7045981"/>
              <a:gd name="connsiteY82" fmla="*/ 5066320 h 6056768"/>
              <a:gd name="connsiteX83" fmla="*/ 2880608 w 7045981"/>
              <a:gd name="connsiteY83" fmla="*/ 4133812 h 6056768"/>
              <a:gd name="connsiteX84" fmla="*/ 2898715 w 7045981"/>
              <a:gd name="connsiteY84" fmla="*/ 3219412 h 6056768"/>
              <a:gd name="connsiteX85" fmla="*/ 2751629 w 7045981"/>
              <a:gd name="connsiteY85" fmla="*/ 3407750 h 6056768"/>
              <a:gd name="connsiteX86" fmla="*/ 2661476 w 7045981"/>
              <a:gd name="connsiteY86" fmla="*/ 3536539 h 6056768"/>
              <a:gd name="connsiteX87" fmla="*/ 2448976 w 7045981"/>
              <a:gd name="connsiteY87" fmla="*/ 3787677 h 6056768"/>
              <a:gd name="connsiteX88" fmla="*/ 2283079 w 7045981"/>
              <a:gd name="connsiteY88" fmla="*/ 3970849 h 6056768"/>
              <a:gd name="connsiteX89" fmla="*/ 2094807 w 7045981"/>
              <a:gd name="connsiteY89" fmla="*/ 3839192 h 6056768"/>
              <a:gd name="connsiteX90" fmla="*/ 1573211 w 7045981"/>
              <a:gd name="connsiteY90" fmla="*/ 3517220 h 6056768"/>
              <a:gd name="connsiteX91" fmla="*/ 877752 w 7045981"/>
              <a:gd name="connsiteY91" fmla="*/ 3072899 h 6056768"/>
              <a:gd name="connsiteX92" fmla="*/ 658812 w 7045981"/>
              <a:gd name="connsiteY92" fmla="*/ 2924792 h 6056768"/>
              <a:gd name="connsiteX93" fmla="*/ 454280 w 7045981"/>
              <a:gd name="connsiteY93" fmla="*/ 2793899 h 6056768"/>
              <a:gd name="connsiteX94" fmla="*/ 668931 w 7045981"/>
              <a:gd name="connsiteY94" fmla="*/ 2612727 h 6056768"/>
              <a:gd name="connsiteX95" fmla="*/ 323962 w 7045981"/>
              <a:gd name="connsiteY95" fmla="*/ 2396758 h 6056768"/>
              <a:gd name="connsiteX96" fmla="*/ 386589 w 7045981"/>
              <a:gd name="connsiteY96" fmla="*/ 2243919 h 6056768"/>
              <a:gd name="connsiteX97" fmla="*/ 269757 w 7045981"/>
              <a:gd name="connsiteY97" fmla="*/ 1987464 h 6056768"/>
              <a:gd name="connsiteX98" fmla="*/ 110248 w 7045981"/>
              <a:gd name="connsiteY98" fmla="*/ 1653163 h 6056768"/>
              <a:gd name="connsiteX99" fmla="*/ 105020 w 7045981"/>
              <a:gd name="connsiteY99" fmla="*/ 1572510 h 6056768"/>
              <a:gd name="connsiteX100" fmla="*/ 333819 w 7045981"/>
              <a:gd name="connsiteY100" fmla="*/ 1361368 h 6056768"/>
              <a:gd name="connsiteX101" fmla="*/ 81057 w 7045981"/>
              <a:gd name="connsiteY101" fmla="*/ 1235825 h 6056768"/>
              <a:gd name="connsiteX102" fmla="*/ 216193 w 7045981"/>
              <a:gd name="connsiteY102" fmla="*/ 948839 h 6056768"/>
              <a:gd name="connsiteX103" fmla="*/ 143783 w 7045981"/>
              <a:gd name="connsiteY103" fmla="*/ 710023 h 6056768"/>
              <a:gd name="connsiteX104" fmla="*/ 27747 w 7045981"/>
              <a:gd name="connsiteY104" fmla="*/ 561519 h 6056768"/>
              <a:gd name="connsiteX105" fmla="*/ 0 w 7045981"/>
              <a:gd name="connsiteY105" fmla="*/ 188422 h 6056768"/>
              <a:gd name="connsiteX106" fmla="*/ 701 w 7045981"/>
              <a:gd name="connsiteY10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88872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269907 w 7045981"/>
              <a:gd name="connsiteY83" fmla="*/ 5066320 h 6056768"/>
              <a:gd name="connsiteX84" fmla="*/ 2880608 w 7045981"/>
              <a:gd name="connsiteY84" fmla="*/ 4133812 h 6056768"/>
              <a:gd name="connsiteX85" fmla="*/ 2898715 w 7045981"/>
              <a:gd name="connsiteY85" fmla="*/ 3219412 h 6056768"/>
              <a:gd name="connsiteX86" fmla="*/ 2751629 w 7045981"/>
              <a:gd name="connsiteY86" fmla="*/ 3407750 h 6056768"/>
              <a:gd name="connsiteX87" fmla="*/ 2661476 w 7045981"/>
              <a:gd name="connsiteY87" fmla="*/ 3536539 h 6056768"/>
              <a:gd name="connsiteX88" fmla="*/ 2448976 w 7045981"/>
              <a:gd name="connsiteY88" fmla="*/ 3787677 h 6056768"/>
              <a:gd name="connsiteX89" fmla="*/ 2283079 w 7045981"/>
              <a:gd name="connsiteY89" fmla="*/ 3970849 h 6056768"/>
              <a:gd name="connsiteX90" fmla="*/ 2094807 w 7045981"/>
              <a:gd name="connsiteY90" fmla="*/ 3839192 h 6056768"/>
              <a:gd name="connsiteX91" fmla="*/ 1573211 w 7045981"/>
              <a:gd name="connsiteY91" fmla="*/ 3517220 h 6056768"/>
              <a:gd name="connsiteX92" fmla="*/ 877752 w 7045981"/>
              <a:gd name="connsiteY92" fmla="*/ 3072899 h 6056768"/>
              <a:gd name="connsiteX93" fmla="*/ 658812 w 7045981"/>
              <a:gd name="connsiteY93" fmla="*/ 2924792 h 6056768"/>
              <a:gd name="connsiteX94" fmla="*/ 454280 w 7045981"/>
              <a:gd name="connsiteY94" fmla="*/ 2793899 h 6056768"/>
              <a:gd name="connsiteX95" fmla="*/ 668931 w 7045981"/>
              <a:gd name="connsiteY95" fmla="*/ 2612727 h 6056768"/>
              <a:gd name="connsiteX96" fmla="*/ 323962 w 7045981"/>
              <a:gd name="connsiteY96" fmla="*/ 2396758 h 6056768"/>
              <a:gd name="connsiteX97" fmla="*/ 386589 w 7045981"/>
              <a:gd name="connsiteY97" fmla="*/ 2243919 h 6056768"/>
              <a:gd name="connsiteX98" fmla="*/ 269757 w 7045981"/>
              <a:gd name="connsiteY98" fmla="*/ 1987464 h 6056768"/>
              <a:gd name="connsiteX99" fmla="*/ 110248 w 7045981"/>
              <a:gd name="connsiteY99" fmla="*/ 1653163 h 6056768"/>
              <a:gd name="connsiteX100" fmla="*/ 105020 w 7045981"/>
              <a:gd name="connsiteY100" fmla="*/ 1572510 h 6056768"/>
              <a:gd name="connsiteX101" fmla="*/ 333819 w 7045981"/>
              <a:gd name="connsiteY101" fmla="*/ 1361368 h 6056768"/>
              <a:gd name="connsiteX102" fmla="*/ 81057 w 7045981"/>
              <a:gd name="connsiteY102" fmla="*/ 1235825 h 6056768"/>
              <a:gd name="connsiteX103" fmla="*/ 216193 w 7045981"/>
              <a:gd name="connsiteY103" fmla="*/ 948839 h 6056768"/>
              <a:gd name="connsiteX104" fmla="*/ 143783 w 7045981"/>
              <a:gd name="connsiteY104" fmla="*/ 710023 h 6056768"/>
              <a:gd name="connsiteX105" fmla="*/ 27747 w 7045981"/>
              <a:gd name="connsiteY105" fmla="*/ 561519 h 6056768"/>
              <a:gd name="connsiteX106" fmla="*/ 0 w 7045981"/>
              <a:gd name="connsiteY106" fmla="*/ 188422 h 6056768"/>
              <a:gd name="connsiteX107" fmla="*/ 701 w 7045981"/>
              <a:gd name="connsiteY10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269907 w 7045981"/>
              <a:gd name="connsiteY83" fmla="*/ 5066320 h 6056768"/>
              <a:gd name="connsiteX84" fmla="*/ 2880608 w 7045981"/>
              <a:gd name="connsiteY84" fmla="*/ 4133812 h 6056768"/>
              <a:gd name="connsiteX85" fmla="*/ 2898715 w 7045981"/>
              <a:gd name="connsiteY85" fmla="*/ 3219412 h 6056768"/>
              <a:gd name="connsiteX86" fmla="*/ 2751629 w 7045981"/>
              <a:gd name="connsiteY86" fmla="*/ 3407750 h 6056768"/>
              <a:gd name="connsiteX87" fmla="*/ 2661476 w 7045981"/>
              <a:gd name="connsiteY87" fmla="*/ 3536539 h 6056768"/>
              <a:gd name="connsiteX88" fmla="*/ 2448976 w 7045981"/>
              <a:gd name="connsiteY88" fmla="*/ 3787677 h 6056768"/>
              <a:gd name="connsiteX89" fmla="*/ 2283079 w 7045981"/>
              <a:gd name="connsiteY89" fmla="*/ 3970849 h 6056768"/>
              <a:gd name="connsiteX90" fmla="*/ 2094807 w 7045981"/>
              <a:gd name="connsiteY90" fmla="*/ 3839192 h 6056768"/>
              <a:gd name="connsiteX91" fmla="*/ 1573211 w 7045981"/>
              <a:gd name="connsiteY91" fmla="*/ 3517220 h 6056768"/>
              <a:gd name="connsiteX92" fmla="*/ 877752 w 7045981"/>
              <a:gd name="connsiteY92" fmla="*/ 3072899 h 6056768"/>
              <a:gd name="connsiteX93" fmla="*/ 658812 w 7045981"/>
              <a:gd name="connsiteY93" fmla="*/ 2924792 h 6056768"/>
              <a:gd name="connsiteX94" fmla="*/ 454280 w 7045981"/>
              <a:gd name="connsiteY94" fmla="*/ 2793899 h 6056768"/>
              <a:gd name="connsiteX95" fmla="*/ 668931 w 7045981"/>
              <a:gd name="connsiteY95" fmla="*/ 2612727 h 6056768"/>
              <a:gd name="connsiteX96" fmla="*/ 323962 w 7045981"/>
              <a:gd name="connsiteY96" fmla="*/ 2396758 h 6056768"/>
              <a:gd name="connsiteX97" fmla="*/ 386589 w 7045981"/>
              <a:gd name="connsiteY97" fmla="*/ 2243919 h 6056768"/>
              <a:gd name="connsiteX98" fmla="*/ 269757 w 7045981"/>
              <a:gd name="connsiteY98" fmla="*/ 1987464 h 6056768"/>
              <a:gd name="connsiteX99" fmla="*/ 110248 w 7045981"/>
              <a:gd name="connsiteY99" fmla="*/ 1653163 h 6056768"/>
              <a:gd name="connsiteX100" fmla="*/ 105020 w 7045981"/>
              <a:gd name="connsiteY100" fmla="*/ 1572510 h 6056768"/>
              <a:gd name="connsiteX101" fmla="*/ 333819 w 7045981"/>
              <a:gd name="connsiteY101" fmla="*/ 1361368 h 6056768"/>
              <a:gd name="connsiteX102" fmla="*/ 81057 w 7045981"/>
              <a:gd name="connsiteY102" fmla="*/ 1235825 h 6056768"/>
              <a:gd name="connsiteX103" fmla="*/ 216193 w 7045981"/>
              <a:gd name="connsiteY103" fmla="*/ 948839 h 6056768"/>
              <a:gd name="connsiteX104" fmla="*/ 143783 w 7045981"/>
              <a:gd name="connsiteY104" fmla="*/ 710023 h 6056768"/>
              <a:gd name="connsiteX105" fmla="*/ 27747 w 7045981"/>
              <a:gd name="connsiteY105" fmla="*/ 561519 h 6056768"/>
              <a:gd name="connsiteX106" fmla="*/ 0 w 7045981"/>
              <a:gd name="connsiteY106" fmla="*/ 188422 h 6056768"/>
              <a:gd name="connsiteX107" fmla="*/ 701 w 7045981"/>
              <a:gd name="connsiteY10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269907 w 7045981"/>
              <a:gd name="connsiteY83" fmla="*/ 5066320 h 6056768"/>
              <a:gd name="connsiteX84" fmla="*/ 2880608 w 7045981"/>
              <a:gd name="connsiteY84" fmla="*/ 4133812 h 6056768"/>
              <a:gd name="connsiteX85" fmla="*/ 2899033 w 7045981"/>
              <a:gd name="connsiteY85" fmla="*/ 3373727 h 6056768"/>
              <a:gd name="connsiteX86" fmla="*/ 2898715 w 7045981"/>
              <a:gd name="connsiteY86" fmla="*/ 3219412 h 6056768"/>
              <a:gd name="connsiteX87" fmla="*/ 2751629 w 7045981"/>
              <a:gd name="connsiteY87" fmla="*/ 3407750 h 6056768"/>
              <a:gd name="connsiteX88" fmla="*/ 2661476 w 7045981"/>
              <a:gd name="connsiteY88" fmla="*/ 3536539 h 6056768"/>
              <a:gd name="connsiteX89" fmla="*/ 2448976 w 7045981"/>
              <a:gd name="connsiteY89" fmla="*/ 3787677 h 6056768"/>
              <a:gd name="connsiteX90" fmla="*/ 2283079 w 7045981"/>
              <a:gd name="connsiteY90" fmla="*/ 3970849 h 6056768"/>
              <a:gd name="connsiteX91" fmla="*/ 2094807 w 7045981"/>
              <a:gd name="connsiteY91" fmla="*/ 3839192 h 6056768"/>
              <a:gd name="connsiteX92" fmla="*/ 1573211 w 7045981"/>
              <a:gd name="connsiteY92" fmla="*/ 3517220 h 6056768"/>
              <a:gd name="connsiteX93" fmla="*/ 877752 w 7045981"/>
              <a:gd name="connsiteY93" fmla="*/ 3072899 h 6056768"/>
              <a:gd name="connsiteX94" fmla="*/ 658812 w 7045981"/>
              <a:gd name="connsiteY94" fmla="*/ 2924792 h 6056768"/>
              <a:gd name="connsiteX95" fmla="*/ 454280 w 7045981"/>
              <a:gd name="connsiteY95" fmla="*/ 2793899 h 6056768"/>
              <a:gd name="connsiteX96" fmla="*/ 668931 w 7045981"/>
              <a:gd name="connsiteY96" fmla="*/ 2612727 h 6056768"/>
              <a:gd name="connsiteX97" fmla="*/ 323962 w 7045981"/>
              <a:gd name="connsiteY97" fmla="*/ 2396758 h 6056768"/>
              <a:gd name="connsiteX98" fmla="*/ 386589 w 7045981"/>
              <a:gd name="connsiteY98" fmla="*/ 2243919 h 6056768"/>
              <a:gd name="connsiteX99" fmla="*/ 269757 w 7045981"/>
              <a:gd name="connsiteY99" fmla="*/ 1987464 h 6056768"/>
              <a:gd name="connsiteX100" fmla="*/ 110248 w 7045981"/>
              <a:gd name="connsiteY100" fmla="*/ 1653163 h 6056768"/>
              <a:gd name="connsiteX101" fmla="*/ 105020 w 7045981"/>
              <a:gd name="connsiteY101" fmla="*/ 1572510 h 6056768"/>
              <a:gd name="connsiteX102" fmla="*/ 333819 w 7045981"/>
              <a:gd name="connsiteY102" fmla="*/ 1361368 h 6056768"/>
              <a:gd name="connsiteX103" fmla="*/ 81057 w 7045981"/>
              <a:gd name="connsiteY103" fmla="*/ 1235825 h 6056768"/>
              <a:gd name="connsiteX104" fmla="*/ 216193 w 7045981"/>
              <a:gd name="connsiteY104" fmla="*/ 948839 h 6056768"/>
              <a:gd name="connsiteX105" fmla="*/ 143783 w 7045981"/>
              <a:gd name="connsiteY105" fmla="*/ 710023 h 6056768"/>
              <a:gd name="connsiteX106" fmla="*/ 27747 w 7045981"/>
              <a:gd name="connsiteY106" fmla="*/ 561519 h 6056768"/>
              <a:gd name="connsiteX107" fmla="*/ 0 w 7045981"/>
              <a:gd name="connsiteY107" fmla="*/ 188422 h 6056768"/>
              <a:gd name="connsiteX108" fmla="*/ 701 w 7045981"/>
              <a:gd name="connsiteY10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269907 w 7045981"/>
              <a:gd name="connsiteY83" fmla="*/ 5066320 h 6056768"/>
              <a:gd name="connsiteX84" fmla="*/ 2880608 w 7045981"/>
              <a:gd name="connsiteY84" fmla="*/ 4133812 h 6056768"/>
              <a:gd name="connsiteX85" fmla="*/ 2844442 w 7045981"/>
              <a:gd name="connsiteY85" fmla="*/ 3414670 h 6056768"/>
              <a:gd name="connsiteX86" fmla="*/ 2898715 w 7045981"/>
              <a:gd name="connsiteY86" fmla="*/ 3219412 h 6056768"/>
              <a:gd name="connsiteX87" fmla="*/ 2751629 w 7045981"/>
              <a:gd name="connsiteY87" fmla="*/ 3407750 h 6056768"/>
              <a:gd name="connsiteX88" fmla="*/ 2661476 w 7045981"/>
              <a:gd name="connsiteY88" fmla="*/ 3536539 h 6056768"/>
              <a:gd name="connsiteX89" fmla="*/ 2448976 w 7045981"/>
              <a:gd name="connsiteY89" fmla="*/ 3787677 h 6056768"/>
              <a:gd name="connsiteX90" fmla="*/ 2283079 w 7045981"/>
              <a:gd name="connsiteY90" fmla="*/ 3970849 h 6056768"/>
              <a:gd name="connsiteX91" fmla="*/ 2094807 w 7045981"/>
              <a:gd name="connsiteY91" fmla="*/ 3839192 h 6056768"/>
              <a:gd name="connsiteX92" fmla="*/ 1573211 w 7045981"/>
              <a:gd name="connsiteY92" fmla="*/ 3517220 h 6056768"/>
              <a:gd name="connsiteX93" fmla="*/ 877752 w 7045981"/>
              <a:gd name="connsiteY93" fmla="*/ 3072899 h 6056768"/>
              <a:gd name="connsiteX94" fmla="*/ 658812 w 7045981"/>
              <a:gd name="connsiteY94" fmla="*/ 2924792 h 6056768"/>
              <a:gd name="connsiteX95" fmla="*/ 454280 w 7045981"/>
              <a:gd name="connsiteY95" fmla="*/ 2793899 h 6056768"/>
              <a:gd name="connsiteX96" fmla="*/ 668931 w 7045981"/>
              <a:gd name="connsiteY96" fmla="*/ 2612727 h 6056768"/>
              <a:gd name="connsiteX97" fmla="*/ 323962 w 7045981"/>
              <a:gd name="connsiteY97" fmla="*/ 2396758 h 6056768"/>
              <a:gd name="connsiteX98" fmla="*/ 386589 w 7045981"/>
              <a:gd name="connsiteY98" fmla="*/ 2243919 h 6056768"/>
              <a:gd name="connsiteX99" fmla="*/ 269757 w 7045981"/>
              <a:gd name="connsiteY99" fmla="*/ 1987464 h 6056768"/>
              <a:gd name="connsiteX100" fmla="*/ 110248 w 7045981"/>
              <a:gd name="connsiteY100" fmla="*/ 1653163 h 6056768"/>
              <a:gd name="connsiteX101" fmla="*/ 105020 w 7045981"/>
              <a:gd name="connsiteY101" fmla="*/ 1572510 h 6056768"/>
              <a:gd name="connsiteX102" fmla="*/ 333819 w 7045981"/>
              <a:gd name="connsiteY102" fmla="*/ 1361368 h 6056768"/>
              <a:gd name="connsiteX103" fmla="*/ 81057 w 7045981"/>
              <a:gd name="connsiteY103" fmla="*/ 1235825 h 6056768"/>
              <a:gd name="connsiteX104" fmla="*/ 216193 w 7045981"/>
              <a:gd name="connsiteY104" fmla="*/ 948839 h 6056768"/>
              <a:gd name="connsiteX105" fmla="*/ 143783 w 7045981"/>
              <a:gd name="connsiteY105" fmla="*/ 710023 h 6056768"/>
              <a:gd name="connsiteX106" fmla="*/ 27747 w 7045981"/>
              <a:gd name="connsiteY106" fmla="*/ 561519 h 6056768"/>
              <a:gd name="connsiteX107" fmla="*/ 0 w 7045981"/>
              <a:gd name="connsiteY107" fmla="*/ 188422 h 6056768"/>
              <a:gd name="connsiteX108" fmla="*/ 701 w 7045981"/>
              <a:gd name="connsiteY10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269907 w 7045981"/>
              <a:gd name="connsiteY83" fmla="*/ 5066320 h 6056768"/>
              <a:gd name="connsiteX84" fmla="*/ 2880608 w 7045981"/>
              <a:gd name="connsiteY84" fmla="*/ 4133812 h 6056768"/>
              <a:gd name="connsiteX85" fmla="*/ 2876286 w 7045981"/>
              <a:gd name="connsiteY85" fmla="*/ 4001524 h 6056768"/>
              <a:gd name="connsiteX86" fmla="*/ 2844442 w 7045981"/>
              <a:gd name="connsiteY86" fmla="*/ 3414670 h 6056768"/>
              <a:gd name="connsiteX87" fmla="*/ 2898715 w 7045981"/>
              <a:gd name="connsiteY87" fmla="*/ 3219412 h 6056768"/>
              <a:gd name="connsiteX88" fmla="*/ 2751629 w 7045981"/>
              <a:gd name="connsiteY88" fmla="*/ 3407750 h 6056768"/>
              <a:gd name="connsiteX89" fmla="*/ 2661476 w 7045981"/>
              <a:gd name="connsiteY89" fmla="*/ 3536539 h 6056768"/>
              <a:gd name="connsiteX90" fmla="*/ 2448976 w 7045981"/>
              <a:gd name="connsiteY90" fmla="*/ 3787677 h 6056768"/>
              <a:gd name="connsiteX91" fmla="*/ 2283079 w 7045981"/>
              <a:gd name="connsiteY91" fmla="*/ 3970849 h 6056768"/>
              <a:gd name="connsiteX92" fmla="*/ 2094807 w 7045981"/>
              <a:gd name="connsiteY92" fmla="*/ 3839192 h 6056768"/>
              <a:gd name="connsiteX93" fmla="*/ 1573211 w 7045981"/>
              <a:gd name="connsiteY93" fmla="*/ 3517220 h 6056768"/>
              <a:gd name="connsiteX94" fmla="*/ 877752 w 7045981"/>
              <a:gd name="connsiteY94" fmla="*/ 3072899 h 6056768"/>
              <a:gd name="connsiteX95" fmla="*/ 658812 w 7045981"/>
              <a:gd name="connsiteY95" fmla="*/ 2924792 h 6056768"/>
              <a:gd name="connsiteX96" fmla="*/ 454280 w 7045981"/>
              <a:gd name="connsiteY96" fmla="*/ 2793899 h 6056768"/>
              <a:gd name="connsiteX97" fmla="*/ 668931 w 7045981"/>
              <a:gd name="connsiteY97" fmla="*/ 2612727 h 6056768"/>
              <a:gd name="connsiteX98" fmla="*/ 323962 w 7045981"/>
              <a:gd name="connsiteY98" fmla="*/ 2396758 h 6056768"/>
              <a:gd name="connsiteX99" fmla="*/ 386589 w 7045981"/>
              <a:gd name="connsiteY99" fmla="*/ 2243919 h 6056768"/>
              <a:gd name="connsiteX100" fmla="*/ 269757 w 7045981"/>
              <a:gd name="connsiteY100" fmla="*/ 1987464 h 6056768"/>
              <a:gd name="connsiteX101" fmla="*/ 110248 w 7045981"/>
              <a:gd name="connsiteY101" fmla="*/ 1653163 h 6056768"/>
              <a:gd name="connsiteX102" fmla="*/ 105020 w 7045981"/>
              <a:gd name="connsiteY102" fmla="*/ 1572510 h 6056768"/>
              <a:gd name="connsiteX103" fmla="*/ 333819 w 7045981"/>
              <a:gd name="connsiteY103" fmla="*/ 1361368 h 6056768"/>
              <a:gd name="connsiteX104" fmla="*/ 81057 w 7045981"/>
              <a:gd name="connsiteY104" fmla="*/ 1235825 h 6056768"/>
              <a:gd name="connsiteX105" fmla="*/ 216193 w 7045981"/>
              <a:gd name="connsiteY105" fmla="*/ 948839 h 6056768"/>
              <a:gd name="connsiteX106" fmla="*/ 143783 w 7045981"/>
              <a:gd name="connsiteY106" fmla="*/ 710023 h 6056768"/>
              <a:gd name="connsiteX107" fmla="*/ 27747 w 7045981"/>
              <a:gd name="connsiteY107" fmla="*/ 561519 h 6056768"/>
              <a:gd name="connsiteX108" fmla="*/ 0 w 7045981"/>
              <a:gd name="connsiteY108" fmla="*/ 188422 h 6056768"/>
              <a:gd name="connsiteX109" fmla="*/ 701 w 7045981"/>
              <a:gd name="connsiteY10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269907 w 7045981"/>
              <a:gd name="connsiteY83" fmla="*/ 5066320 h 6056768"/>
              <a:gd name="connsiteX84" fmla="*/ 2830566 w 7045981"/>
              <a:gd name="connsiteY84" fmla="*/ 4138362 h 6056768"/>
              <a:gd name="connsiteX85" fmla="*/ 2876286 w 7045981"/>
              <a:gd name="connsiteY85" fmla="*/ 4001524 h 6056768"/>
              <a:gd name="connsiteX86" fmla="*/ 2844442 w 7045981"/>
              <a:gd name="connsiteY86" fmla="*/ 3414670 h 6056768"/>
              <a:gd name="connsiteX87" fmla="*/ 2898715 w 7045981"/>
              <a:gd name="connsiteY87" fmla="*/ 3219412 h 6056768"/>
              <a:gd name="connsiteX88" fmla="*/ 2751629 w 7045981"/>
              <a:gd name="connsiteY88" fmla="*/ 3407750 h 6056768"/>
              <a:gd name="connsiteX89" fmla="*/ 2661476 w 7045981"/>
              <a:gd name="connsiteY89" fmla="*/ 3536539 h 6056768"/>
              <a:gd name="connsiteX90" fmla="*/ 2448976 w 7045981"/>
              <a:gd name="connsiteY90" fmla="*/ 3787677 h 6056768"/>
              <a:gd name="connsiteX91" fmla="*/ 2283079 w 7045981"/>
              <a:gd name="connsiteY91" fmla="*/ 3970849 h 6056768"/>
              <a:gd name="connsiteX92" fmla="*/ 2094807 w 7045981"/>
              <a:gd name="connsiteY92" fmla="*/ 3839192 h 6056768"/>
              <a:gd name="connsiteX93" fmla="*/ 1573211 w 7045981"/>
              <a:gd name="connsiteY93" fmla="*/ 3517220 h 6056768"/>
              <a:gd name="connsiteX94" fmla="*/ 877752 w 7045981"/>
              <a:gd name="connsiteY94" fmla="*/ 3072899 h 6056768"/>
              <a:gd name="connsiteX95" fmla="*/ 658812 w 7045981"/>
              <a:gd name="connsiteY95" fmla="*/ 2924792 h 6056768"/>
              <a:gd name="connsiteX96" fmla="*/ 454280 w 7045981"/>
              <a:gd name="connsiteY96" fmla="*/ 2793899 h 6056768"/>
              <a:gd name="connsiteX97" fmla="*/ 668931 w 7045981"/>
              <a:gd name="connsiteY97" fmla="*/ 2612727 h 6056768"/>
              <a:gd name="connsiteX98" fmla="*/ 323962 w 7045981"/>
              <a:gd name="connsiteY98" fmla="*/ 2396758 h 6056768"/>
              <a:gd name="connsiteX99" fmla="*/ 386589 w 7045981"/>
              <a:gd name="connsiteY99" fmla="*/ 2243919 h 6056768"/>
              <a:gd name="connsiteX100" fmla="*/ 269757 w 7045981"/>
              <a:gd name="connsiteY100" fmla="*/ 1987464 h 6056768"/>
              <a:gd name="connsiteX101" fmla="*/ 110248 w 7045981"/>
              <a:gd name="connsiteY101" fmla="*/ 1653163 h 6056768"/>
              <a:gd name="connsiteX102" fmla="*/ 105020 w 7045981"/>
              <a:gd name="connsiteY102" fmla="*/ 1572510 h 6056768"/>
              <a:gd name="connsiteX103" fmla="*/ 333819 w 7045981"/>
              <a:gd name="connsiteY103" fmla="*/ 1361368 h 6056768"/>
              <a:gd name="connsiteX104" fmla="*/ 81057 w 7045981"/>
              <a:gd name="connsiteY104" fmla="*/ 1235825 h 6056768"/>
              <a:gd name="connsiteX105" fmla="*/ 216193 w 7045981"/>
              <a:gd name="connsiteY105" fmla="*/ 948839 h 6056768"/>
              <a:gd name="connsiteX106" fmla="*/ 143783 w 7045981"/>
              <a:gd name="connsiteY106" fmla="*/ 710023 h 6056768"/>
              <a:gd name="connsiteX107" fmla="*/ 27747 w 7045981"/>
              <a:gd name="connsiteY107" fmla="*/ 561519 h 6056768"/>
              <a:gd name="connsiteX108" fmla="*/ 0 w 7045981"/>
              <a:gd name="connsiteY108" fmla="*/ 188422 h 6056768"/>
              <a:gd name="connsiteX109" fmla="*/ 701 w 7045981"/>
              <a:gd name="connsiteY10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269907 w 7045981"/>
              <a:gd name="connsiteY83" fmla="*/ 5066320 h 6056768"/>
              <a:gd name="connsiteX84" fmla="*/ 2876286 w 7045981"/>
              <a:gd name="connsiteY84" fmla="*/ 4233536 h 6056768"/>
              <a:gd name="connsiteX85" fmla="*/ 2830566 w 7045981"/>
              <a:gd name="connsiteY85" fmla="*/ 4138362 h 6056768"/>
              <a:gd name="connsiteX86" fmla="*/ 2876286 w 7045981"/>
              <a:gd name="connsiteY86" fmla="*/ 4001524 h 6056768"/>
              <a:gd name="connsiteX87" fmla="*/ 2844442 w 7045981"/>
              <a:gd name="connsiteY87" fmla="*/ 3414670 h 6056768"/>
              <a:gd name="connsiteX88" fmla="*/ 2898715 w 7045981"/>
              <a:gd name="connsiteY88" fmla="*/ 3219412 h 6056768"/>
              <a:gd name="connsiteX89" fmla="*/ 2751629 w 7045981"/>
              <a:gd name="connsiteY89" fmla="*/ 3407750 h 6056768"/>
              <a:gd name="connsiteX90" fmla="*/ 2661476 w 7045981"/>
              <a:gd name="connsiteY90" fmla="*/ 3536539 h 6056768"/>
              <a:gd name="connsiteX91" fmla="*/ 2448976 w 7045981"/>
              <a:gd name="connsiteY91" fmla="*/ 3787677 h 6056768"/>
              <a:gd name="connsiteX92" fmla="*/ 2283079 w 7045981"/>
              <a:gd name="connsiteY92" fmla="*/ 3970849 h 6056768"/>
              <a:gd name="connsiteX93" fmla="*/ 2094807 w 7045981"/>
              <a:gd name="connsiteY93" fmla="*/ 3839192 h 6056768"/>
              <a:gd name="connsiteX94" fmla="*/ 1573211 w 7045981"/>
              <a:gd name="connsiteY94" fmla="*/ 3517220 h 6056768"/>
              <a:gd name="connsiteX95" fmla="*/ 877752 w 7045981"/>
              <a:gd name="connsiteY95" fmla="*/ 3072899 h 6056768"/>
              <a:gd name="connsiteX96" fmla="*/ 658812 w 7045981"/>
              <a:gd name="connsiteY96" fmla="*/ 2924792 h 6056768"/>
              <a:gd name="connsiteX97" fmla="*/ 454280 w 7045981"/>
              <a:gd name="connsiteY97" fmla="*/ 2793899 h 6056768"/>
              <a:gd name="connsiteX98" fmla="*/ 668931 w 7045981"/>
              <a:gd name="connsiteY98" fmla="*/ 2612727 h 6056768"/>
              <a:gd name="connsiteX99" fmla="*/ 323962 w 7045981"/>
              <a:gd name="connsiteY99" fmla="*/ 2396758 h 6056768"/>
              <a:gd name="connsiteX100" fmla="*/ 386589 w 7045981"/>
              <a:gd name="connsiteY100" fmla="*/ 2243919 h 6056768"/>
              <a:gd name="connsiteX101" fmla="*/ 269757 w 7045981"/>
              <a:gd name="connsiteY101" fmla="*/ 1987464 h 6056768"/>
              <a:gd name="connsiteX102" fmla="*/ 110248 w 7045981"/>
              <a:gd name="connsiteY102" fmla="*/ 1653163 h 6056768"/>
              <a:gd name="connsiteX103" fmla="*/ 105020 w 7045981"/>
              <a:gd name="connsiteY103" fmla="*/ 1572510 h 6056768"/>
              <a:gd name="connsiteX104" fmla="*/ 333819 w 7045981"/>
              <a:gd name="connsiteY104" fmla="*/ 1361368 h 6056768"/>
              <a:gd name="connsiteX105" fmla="*/ 81057 w 7045981"/>
              <a:gd name="connsiteY105" fmla="*/ 1235825 h 6056768"/>
              <a:gd name="connsiteX106" fmla="*/ 216193 w 7045981"/>
              <a:gd name="connsiteY106" fmla="*/ 948839 h 6056768"/>
              <a:gd name="connsiteX107" fmla="*/ 143783 w 7045981"/>
              <a:gd name="connsiteY107" fmla="*/ 710023 h 6056768"/>
              <a:gd name="connsiteX108" fmla="*/ 27747 w 7045981"/>
              <a:gd name="connsiteY108" fmla="*/ 561519 h 6056768"/>
              <a:gd name="connsiteX109" fmla="*/ 0 w 7045981"/>
              <a:gd name="connsiteY109" fmla="*/ 188422 h 6056768"/>
              <a:gd name="connsiteX110" fmla="*/ 701 w 7045981"/>
              <a:gd name="connsiteY11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63391 w 7045981"/>
              <a:gd name="connsiteY83" fmla="*/ 5798479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51629 w 7045981"/>
              <a:gd name="connsiteY90" fmla="*/ 3407750 h 6056768"/>
              <a:gd name="connsiteX91" fmla="*/ 2661476 w 7045981"/>
              <a:gd name="connsiteY91" fmla="*/ 3536539 h 6056768"/>
              <a:gd name="connsiteX92" fmla="*/ 2448976 w 7045981"/>
              <a:gd name="connsiteY92" fmla="*/ 3787677 h 6056768"/>
              <a:gd name="connsiteX93" fmla="*/ 2283079 w 7045981"/>
              <a:gd name="connsiteY93" fmla="*/ 3970849 h 6056768"/>
              <a:gd name="connsiteX94" fmla="*/ 2094807 w 7045981"/>
              <a:gd name="connsiteY94" fmla="*/ 3839192 h 6056768"/>
              <a:gd name="connsiteX95" fmla="*/ 1573211 w 7045981"/>
              <a:gd name="connsiteY95" fmla="*/ 3517220 h 6056768"/>
              <a:gd name="connsiteX96" fmla="*/ 877752 w 7045981"/>
              <a:gd name="connsiteY96" fmla="*/ 3072899 h 6056768"/>
              <a:gd name="connsiteX97" fmla="*/ 658812 w 7045981"/>
              <a:gd name="connsiteY97" fmla="*/ 2924792 h 6056768"/>
              <a:gd name="connsiteX98" fmla="*/ 454280 w 7045981"/>
              <a:gd name="connsiteY98" fmla="*/ 2793899 h 6056768"/>
              <a:gd name="connsiteX99" fmla="*/ 668931 w 7045981"/>
              <a:gd name="connsiteY99" fmla="*/ 2612727 h 6056768"/>
              <a:gd name="connsiteX100" fmla="*/ 323962 w 7045981"/>
              <a:gd name="connsiteY100" fmla="*/ 2396758 h 6056768"/>
              <a:gd name="connsiteX101" fmla="*/ 386589 w 7045981"/>
              <a:gd name="connsiteY101" fmla="*/ 2243919 h 6056768"/>
              <a:gd name="connsiteX102" fmla="*/ 269757 w 7045981"/>
              <a:gd name="connsiteY102" fmla="*/ 1987464 h 6056768"/>
              <a:gd name="connsiteX103" fmla="*/ 110248 w 7045981"/>
              <a:gd name="connsiteY103" fmla="*/ 1653163 h 6056768"/>
              <a:gd name="connsiteX104" fmla="*/ 105020 w 7045981"/>
              <a:gd name="connsiteY104" fmla="*/ 1572510 h 6056768"/>
              <a:gd name="connsiteX105" fmla="*/ 333819 w 7045981"/>
              <a:gd name="connsiteY105" fmla="*/ 1361368 h 6056768"/>
              <a:gd name="connsiteX106" fmla="*/ 81057 w 7045981"/>
              <a:gd name="connsiteY106" fmla="*/ 1235825 h 6056768"/>
              <a:gd name="connsiteX107" fmla="*/ 216193 w 7045981"/>
              <a:gd name="connsiteY107" fmla="*/ 948839 h 6056768"/>
              <a:gd name="connsiteX108" fmla="*/ 143783 w 7045981"/>
              <a:gd name="connsiteY108" fmla="*/ 710023 h 6056768"/>
              <a:gd name="connsiteX109" fmla="*/ 27747 w 7045981"/>
              <a:gd name="connsiteY109" fmla="*/ 561519 h 6056768"/>
              <a:gd name="connsiteX110" fmla="*/ 0 w 7045981"/>
              <a:gd name="connsiteY110" fmla="*/ 188422 h 6056768"/>
              <a:gd name="connsiteX111" fmla="*/ 701 w 7045981"/>
              <a:gd name="connsiteY11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51629 w 7045981"/>
              <a:gd name="connsiteY90" fmla="*/ 3407750 h 6056768"/>
              <a:gd name="connsiteX91" fmla="*/ 2661476 w 7045981"/>
              <a:gd name="connsiteY91" fmla="*/ 3536539 h 6056768"/>
              <a:gd name="connsiteX92" fmla="*/ 2448976 w 7045981"/>
              <a:gd name="connsiteY92" fmla="*/ 3787677 h 6056768"/>
              <a:gd name="connsiteX93" fmla="*/ 2283079 w 7045981"/>
              <a:gd name="connsiteY93" fmla="*/ 3970849 h 6056768"/>
              <a:gd name="connsiteX94" fmla="*/ 2094807 w 7045981"/>
              <a:gd name="connsiteY94" fmla="*/ 3839192 h 6056768"/>
              <a:gd name="connsiteX95" fmla="*/ 1573211 w 7045981"/>
              <a:gd name="connsiteY95" fmla="*/ 3517220 h 6056768"/>
              <a:gd name="connsiteX96" fmla="*/ 877752 w 7045981"/>
              <a:gd name="connsiteY96" fmla="*/ 3072899 h 6056768"/>
              <a:gd name="connsiteX97" fmla="*/ 658812 w 7045981"/>
              <a:gd name="connsiteY97" fmla="*/ 2924792 h 6056768"/>
              <a:gd name="connsiteX98" fmla="*/ 454280 w 7045981"/>
              <a:gd name="connsiteY98" fmla="*/ 2793899 h 6056768"/>
              <a:gd name="connsiteX99" fmla="*/ 668931 w 7045981"/>
              <a:gd name="connsiteY99" fmla="*/ 2612727 h 6056768"/>
              <a:gd name="connsiteX100" fmla="*/ 323962 w 7045981"/>
              <a:gd name="connsiteY100" fmla="*/ 2396758 h 6056768"/>
              <a:gd name="connsiteX101" fmla="*/ 386589 w 7045981"/>
              <a:gd name="connsiteY101" fmla="*/ 2243919 h 6056768"/>
              <a:gd name="connsiteX102" fmla="*/ 269757 w 7045981"/>
              <a:gd name="connsiteY102" fmla="*/ 1987464 h 6056768"/>
              <a:gd name="connsiteX103" fmla="*/ 110248 w 7045981"/>
              <a:gd name="connsiteY103" fmla="*/ 1653163 h 6056768"/>
              <a:gd name="connsiteX104" fmla="*/ 105020 w 7045981"/>
              <a:gd name="connsiteY104" fmla="*/ 1572510 h 6056768"/>
              <a:gd name="connsiteX105" fmla="*/ 333819 w 7045981"/>
              <a:gd name="connsiteY105" fmla="*/ 1361368 h 6056768"/>
              <a:gd name="connsiteX106" fmla="*/ 81057 w 7045981"/>
              <a:gd name="connsiteY106" fmla="*/ 1235825 h 6056768"/>
              <a:gd name="connsiteX107" fmla="*/ 216193 w 7045981"/>
              <a:gd name="connsiteY107" fmla="*/ 948839 h 6056768"/>
              <a:gd name="connsiteX108" fmla="*/ 143783 w 7045981"/>
              <a:gd name="connsiteY108" fmla="*/ 710023 h 6056768"/>
              <a:gd name="connsiteX109" fmla="*/ 27747 w 7045981"/>
              <a:gd name="connsiteY109" fmla="*/ 561519 h 6056768"/>
              <a:gd name="connsiteX110" fmla="*/ 0 w 7045981"/>
              <a:gd name="connsiteY110" fmla="*/ 188422 h 6056768"/>
              <a:gd name="connsiteX111" fmla="*/ 701 w 7045981"/>
              <a:gd name="connsiteY11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28882 w 7045981"/>
              <a:gd name="connsiteY90" fmla="*/ 3266723 h 6056768"/>
              <a:gd name="connsiteX91" fmla="*/ 2661476 w 7045981"/>
              <a:gd name="connsiteY91" fmla="*/ 3536539 h 6056768"/>
              <a:gd name="connsiteX92" fmla="*/ 2448976 w 7045981"/>
              <a:gd name="connsiteY92" fmla="*/ 3787677 h 6056768"/>
              <a:gd name="connsiteX93" fmla="*/ 2283079 w 7045981"/>
              <a:gd name="connsiteY93" fmla="*/ 3970849 h 6056768"/>
              <a:gd name="connsiteX94" fmla="*/ 2094807 w 7045981"/>
              <a:gd name="connsiteY94" fmla="*/ 3839192 h 6056768"/>
              <a:gd name="connsiteX95" fmla="*/ 1573211 w 7045981"/>
              <a:gd name="connsiteY95" fmla="*/ 3517220 h 6056768"/>
              <a:gd name="connsiteX96" fmla="*/ 877752 w 7045981"/>
              <a:gd name="connsiteY96" fmla="*/ 3072899 h 6056768"/>
              <a:gd name="connsiteX97" fmla="*/ 658812 w 7045981"/>
              <a:gd name="connsiteY97" fmla="*/ 2924792 h 6056768"/>
              <a:gd name="connsiteX98" fmla="*/ 454280 w 7045981"/>
              <a:gd name="connsiteY98" fmla="*/ 2793899 h 6056768"/>
              <a:gd name="connsiteX99" fmla="*/ 668931 w 7045981"/>
              <a:gd name="connsiteY99" fmla="*/ 2612727 h 6056768"/>
              <a:gd name="connsiteX100" fmla="*/ 323962 w 7045981"/>
              <a:gd name="connsiteY100" fmla="*/ 2396758 h 6056768"/>
              <a:gd name="connsiteX101" fmla="*/ 386589 w 7045981"/>
              <a:gd name="connsiteY101" fmla="*/ 2243919 h 6056768"/>
              <a:gd name="connsiteX102" fmla="*/ 269757 w 7045981"/>
              <a:gd name="connsiteY102" fmla="*/ 1987464 h 6056768"/>
              <a:gd name="connsiteX103" fmla="*/ 110248 w 7045981"/>
              <a:gd name="connsiteY103" fmla="*/ 1653163 h 6056768"/>
              <a:gd name="connsiteX104" fmla="*/ 105020 w 7045981"/>
              <a:gd name="connsiteY104" fmla="*/ 1572510 h 6056768"/>
              <a:gd name="connsiteX105" fmla="*/ 333819 w 7045981"/>
              <a:gd name="connsiteY105" fmla="*/ 1361368 h 6056768"/>
              <a:gd name="connsiteX106" fmla="*/ 81057 w 7045981"/>
              <a:gd name="connsiteY106" fmla="*/ 1235825 h 6056768"/>
              <a:gd name="connsiteX107" fmla="*/ 216193 w 7045981"/>
              <a:gd name="connsiteY107" fmla="*/ 948839 h 6056768"/>
              <a:gd name="connsiteX108" fmla="*/ 143783 w 7045981"/>
              <a:gd name="connsiteY108" fmla="*/ 710023 h 6056768"/>
              <a:gd name="connsiteX109" fmla="*/ 27747 w 7045981"/>
              <a:gd name="connsiteY109" fmla="*/ 561519 h 6056768"/>
              <a:gd name="connsiteX110" fmla="*/ 0 w 7045981"/>
              <a:gd name="connsiteY110" fmla="*/ 188422 h 6056768"/>
              <a:gd name="connsiteX111" fmla="*/ 701 w 7045981"/>
              <a:gd name="connsiteY11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28882 w 7045981"/>
              <a:gd name="connsiteY90" fmla="*/ 3266723 h 6056768"/>
              <a:gd name="connsiteX91" fmla="*/ 2579589 w 7045981"/>
              <a:gd name="connsiteY91" fmla="*/ 3582031 h 6056768"/>
              <a:gd name="connsiteX92" fmla="*/ 2448976 w 7045981"/>
              <a:gd name="connsiteY92" fmla="*/ 3787677 h 6056768"/>
              <a:gd name="connsiteX93" fmla="*/ 2283079 w 7045981"/>
              <a:gd name="connsiteY93" fmla="*/ 3970849 h 6056768"/>
              <a:gd name="connsiteX94" fmla="*/ 2094807 w 7045981"/>
              <a:gd name="connsiteY94" fmla="*/ 3839192 h 6056768"/>
              <a:gd name="connsiteX95" fmla="*/ 1573211 w 7045981"/>
              <a:gd name="connsiteY95" fmla="*/ 3517220 h 6056768"/>
              <a:gd name="connsiteX96" fmla="*/ 877752 w 7045981"/>
              <a:gd name="connsiteY96" fmla="*/ 3072899 h 6056768"/>
              <a:gd name="connsiteX97" fmla="*/ 658812 w 7045981"/>
              <a:gd name="connsiteY97" fmla="*/ 2924792 h 6056768"/>
              <a:gd name="connsiteX98" fmla="*/ 454280 w 7045981"/>
              <a:gd name="connsiteY98" fmla="*/ 2793899 h 6056768"/>
              <a:gd name="connsiteX99" fmla="*/ 668931 w 7045981"/>
              <a:gd name="connsiteY99" fmla="*/ 2612727 h 6056768"/>
              <a:gd name="connsiteX100" fmla="*/ 323962 w 7045981"/>
              <a:gd name="connsiteY100" fmla="*/ 2396758 h 6056768"/>
              <a:gd name="connsiteX101" fmla="*/ 386589 w 7045981"/>
              <a:gd name="connsiteY101" fmla="*/ 2243919 h 6056768"/>
              <a:gd name="connsiteX102" fmla="*/ 269757 w 7045981"/>
              <a:gd name="connsiteY102" fmla="*/ 1987464 h 6056768"/>
              <a:gd name="connsiteX103" fmla="*/ 110248 w 7045981"/>
              <a:gd name="connsiteY103" fmla="*/ 1653163 h 6056768"/>
              <a:gd name="connsiteX104" fmla="*/ 105020 w 7045981"/>
              <a:gd name="connsiteY104" fmla="*/ 1572510 h 6056768"/>
              <a:gd name="connsiteX105" fmla="*/ 333819 w 7045981"/>
              <a:gd name="connsiteY105" fmla="*/ 1361368 h 6056768"/>
              <a:gd name="connsiteX106" fmla="*/ 81057 w 7045981"/>
              <a:gd name="connsiteY106" fmla="*/ 1235825 h 6056768"/>
              <a:gd name="connsiteX107" fmla="*/ 216193 w 7045981"/>
              <a:gd name="connsiteY107" fmla="*/ 948839 h 6056768"/>
              <a:gd name="connsiteX108" fmla="*/ 143783 w 7045981"/>
              <a:gd name="connsiteY108" fmla="*/ 710023 h 6056768"/>
              <a:gd name="connsiteX109" fmla="*/ 27747 w 7045981"/>
              <a:gd name="connsiteY109" fmla="*/ 561519 h 6056768"/>
              <a:gd name="connsiteX110" fmla="*/ 0 w 7045981"/>
              <a:gd name="connsiteY110" fmla="*/ 188422 h 6056768"/>
              <a:gd name="connsiteX111" fmla="*/ 701 w 7045981"/>
              <a:gd name="connsiteY11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28882 w 7045981"/>
              <a:gd name="connsiteY90" fmla="*/ 3266723 h 6056768"/>
              <a:gd name="connsiteX91" fmla="*/ 2579589 w 7045981"/>
              <a:gd name="connsiteY91" fmla="*/ 3582031 h 6056768"/>
              <a:gd name="connsiteX92" fmla="*/ 2462624 w 7045981"/>
              <a:gd name="connsiteY92" fmla="*/ 3824071 h 6056768"/>
              <a:gd name="connsiteX93" fmla="*/ 2283079 w 7045981"/>
              <a:gd name="connsiteY93" fmla="*/ 3970849 h 6056768"/>
              <a:gd name="connsiteX94" fmla="*/ 2094807 w 7045981"/>
              <a:gd name="connsiteY94" fmla="*/ 3839192 h 6056768"/>
              <a:gd name="connsiteX95" fmla="*/ 1573211 w 7045981"/>
              <a:gd name="connsiteY95" fmla="*/ 3517220 h 6056768"/>
              <a:gd name="connsiteX96" fmla="*/ 877752 w 7045981"/>
              <a:gd name="connsiteY96" fmla="*/ 3072899 h 6056768"/>
              <a:gd name="connsiteX97" fmla="*/ 658812 w 7045981"/>
              <a:gd name="connsiteY97" fmla="*/ 2924792 h 6056768"/>
              <a:gd name="connsiteX98" fmla="*/ 454280 w 7045981"/>
              <a:gd name="connsiteY98" fmla="*/ 2793899 h 6056768"/>
              <a:gd name="connsiteX99" fmla="*/ 668931 w 7045981"/>
              <a:gd name="connsiteY99" fmla="*/ 2612727 h 6056768"/>
              <a:gd name="connsiteX100" fmla="*/ 323962 w 7045981"/>
              <a:gd name="connsiteY100" fmla="*/ 2396758 h 6056768"/>
              <a:gd name="connsiteX101" fmla="*/ 386589 w 7045981"/>
              <a:gd name="connsiteY101" fmla="*/ 2243919 h 6056768"/>
              <a:gd name="connsiteX102" fmla="*/ 269757 w 7045981"/>
              <a:gd name="connsiteY102" fmla="*/ 1987464 h 6056768"/>
              <a:gd name="connsiteX103" fmla="*/ 110248 w 7045981"/>
              <a:gd name="connsiteY103" fmla="*/ 1653163 h 6056768"/>
              <a:gd name="connsiteX104" fmla="*/ 105020 w 7045981"/>
              <a:gd name="connsiteY104" fmla="*/ 1572510 h 6056768"/>
              <a:gd name="connsiteX105" fmla="*/ 333819 w 7045981"/>
              <a:gd name="connsiteY105" fmla="*/ 1361368 h 6056768"/>
              <a:gd name="connsiteX106" fmla="*/ 81057 w 7045981"/>
              <a:gd name="connsiteY106" fmla="*/ 1235825 h 6056768"/>
              <a:gd name="connsiteX107" fmla="*/ 216193 w 7045981"/>
              <a:gd name="connsiteY107" fmla="*/ 948839 h 6056768"/>
              <a:gd name="connsiteX108" fmla="*/ 143783 w 7045981"/>
              <a:gd name="connsiteY108" fmla="*/ 710023 h 6056768"/>
              <a:gd name="connsiteX109" fmla="*/ 27747 w 7045981"/>
              <a:gd name="connsiteY109" fmla="*/ 561519 h 6056768"/>
              <a:gd name="connsiteX110" fmla="*/ 0 w 7045981"/>
              <a:gd name="connsiteY110" fmla="*/ 188422 h 6056768"/>
              <a:gd name="connsiteX111" fmla="*/ 701 w 7045981"/>
              <a:gd name="connsiteY11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28882 w 7045981"/>
              <a:gd name="connsiteY90" fmla="*/ 3266723 h 6056768"/>
              <a:gd name="connsiteX91" fmla="*/ 2579589 w 7045981"/>
              <a:gd name="connsiteY91" fmla="*/ 3582031 h 6056768"/>
              <a:gd name="connsiteX92" fmla="*/ 2462624 w 7045981"/>
              <a:gd name="connsiteY92" fmla="*/ 3824071 h 6056768"/>
              <a:gd name="connsiteX93" fmla="*/ 2296727 w 7045981"/>
              <a:gd name="connsiteY93" fmla="*/ 4020891 h 6056768"/>
              <a:gd name="connsiteX94" fmla="*/ 2094807 w 7045981"/>
              <a:gd name="connsiteY94" fmla="*/ 3839192 h 6056768"/>
              <a:gd name="connsiteX95" fmla="*/ 1573211 w 7045981"/>
              <a:gd name="connsiteY95" fmla="*/ 3517220 h 6056768"/>
              <a:gd name="connsiteX96" fmla="*/ 877752 w 7045981"/>
              <a:gd name="connsiteY96" fmla="*/ 3072899 h 6056768"/>
              <a:gd name="connsiteX97" fmla="*/ 658812 w 7045981"/>
              <a:gd name="connsiteY97" fmla="*/ 2924792 h 6056768"/>
              <a:gd name="connsiteX98" fmla="*/ 454280 w 7045981"/>
              <a:gd name="connsiteY98" fmla="*/ 2793899 h 6056768"/>
              <a:gd name="connsiteX99" fmla="*/ 668931 w 7045981"/>
              <a:gd name="connsiteY99" fmla="*/ 2612727 h 6056768"/>
              <a:gd name="connsiteX100" fmla="*/ 323962 w 7045981"/>
              <a:gd name="connsiteY100" fmla="*/ 2396758 h 6056768"/>
              <a:gd name="connsiteX101" fmla="*/ 386589 w 7045981"/>
              <a:gd name="connsiteY101" fmla="*/ 2243919 h 6056768"/>
              <a:gd name="connsiteX102" fmla="*/ 269757 w 7045981"/>
              <a:gd name="connsiteY102" fmla="*/ 1987464 h 6056768"/>
              <a:gd name="connsiteX103" fmla="*/ 110248 w 7045981"/>
              <a:gd name="connsiteY103" fmla="*/ 1653163 h 6056768"/>
              <a:gd name="connsiteX104" fmla="*/ 105020 w 7045981"/>
              <a:gd name="connsiteY104" fmla="*/ 1572510 h 6056768"/>
              <a:gd name="connsiteX105" fmla="*/ 333819 w 7045981"/>
              <a:gd name="connsiteY105" fmla="*/ 1361368 h 6056768"/>
              <a:gd name="connsiteX106" fmla="*/ 81057 w 7045981"/>
              <a:gd name="connsiteY106" fmla="*/ 1235825 h 6056768"/>
              <a:gd name="connsiteX107" fmla="*/ 216193 w 7045981"/>
              <a:gd name="connsiteY107" fmla="*/ 948839 h 6056768"/>
              <a:gd name="connsiteX108" fmla="*/ 143783 w 7045981"/>
              <a:gd name="connsiteY108" fmla="*/ 710023 h 6056768"/>
              <a:gd name="connsiteX109" fmla="*/ 27747 w 7045981"/>
              <a:gd name="connsiteY109" fmla="*/ 561519 h 6056768"/>
              <a:gd name="connsiteX110" fmla="*/ 0 w 7045981"/>
              <a:gd name="connsiteY110" fmla="*/ 188422 h 6056768"/>
              <a:gd name="connsiteX111" fmla="*/ 701 w 7045981"/>
              <a:gd name="connsiteY11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28882 w 7045981"/>
              <a:gd name="connsiteY90" fmla="*/ 3266723 h 6056768"/>
              <a:gd name="connsiteX91" fmla="*/ 2579589 w 7045981"/>
              <a:gd name="connsiteY91" fmla="*/ 3582031 h 6056768"/>
              <a:gd name="connsiteX92" fmla="*/ 2462624 w 7045981"/>
              <a:gd name="connsiteY92" fmla="*/ 3824071 h 6056768"/>
              <a:gd name="connsiteX93" fmla="*/ 2296727 w 7045981"/>
              <a:gd name="connsiteY93" fmla="*/ 4020891 h 6056768"/>
              <a:gd name="connsiteX94" fmla="*/ 2094807 w 7045981"/>
              <a:gd name="connsiteY94" fmla="*/ 3839192 h 6056768"/>
              <a:gd name="connsiteX95" fmla="*/ 1957337 w 7045981"/>
              <a:gd name="connsiteY95" fmla="*/ 3746765 h 6056768"/>
              <a:gd name="connsiteX96" fmla="*/ 1573211 w 7045981"/>
              <a:gd name="connsiteY96" fmla="*/ 3517220 h 6056768"/>
              <a:gd name="connsiteX97" fmla="*/ 877752 w 7045981"/>
              <a:gd name="connsiteY97" fmla="*/ 3072899 h 6056768"/>
              <a:gd name="connsiteX98" fmla="*/ 658812 w 7045981"/>
              <a:gd name="connsiteY98" fmla="*/ 2924792 h 6056768"/>
              <a:gd name="connsiteX99" fmla="*/ 454280 w 7045981"/>
              <a:gd name="connsiteY99" fmla="*/ 2793899 h 6056768"/>
              <a:gd name="connsiteX100" fmla="*/ 668931 w 7045981"/>
              <a:gd name="connsiteY100" fmla="*/ 2612727 h 6056768"/>
              <a:gd name="connsiteX101" fmla="*/ 323962 w 7045981"/>
              <a:gd name="connsiteY101" fmla="*/ 2396758 h 6056768"/>
              <a:gd name="connsiteX102" fmla="*/ 386589 w 7045981"/>
              <a:gd name="connsiteY102" fmla="*/ 2243919 h 6056768"/>
              <a:gd name="connsiteX103" fmla="*/ 269757 w 7045981"/>
              <a:gd name="connsiteY103" fmla="*/ 1987464 h 6056768"/>
              <a:gd name="connsiteX104" fmla="*/ 110248 w 7045981"/>
              <a:gd name="connsiteY104" fmla="*/ 1653163 h 6056768"/>
              <a:gd name="connsiteX105" fmla="*/ 105020 w 7045981"/>
              <a:gd name="connsiteY105" fmla="*/ 1572510 h 6056768"/>
              <a:gd name="connsiteX106" fmla="*/ 333819 w 7045981"/>
              <a:gd name="connsiteY106" fmla="*/ 1361368 h 6056768"/>
              <a:gd name="connsiteX107" fmla="*/ 81057 w 7045981"/>
              <a:gd name="connsiteY107" fmla="*/ 1235825 h 6056768"/>
              <a:gd name="connsiteX108" fmla="*/ 216193 w 7045981"/>
              <a:gd name="connsiteY108" fmla="*/ 948839 h 6056768"/>
              <a:gd name="connsiteX109" fmla="*/ 143783 w 7045981"/>
              <a:gd name="connsiteY109" fmla="*/ 710023 h 6056768"/>
              <a:gd name="connsiteX110" fmla="*/ 27747 w 7045981"/>
              <a:gd name="connsiteY110" fmla="*/ 561519 h 6056768"/>
              <a:gd name="connsiteX111" fmla="*/ 0 w 7045981"/>
              <a:gd name="connsiteY111" fmla="*/ 188422 h 6056768"/>
              <a:gd name="connsiteX112" fmla="*/ 701 w 7045981"/>
              <a:gd name="connsiteY11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28882 w 7045981"/>
              <a:gd name="connsiteY90" fmla="*/ 3266723 h 6056768"/>
              <a:gd name="connsiteX91" fmla="*/ 2579589 w 7045981"/>
              <a:gd name="connsiteY91" fmla="*/ 3582031 h 6056768"/>
              <a:gd name="connsiteX92" fmla="*/ 2462624 w 7045981"/>
              <a:gd name="connsiteY92" fmla="*/ 3824071 h 6056768"/>
              <a:gd name="connsiteX93" fmla="*/ 2296727 w 7045981"/>
              <a:gd name="connsiteY93" fmla="*/ 4020891 h 6056768"/>
              <a:gd name="connsiteX94" fmla="*/ 2094807 w 7045981"/>
              <a:gd name="connsiteY94" fmla="*/ 3839192 h 6056768"/>
              <a:gd name="connsiteX95" fmla="*/ 1975534 w 7045981"/>
              <a:gd name="connsiteY95" fmla="*/ 3714921 h 6056768"/>
              <a:gd name="connsiteX96" fmla="*/ 1573211 w 7045981"/>
              <a:gd name="connsiteY96" fmla="*/ 3517220 h 6056768"/>
              <a:gd name="connsiteX97" fmla="*/ 877752 w 7045981"/>
              <a:gd name="connsiteY97" fmla="*/ 3072899 h 6056768"/>
              <a:gd name="connsiteX98" fmla="*/ 658812 w 7045981"/>
              <a:gd name="connsiteY98" fmla="*/ 2924792 h 6056768"/>
              <a:gd name="connsiteX99" fmla="*/ 454280 w 7045981"/>
              <a:gd name="connsiteY99" fmla="*/ 2793899 h 6056768"/>
              <a:gd name="connsiteX100" fmla="*/ 668931 w 7045981"/>
              <a:gd name="connsiteY100" fmla="*/ 2612727 h 6056768"/>
              <a:gd name="connsiteX101" fmla="*/ 323962 w 7045981"/>
              <a:gd name="connsiteY101" fmla="*/ 2396758 h 6056768"/>
              <a:gd name="connsiteX102" fmla="*/ 386589 w 7045981"/>
              <a:gd name="connsiteY102" fmla="*/ 2243919 h 6056768"/>
              <a:gd name="connsiteX103" fmla="*/ 269757 w 7045981"/>
              <a:gd name="connsiteY103" fmla="*/ 1987464 h 6056768"/>
              <a:gd name="connsiteX104" fmla="*/ 110248 w 7045981"/>
              <a:gd name="connsiteY104" fmla="*/ 1653163 h 6056768"/>
              <a:gd name="connsiteX105" fmla="*/ 105020 w 7045981"/>
              <a:gd name="connsiteY105" fmla="*/ 1572510 h 6056768"/>
              <a:gd name="connsiteX106" fmla="*/ 333819 w 7045981"/>
              <a:gd name="connsiteY106" fmla="*/ 1361368 h 6056768"/>
              <a:gd name="connsiteX107" fmla="*/ 81057 w 7045981"/>
              <a:gd name="connsiteY107" fmla="*/ 1235825 h 6056768"/>
              <a:gd name="connsiteX108" fmla="*/ 216193 w 7045981"/>
              <a:gd name="connsiteY108" fmla="*/ 948839 h 6056768"/>
              <a:gd name="connsiteX109" fmla="*/ 143783 w 7045981"/>
              <a:gd name="connsiteY109" fmla="*/ 710023 h 6056768"/>
              <a:gd name="connsiteX110" fmla="*/ 27747 w 7045981"/>
              <a:gd name="connsiteY110" fmla="*/ 561519 h 6056768"/>
              <a:gd name="connsiteX111" fmla="*/ 0 w 7045981"/>
              <a:gd name="connsiteY111" fmla="*/ 188422 h 6056768"/>
              <a:gd name="connsiteX112" fmla="*/ 701 w 7045981"/>
              <a:gd name="connsiteY11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28882 w 7045981"/>
              <a:gd name="connsiteY90" fmla="*/ 3266723 h 6056768"/>
              <a:gd name="connsiteX91" fmla="*/ 2579589 w 7045981"/>
              <a:gd name="connsiteY91" fmla="*/ 3582031 h 6056768"/>
              <a:gd name="connsiteX92" fmla="*/ 2462624 w 7045981"/>
              <a:gd name="connsiteY92" fmla="*/ 3824071 h 6056768"/>
              <a:gd name="connsiteX93" fmla="*/ 2296727 w 7045981"/>
              <a:gd name="connsiteY93" fmla="*/ 4020891 h 6056768"/>
              <a:gd name="connsiteX94" fmla="*/ 2094807 w 7045981"/>
              <a:gd name="connsiteY94" fmla="*/ 3839192 h 6056768"/>
              <a:gd name="connsiteX95" fmla="*/ 1975534 w 7045981"/>
              <a:gd name="connsiteY95" fmla="*/ 3714921 h 6056768"/>
              <a:gd name="connsiteX96" fmla="*/ 1577760 w 7045981"/>
              <a:gd name="connsiteY96" fmla="*/ 3580909 h 6056768"/>
              <a:gd name="connsiteX97" fmla="*/ 877752 w 7045981"/>
              <a:gd name="connsiteY97" fmla="*/ 3072899 h 6056768"/>
              <a:gd name="connsiteX98" fmla="*/ 658812 w 7045981"/>
              <a:gd name="connsiteY98" fmla="*/ 2924792 h 6056768"/>
              <a:gd name="connsiteX99" fmla="*/ 454280 w 7045981"/>
              <a:gd name="connsiteY99" fmla="*/ 2793899 h 6056768"/>
              <a:gd name="connsiteX100" fmla="*/ 668931 w 7045981"/>
              <a:gd name="connsiteY100" fmla="*/ 2612727 h 6056768"/>
              <a:gd name="connsiteX101" fmla="*/ 323962 w 7045981"/>
              <a:gd name="connsiteY101" fmla="*/ 2396758 h 6056768"/>
              <a:gd name="connsiteX102" fmla="*/ 386589 w 7045981"/>
              <a:gd name="connsiteY102" fmla="*/ 2243919 h 6056768"/>
              <a:gd name="connsiteX103" fmla="*/ 269757 w 7045981"/>
              <a:gd name="connsiteY103" fmla="*/ 1987464 h 6056768"/>
              <a:gd name="connsiteX104" fmla="*/ 110248 w 7045981"/>
              <a:gd name="connsiteY104" fmla="*/ 1653163 h 6056768"/>
              <a:gd name="connsiteX105" fmla="*/ 105020 w 7045981"/>
              <a:gd name="connsiteY105" fmla="*/ 1572510 h 6056768"/>
              <a:gd name="connsiteX106" fmla="*/ 333819 w 7045981"/>
              <a:gd name="connsiteY106" fmla="*/ 1361368 h 6056768"/>
              <a:gd name="connsiteX107" fmla="*/ 81057 w 7045981"/>
              <a:gd name="connsiteY107" fmla="*/ 1235825 h 6056768"/>
              <a:gd name="connsiteX108" fmla="*/ 216193 w 7045981"/>
              <a:gd name="connsiteY108" fmla="*/ 948839 h 6056768"/>
              <a:gd name="connsiteX109" fmla="*/ 143783 w 7045981"/>
              <a:gd name="connsiteY109" fmla="*/ 710023 h 6056768"/>
              <a:gd name="connsiteX110" fmla="*/ 27747 w 7045981"/>
              <a:gd name="connsiteY110" fmla="*/ 561519 h 6056768"/>
              <a:gd name="connsiteX111" fmla="*/ 0 w 7045981"/>
              <a:gd name="connsiteY111" fmla="*/ 188422 h 6056768"/>
              <a:gd name="connsiteX112" fmla="*/ 701 w 7045981"/>
              <a:gd name="connsiteY11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28882 w 7045981"/>
              <a:gd name="connsiteY90" fmla="*/ 3266723 h 6056768"/>
              <a:gd name="connsiteX91" fmla="*/ 2579589 w 7045981"/>
              <a:gd name="connsiteY91" fmla="*/ 3582031 h 6056768"/>
              <a:gd name="connsiteX92" fmla="*/ 2462624 w 7045981"/>
              <a:gd name="connsiteY92" fmla="*/ 3824071 h 6056768"/>
              <a:gd name="connsiteX93" fmla="*/ 2296727 w 7045981"/>
              <a:gd name="connsiteY93" fmla="*/ 4020891 h 6056768"/>
              <a:gd name="connsiteX94" fmla="*/ 2162053 w 7045981"/>
              <a:gd name="connsiteY94" fmla="*/ 3915088 h 6056768"/>
              <a:gd name="connsiteX95" fmla="*/ 2094807 w 7045981"/>
              <a:gd name="connsiteY95" fmla="*/ 3839192 h 6056768"/>
              <a:gd name="connsiteX96" fmla="*/ 1975534 w 7045981"/>
              <a:gd name="connsiteY96" fmla="*/ 3714921 h 6056768"/>
              <a:gd name="connsiteX97" fmla="*/ 1577760 w 7045981"/>
              <a:gd name="connsiteY97" fmla="*/ 3580909 h 6056768"/>
              <a:gd name="connsiteX98" fmla="*/ 877752 w 7045981"/>
              <a:gd name="connsiteY98" fmla="*/ 3072899 h 6056768"/>
              <a:gd name="connsiteX99" fmla="*/ 658812 w 7045981"/>
              <a:gd name="connsiteY99" fmla="*/ 2924792 h 6056768"/>
              <a:gd name="connsiteX100" fmla="*/ 454280 w 7045981"/>
              <a:gd name="connsiteY100" fmla="*/ 2793899 h 6056768"/>
              <a:gd name="connsiteX101" fmla="*/ 668931 w 7045981"/>
              <a:gd name="connsiteY101" fmla="*/ 2612727 h 6056768"/>
              <a:gd name="connsiteX102" fmla="*/ 323962 w 7045981"/>
              <a:gd name="connsiteY102" fmla="*/ 2396758 h 6056768"/>
              <a:gd name="connsiteX103" fmla="*/ 386589 w 7045981"/>
              <a:gd name="connsiteY103" fmla="*/ 2243919 h 6056768"/>
              <a:gd name="connsiteX104" fmla="*/ 269757 w 7045981"/>
              <a:gd name="connsiteY104" fmla="*/ 1987464 h 6056768"/>
              <a:gd name="connsiteX105" fmla="*/ 110248 w 7045981"/>
              <a:gd name="connsiteY105" fmla="*/ 1653163 h 6056768"/>
              <a:gd name="connsiteX106" fmla="*/ 105020 w 7045981"/>
              <a:gd name="connsiteY106" fmla="*/ 1572510 h 6056768"/>
              <a:gd name="connsiteX107" fmla="*/ 333819 w 7045981"/>
              <a:gd name="connsiteY107" fmla="*/ 1361368 h 6056768"/>
              <a:gd name="connsiteX108" fmla="*/ 81057 w 7045981"/>
              <a:gd name="connsiteY108" fmla="*/ 1235825 h 6056768"/>
              <a:gd name="connsiteX109" fmla="*/ 216193 w 7045981"/>
              <a:gd name="connsiteY109" fmla="*/ 948839 h 6056768"/>
              <a:gd name="connsiteX110" fmla="*/ 143783 w 7045981"/>
              <a:gd name="connsiteY110" fmla="*/ 710023 h 6056768"/>
              <a:gd name="connsiteX111" fmla="*/ 27747 w 7045981"/>
              <a:gd name="connsiteY111" fmla="*/ 561519 h 6056768"/>
              <a:gd name="connsiteX112" fmla="*/ 0 w 7045981"/>
              <a:gd name="connsiteY112" fmla="*/ 188422 h 6056768"/>
              <a:gd name="connsiteX113" fmla="*/ 701 w 7045981"/>
              <a:gd name="connsiteY11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2876286 w 7045981"/>
              <a:gd name="connsiteY85" fmla="*/ 4233536 h 6056768"/>
              <a:gd name="connsiteX86" fmla="*/ 2830566 w 7045981"/>
              <a:gd name="connsiteY86" fmla="*/ 4138362 h 6056768"/>
              <a:gd name="connsiteX87" fmla="*/ 2876286 w 7045981"/>
              <a:gd name="connsiteY87" fmla="*/ 4001524 h 6056768"/>
              <a:gd name="connsiteX88" fmla="*/ 2844442 w 7045981"/>
              <a:gd name="connsiteY88" fmla="*/ 3414670 h 6056768"/>
              <a:gd name="connsiteX89" fmla="*/ 2898715 w 7045981"/>
              <a:gd name="connsiteY89" fmla="*/ 3219412 h 6056768"/>
              <a:gd name="connsiteX90" fmla="*/ 2728882 w 7045981"/>
              <a:gd name="connsiteY90" fmla="*/ 3266723 h 6056768"/>
              <a:gd name="connsiteX91" fmla="*/ 2579589 w 7045981"/>
              <a:gd name="connsiteY91" fmla="*/ 3582031 h 6056768"/>
              <a:gd name="connsiteX92" fmla="*/ 2462624 w 7045981"/>
              <a:gd name="connsiteY92" fmla="*/ 3824071 h 6056768"/>
              <a:gd name="connsiteX93" fmla="*/ 2296727 w 7045981"/>
              <a:gd name="connsiteY93" fmla="*/ 4020891 h 6056768"/>
              <a:gd name="connsiteX94" fmla="*/ 2143856 w 7045981"/>
              <a:gd name="connsiteY94" fmla="*/ 3951482 h 6056768"/>
              <a:gd name="connsiteX95" fmla="*/ 2094807 w 7045981"/>
              <a:gd name="connsiteY95" fmla="*/ 3839192 h 6056768"/>
              <a:gd name="connsiteX96" fmla="*/ 1975534 w 7045981"/>
              <a:gd name="connsiteY96" fmla="*/ 3714921 h 6056768"/>
              <a:gd name="connsiteX97" fmla="*/ 1577760 w 7045981"/>
              <a:gd name="connsiteY97" fmla="*/ 3580909 h 6056768"/>
              <a:gd name="connsiteX98" fmla="*/ 877752 w 7045981"/>
              <a:gd name="connsiteY98" fmla="*/ 3072899 h 6056768"/>
              <a:gd name="connsiteX99" fmla="*/ 658812 w 7045981"/>
              <a:gd name="connsiteY99" fmla="*/ 2924792 h 6056768"/>
              <a:gd name="connsiteX100" fmla="*/ 454280 w 7045981"/>
              <a:gd name="connsiteY100" fmla="*/ 2793899 h 6056768"/>
              <a:gd name="connsiteX101" fmla="*/ 668931 w 7045981"/>
              <a:gd name="connsiteY101" fmla="*/ 2612727 h 6056768"/>
              <a:gd name="connsiteX102" fmla="*/ 323962 w 7045981"/>
              <a:gd name="connsiteY102" fmla="*/ 2396758 h 6056768"/>
              <a:gd name="connsiteX103" fmla="*/ 386589 w 7045981"/>
              <a:gd name="connsiteY103" fmla="*/ 2243919 h 6056768"/>
              <a:gd name="connsiteX104" fmla="*/ 269757 w 7045981"/>
              <a:gd name="connsiteY104" fmla="*/ 1987464 h 6056768"/>
              <a:gd name="connsiteX105" fmla="*/ 110248 w 7045981"/>
              <a:gd name="connsiteY105" fmla="*/ 1653163 h 6056768"/>
              <a:gd name="connsiteX106" fmla="*/ 105020 w 7045981"/>
              <a:gd name="connsiteY106" fmla="*/ 1572510 h 6056768"/>
              <a:gd name="connsiteX107" fmla="*/ 333819 w 7045981"/>
              <a:gd name="connsiteY107" fmla="*/ 1361368 h 6056768"/>
              <a:gd name="connsiteX108" fmla="*/ 81057 w 7045981"/>
              <a:gd name="connsiteY108" fmla="*/ 1235825 h 6056768"/>
              <a:gd name="connsiteX109" fmla="*/ 216193 w 7045981"/>
              <a:gd name="connsiteY109" fmla="*/ 948839 h 6056768"/>
              <a:gd name="connsiteX110" fmla="*/ 143783 w 7045981"/>
              <a:gd name="connsiteY110" fmla="*/ 710023 h 6056768"/>
              <a:gd name="connsiteX111" fmla="*/ 27747 w 7045981"/>
              <a:gd name="connsiteY111" fmla="*/ 561519 h 6056768"/>
              <a:gd name="connsiteX112" fmla="*/ 0 w 7045981"/>
              <a:gd name="connsiteY112" fmla="*/ 188422 h 6056768"/>
              <a:gd name="connsiteX113" fmla="*/ 701 w 7045981"/>
              <a:gd name="connsiteY11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269907 w 7045981"/>
              <a:gd name="connsiteY84" fmla="*/ 5066320 h 6056768"/>
              <a:gd name="connsiteX85" fmla="*/ 3208382 w 7045981"/>
              <a:gd name="connsiteY85" fmla="*/ 4965965 h 6056768"/>
              <a:gd name="connsiteX86" fmla="*/ 2876286 w 7045981"/>
              <a:gd name="connsiteY86" fmla="*/ 4233536 h 6056768"/>
              <a:gd name="connsiteX87" fmla="*/ 2830566 w 7045981"/>
              <a:gd name="connsiteY87" fmla="*/ 4138362 h 6056768"/>
              <a:gd name="connsiteX88" fmla="*/ 2876286 w 7045981"/>
              <a:gd name="connsiteY88" fmla="*/ 4001524 h 6056768"/>
              <a:gd name="connsiteX89" fmla="*/ 2844442 w 7045981"/>
              <a:gd name="connsiteY89" fmla="*/ 3414670 h 6056768"/>
              <a:gd name="connsiteX90" fmla="*/ 2898715 w 7045981"/>
              <a:gd name="connsiteY90" fmla="*/ 3219412 h 6056768"/>
              <a:gd name="connsiteX91" fmla="*/ 2728882 w 7045981"/>
              <a:gd name="connsiteY91" fmla="*/ 3266723 h 6056768"/>
              <a:gd name="connsiteX92" fmla="*/ 2579589 w 7045981"/>
              <a:gd name="connsiteY92" fmla="*/ 3582031 h 6056768"/>
              <a:gd name="connsiteX93" fmla="*/ 2462624 w 7045981"/>
              <a:gd name="connsiteY93" fmla="*/ 3824071 h 6056768"/>
              <a:gd name="connsiteX94" fmla="*/ 2296727 w 7045981"/>
              <a:gd name="connsiteY94" fmla="*/ 4020891 h 6056768"/>
              <a:gd name="connsiteX95" fmla="*/ 2143856 w 7045981"/>
              <a:gd name="connsiteY95" fmla="*/ 3951482 h 6056768"/>
              <a:gd name="connsiteX96" fmla="*/ 2094807 w 7045981"/>
              <a:gd name="connsiteY96" fmla="*/ 3839192 h 6056768"/>
              <a:gd name="connsiteX97" fmla="*/ 1975534 w 7045981"/>
              <a:gd name="connsiteY97" fmla="*/ 3714921 h 6056768"/>
              <a:gd name="connsiteX98" fmla="*/ 1577760 w 7045981"/>
              <a:gd name="connsiteY98" fmla="*/ 3580909 h 6056768"/>
              <a:gd name="connsiteX99" fmla="*/ 877752 w 7045981"/>
              <a:gd name="connsiteY99" fmla="*/ 3072899 h 6056768"/>
              <a:gd name="connsiteX100" fmla="*/ 658812 w 7045981"/>
              <a:gd name="connsiteY100" fmla="*/ 2924792 h 6056768"/>
              <a:gd name="connsiteX101" fmla="*/ 454280 w 7045981"/>
              <a:gd name="connsiteY101" fmla="*/ 2793899 h 6056768"/>
              <a:gd name="connsiteX102" fmla="*/ 668931 w 7045981"/>
              <a:gd name="connsiteY102" fmla="*/ 2612727 h 6056768"/>
              <a:gd name="connsiteX103" fmla="*/ 323962 w 7045981"/>
              <a:gd name="connsiteY103" fmla="*/ 2396758 h 6056768"/>
              <a:gd name="connsiteX104" fmla="*/ 386589 w 7045981"/>
              <a:gd name="connsiteY104" fmla="*/ 2243919 h 6056768"/>
              <a:gd name="connsiteX105" fmla="*/ 269757 w 7045981"/>
              <a:gd name="connsiteY105" fmla="*/ 1987464 h 6056768"/>
              <a:gd name="connsiteX106" fmla="*/ 110248 w 7045981"/>
              <a:gd name="connsiteY106" fmla="*/ 1653163 h 6056768"/>
              <a:gd name="connsiteX107" fmla="*/ 105020 w 7045981"/>
              <a:gd name="connsiteY107" fmla="*/ 1572510 h 6056768"/>
              <a:gd name="connsiteX108" fmla="*/ 333819 w 7045981"/>
              <a:gd name="connsiteY108" fmla="*/ 1361368 h 6056768"/>
              <a:gd name="connsiteX109" fmla="*/ 81057 w 7045981"/>
              <a:gd name="connsiteY109" fmla="*/ 1235825 h 6056768"/>
              <a:gd name="connsiteX110" fmla="*/ 216193 w 7045981"/>
              <a:gd name="connsiteY110" fmla="*/ 948839 h 6056768"/>
              <a:gd name="connsiteX111" fmla="*/ 143783 w 7045981"/>
              <a:gd name="connsiteY111" fmla="*/ 710023 h 6056768"/>
              <a:gd name="connsiteX112" fmla="*/ 27747 w 7045981"/>
              <a:gd name="connsiteY112" fmla="*/ 561519 h 6056768"/>
              <a:gd name="connsiteX113" fmla="*/ 0 w 7045981"/>
              <a:gd name="connsiteY113" fmla="*/ 188422 h 6056768"/>
              <a:gd name="connsiteX114" fmla="*/ 701 w 7045981"/>
              <a:gd name="connsiteY11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313015 w 7045981"/>
              <a:gd name="connsiteY84" fmla="*/ 5143386 h 6056768"/>
              <a:gd name="connsiteX85" fmla="*/ 3269907 w 7045981"/>
              <a:gd name="connsiteY85" fmla="*/ 5066320 h 6056768"/>
              <a:gd name="connsiteX86" fmla="*/ 3208382 w 7045981"/>
              <a:gd name="connsiteY86" fmla="*/ 4965965 h 6056768"/>
              <a:gd name="connsiteX87" fmla="*/ 2876286 w 7045981"/>
              <a:gd name="connsiteY87" fmla="*/ 4233536 h 6056768"/>
              <a:gd name="connsiteX88" fmla="*/ 2830566 w 7045981"/>
              <a:gd name="connsiteY88" fmla="*/ 4138362 h 6056768"/>
              <a:gd name="connsiteX89" fmla="*/ 2876286 w 7045981"/>
              <a:gd name="connsiteY89" fmla="*/ 4001524 h 6056768"/>
              <a:gd name="connsiteX90" fmla="*/ 2844442 w 7045981"/>
              <a:gd name="connsiteY90" fmla="*/ 3414670 h 6056768"/>
              <a:gd name="connsiteX91" fmla="*/ 2898715 w 7045981"/>
              <a:gd name="connsiteY91" fmla="*/ 3219412 h 6056768"/>
              <a:gd name="connsiteX92" fmla="*/ 2728882 w 7045981"/>
              <a:gd name="connsiteY92" fmla="*/ 3266723 h 6056768"/>
              <a:gd name="connsiteX93" fmla="*/ 2579589 w 7045981"/>
              <a:gd name="connsiteY93" fmla="*/ 3582031 h 6056768"/>
              <a:gd name="connsiteX94" fmla="*/ 2462624 w 7045981"/>
              <a:gd name="connsiteY94" fmla="*/ 3824071 h 6056768"/>
              <a:gd name="connsiteX95" fmla="*/ 2296727 w 7045981"/>
              <a:gd name="connsiteY95" fmla="*/ 4020891 h 6056768"/>
              <a:gd name="connsiteX96" fmla="*/ 2143856 w 7045981"/>
              <a:gd name="connsiteY96" fmla="*/ 3951482 h 6056768"/>
              <a:gd name="connsiteX97" fmla="*/ 2094807 w 7045981"/>
              <a:gd name="connsiteY97" fmla="*/ 3839192 h 6056768"/>
              <a:gd name="connsiteX98" fmla="*/ 1975534 w 7045981"/>
              <a:gd name="connsiteY98" fmla="*/ 3714921 h 6056768"/>
              <a:gd name="connsiteX99" fmla="*/ 1577760 w 7045981"/>
              <a:gd name="connsiteY99" fmla="*/ 3580909 h 6056768"/>
              <a:gd name="connsiteX100" fmla="*/ 877752 w 7045981"/>
              <a:gd name="connsiteY100" fmla="*/ 3072899 h 6056768"/>
              <a:gd name="connsiteX101" fmla="*/ 658812 w 7045981"/>
              <a:gd name="connsiteY101" fmla="*/ 2924792 h 6056768"/>
              <a:gd name="connsiteX102" fmla="*/ 454280 w 7045981"/>
              <a:gd name="connsiteY102" fmla="*/ 2793899 h 6056768"/>
              <a:gd name="connsiteX103" fmla="*/ 668931 w 7045981"/>
              <a:gd name="connsiteY103" fmla="*/ 2612727 h 6056768"/>
              <a:gd name="connsiteX104" fmla="*/ 323962 w 7045981"/>
              <a:gd name="connsiteY104" fmla="*/ 2396758 h 6056768"/>
              <a:gd name="connsiteX105" fmla="*/ 386589 w 7045981"/>
              <a:gd name="connsiteY105" fmla="*/ 2243919 h 6056768"/>
              <a:gd name="connsiteX106" fmla="*/ 269757 w 7045981"/>
              <a:gd name="connsiteY106" fmla="*/ 1987464 h 6056768"/>
              <a:gd name="connsiteX107" fmla="*/ 110248 w 7045981"/>
              <a:gd name="connsiteY107" fmla="*/ 1653163 h 6056768"/>
              <a:gd name="connsiteX108" fmla="*/ 105020 w 7045981"/>
              <a:gd name="connsiteY108" fmla="*/ 1572510 h 6056768"/>
              <a:gd name="connsiteX109" fmla="*/ 333819 w 7045981"/>
              <a:gd name="connsiteY109" fmla="*/ 1361368 h 6056768"/>
              <a:gd name="connsiteX110" fmla="*/ 81057 w 7045981"/>
              <a:gd name="connsiteY110" fmla="*/ 1235825 h 6056768"/>
              <a:gd name="connsiteX111" fmla="*/ 216193 w 7045981"/>
              <a:gd name="connsiteY111" fmla="*/ 948839 h 6056768"/>
              <a:gd name="connsiteX112" fmla="*/ 143783 w 7045981"/>
              <a:gd name="connsiteY112" fmla="*/ 710023 h 6056768"/>
              <a:gd name="connsiteX113" fmla="*/ 27747 w 7045981"/>
              <a:gd name="connsiteY113" fmla="*/ 561519 h 6056768"/>
              <a:gd name="connsiteX114" fmla="*/ 0 w 7045981"/>
              <a:gd name="connsiteY114" fmla="*/ 188422 h 6056768"/>
              <a:gd name="connsiteX115" fmla="*/ 701 w 7045981"/>
              <a:gd name="connsiteY11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313015 w 7045981"/>
              <a:gd name="connsiteY84" fmla="*/ 5143386 h 6056768"/>
              <a:gd name="connsiteX85" fmla="*/ 3238062 w 7045981"/>
              <a:gd name="connsiteY85" fmla="*/ 5093616 h 6056768"/>
              <a:gd name="connsiteX86" fmla="*/ 3208382 w 7045981"/>
              <a:gd name="connsiteY86" fmla="*/ 4965965 h 6056768"/>
              <a:gd name="connsiteX87" fmla="*/ 2876286 w 7045981"/>
              <a:gd name="connsiteY87" fmla="*/ 4233536 h 6056768"/>
              <a:gd name="connsiteX88" fmla="*/ 2830566 w 7045981"/>
              <a:gd name="connsiteY88" fmla="*/ 4138362 h 6056768"/>
              <a:gd name="connsiteX89" fmla="*/ 2876286 w 7045981"/>
              <a:gd name="connsiteY89" fmla="*/ 4001524 h 6056768"/>
              <a:gd name="connsiteX90" fmla="*/ 2844442 w 7045981"/>
              <a:gd name="connsiteY90" fmla="*/ 3414670 h 6056768"/>
              <a:gd name="connsiteX91" fmla="*/ 2898715 w 7045981"/>
              <a:gd name="connsiteY91" fmla="*/ 3219412 h 6056768"/>
              <a:gd name="connsiteX92" fmla="*/ 2728882 w 7045981"/>
              <a:gd name="connsiteY92" fmla="*/ 3266723 h 6056768"/>
              <a:gd name="connsiteX93" fmla="*/ 2579589 w 7045981"/>
              <a:gd name="connsiteY93" fmla="*/ 3582031 h 6056768"/>
              <a:gd name="connsiteX94" fmla="*/ 2462624 w 7045981"/>
              <a:gd name="connsiteY94" fmla="*/ 3824071 h 6056768"/>
              <a:gd name="connsiteX95" fmla="*/ 2296727 w 7045981"/>
              <a:gd name="connsiteY95" fmla="*/ 4020891 h 6056768"/>
              <a:gd name="connsiteX96" fmla="*/ 2143856 w 7045981"/>
              <a:gd name="connsiteY96" fmla="*/ 3951482 h 6056768"/>
              <a:gd name="connsiteX97" fmla="*/ 2094807 w 7045981"/>
              <a:gd name="connsiteY97" fmla="*/ 3839192 h 6056768"/>
              <a:gd name="connsiteX98" fmla="*/ 1975534 w 7045981"/>
              <a:gd name="connsiteY98" fmla="*/ 3714921 h 6056768"/>
              <a:gd name="connsiteX99" fmla="*/ 1577760 w 7045981"/>
              <a:gd name="connsiteY99" fmla="*/ 3580909 h 6056768"/>
              <a:gd name="connsiteX100" fmla="*/ 877752 w 7045981"/>
              <a:gd name="connsiteY100" fmla="*/ 3072899 h 6056768"/>
              <a:gd name="connsiteX101" fmla="*/ 658812 w 7045981"/>
              <a:gd name="connsiteY101" fmla="*/ 2924792 h 6056768"/>
              <a:gd name="connsiteX102" fmla="*/ 454280 w 7045981"/>
              <a:gd name="connsiteY102" fmla="*/ 2793899 h 6056768"/>
              <a:gd name="connsiteX103" fmla="*/ 668931 w 7045981"/>
              <a:gd name="connsiteY103" fmla="*/ 2612727 h 6056768"/>
              <a:gd name="connsiteX104" fmla="*/ 323962 w 7045981"/>
              <a:gd name="connsiteY104" fmla="*/ 2396758 h 6056768"/>
              <a:gd name="connsiteX105" fmla="*/ 386589 w 7045981"/>
              <a:gd name="connsiteY105" fmla="*/ 2243919 h 6056768"/>
              <a:gd name="connsiteX106" fmla="*/ 269757 w 7045981"/>
              <a:gd name="connsiteY106" fmla="*/ 1987464 h 6056768"/>
              <a:gd name="connsiteX107" fmla="*/ 110248 w 7045981"/>
              <a:gd name="connsiteY107" fmla="*/ 1653163 h 6056768"/>
              <a:gd name="connsiteX108" fmla="*/ 105020 w 7045981"/>
              <a:gd name="connsiteY108" fmla="*/ 1572510 h 6056768"/>
              <a:gd name="connsiteX109" fmla="*/ 333819 w 7045981"/>
              <a:gd name="connsiteY109" fmla="*/ 1361368 h 6056768"/>
              <a:gd name="connsiteX110" fmla="*/ 81057 w 7045981"/>
              <a:gd name="connsiteY110" fmla="*/ 1235825 h 6056768"/>
              <a:gd name="connsiteX111" fmla="*/ 216193 w 7045981"/>
              <a:gd name="connsiteY111" fmla="*/ 948839 h 6056768"/>
              <a:gd name="connsiteX112" fmla="*/ 143783 w 7045981"/>
              <a:gd name="connsiteY112" fmla="*/ 710023 h 6056768"/>
              <a:gd name="connsiteX113" fmla="*/ 27747 w 7045981"/>
              <a:gd name="connsiteY113" fmla="*/ 561519 h 6056768"/>
              <a:gd name="connsiteX114" fmla="*/ 0 w 7045981"/>
              <a:gd name="connsiteY114" fmla="*/ 188422 h 6056768"/>
              <a:gd name="connsiteX115" fmla="*/ 701 w 7045981"/>
              <a:gd name="connsiteY11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211468 w 7045981"/>
              <a:gd name="connsiteY77" fmla="*/ 4613646 h 6056768"/>
              <a:gd name="connsiteX78" fmla="*/ 4401590 w 7045981"/>
              <a:gd name="connsiteY78" fmla="*/ 5147800 h 6056768"/>
              <a:gd name="connsiteX79" fmla="*/ 4093772 w 7045981"/>
              <a:gd name="connsiteY79" fmla="*/ 5383191 h 6056768"/>
              <a:gd name="connsiteX80" fmla="*/ 4455911 w 7045981"/>
              <a:gd name="connsiteY80" fmla="*/ 5763437 h 6056768"/>
              <a:gd name="connsiteX81" fmla="*/ 4365377 w 7045981"/>
              <a:gd name="connsiteY81" fmla="*/ 5989773 h 6056768"/>
              <a:gd name="connsiteX82" fmla="*/ 3938958 w 7045981"/>
              <a:gd name="connsiteY82" fmla="*/ 6056768 h 6056768"/>
              <a:gd name="connsiteX83" fmla="*/ 3713349 w 7045981"/>
              <a:gd name="connsiteY83" fmla="*/ 5839422 h 6056768"/>
              <a:gd name="connsiteX84" fmla="*/ 3449492 w 7045981"/>
              <a:gd name="connsiteY84" fmla="*/ 5402694 h 6056768"/>
              <a:gd name="connsiteX85" fmla="*/ 3313015 w 7045981"/>
              <a:gd name="connsiteY85" fmla="*/ 5143386 h 6056768"/>
              <a:gd name="connsiteX86" fmla="*/ 3238062 w 7045981"/>
              <a:gd name="connsiteY86" fmla="*/ 5093616 h 6056768"/>
              <a:gd name="connsiteX87" fmla="*/ 3208382 w 7045981"/>
              <a:gd name="connsiteY87" fmla="*/ 4965965 h 6056768"/>
              <a:gd name="connsiteX88" fmla="*/ 2876286 w 7045981"/>
              <a:gd name="connsiteY88" fmla="*/ 4233536 h 6056768"/>
              <a:gd name="connsiteX89" fmla="*/ 2830566 w 7045981"/>
              <a:gd name="connsiteY89" fmla="*/ 4138362 h 6056768"/>
              <a:gd name="connsiteX90" fmla="*/ 2876286 w 7045981"/>
              <a:gd name="connsiteY90" fmla="*/ 4001524 h 6056768"/>
              <a:gd name="connsiteX91" fmla="*/ 2844442 w 7045981"/>
              <a:gd name="connsiteY91" fmla="*/ 3414670 h 6056768"/>
              <a:gd name="connsiteX92" fmla="*/ 2898715 w 7045981"/>
              <a:gd name="connsiteY92" fmla="*/ 3219412 h 6056768"/>
              <a:gd name="connsiteX93" fmla="*/ 2728882 w 7045981"/>
              <a:gd name="connsiteY93" fmla="*/ 3266723 h 6056768"/>
              <a:gd name="connsiteX94" fmla="*/ 2579589 w 7045981"/>
              <a:gd name="connsiteY94" fmla="*/ 3582031 h 6056768"/>
              <a:gd name="connsiteX95" fmla="*/ 2462624 w 7045981"/>
              <a:gd name="connsiteY95" fmla="*/ 3824071 h 6056768"/>
              <a:gd name="connsiteX96" fmla="*/ 2296727 w 7045981"/>
              <a:gd name="connsiteY96" fmla="*/ 4020891 h 6056768"/>
              <a:gd name="connsiteX97" fmla="*/ 2143856 w 7045981"/>
              <a:gd name="connsiteY97" fmla="*/ 3951482 h 6056768"/>
              <a:gd name="connsiteX98" fmla="*/ 2094807 w 7045981"/>
              <a:gd name="connsiteY98" fmla="*/ 3839192 h 6056768"/>
              <a:gd name="connsiteX99" fmla="*/ 1975534 w 7045981"/>
              <a:gd name="connsiteY99" fmla="*/ 3714921 h 6056768"/>
              <a:gd name="connsiteX100" fmla="*/ 1577760 w 7045981"/>
              <a:gd name="connsiteY100" fmla="*/ 3580909 h 6056768"/>
              <a:gd name="connsiteX101" fmla="*/ 877752 w 7045981"/>
              <a:gd name="connsiteY101" fmla="*/ 3072899 h 6056768"/>
              <a:gd name="connsiteX102" fmla="*/ 658812 w 7045981"/>
              <a:gd name="connsiteY102" fmla="*/ 2924792 h 6056768"/>
              <a:gd name="connsiteX103" fmla="*/ 454280 w 7045981"/>
              <a:gd name="connsiteY103" fmla="*/ 2793899 h 6056768"/>
              <a:gd name="connsiteX104" fmla="*/ 668931 w 7045981"/>
              <a:gd name="connsiteY104" fmla="*/ 2612727 h 6056768"/>
              <a:gd name="connsiteX105" fmla="*/ 323962 w 7045981"/>
              <a:gd name="connsiteY105" fmla="*/ 2396758 h 6056768"/>
              <a:gd name="connsiteX106" fmla="*/ 386589 w 7045981"/>
              <a:gd name="connsiteY106" fmla="*/ 2243919 h 6056768"/>
              <a:gd name="connsiteX107" fmla="*/ 269757 w 7045981"/>
              <a:gd name="connsiteY107" fmla="*/ 1987464 h 6056768"/>
              <a:gd name="connsiteX108" fmla="*/ 110248 w 7045981"/>
              <a:gd name="connsiteY108" fmla="*/ 1653163 h 6056768"/>
              <a:gd name="connsiteX109" fmla="*/ 105020 w 7045981"/>
              <a:gd name="connsiteY109" fmla="*/ 1572510 h 6056768"/>
              <a:gd name="connsiteX110" fmla="*/ 333819 w 7045981"/>
              <a:gd name="connsiteY110" fmla="*/ 1361368 h 6056768"/>
              <a:gd name="connsiteX111" fmla="*/ 81057 w 7045981"/>
              <a:gd name="connsiteY111" fmla="*/ 1235825 h 6056768"/>
              <a:gd name="connsiteX112" fmla="*/ 216193 w 7045981"/>
              <a:gd name="connsiteY112" fmla="*/ 948839 h 6056768"/>
              <a:gd name="connsiteX113" fmla="*/ 143783 w 7045981"/>
              <a:gd name="connsiteY113" fmla="*/ 710023 h 6056768"/>
              <a:gd name="connsiteX114" fmla="*/ 27747 w 7045981"/>
              <a:gd name="connsiteY114" fmla="*/ 561519 h 6056768"/>
              <a:gd name="connsiteX115" fmla="*/ 0 w 7045981"/>
              <a:gd name="connsiteY115" fmla="*/ 188422 h 6056768"/>
              <a:gd name="connsiteX116" fmla="*/ 701 w 7045981"/>
              <a:gd name="connsiteY11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659594 w 7045981"/>
              <a:gd name="connsiteY77" fmla="*/ 4679362 h 6056768"/>
              <a:gd name="connsiteX78" fmla="*/ 4211468 w 7045981"/>
              <a:gd name="connsiteY78" fmla="*/ 4613646 h 6056768"/>
              <a:gd name="connsiteX79" fmla="*/ 4401590 w 7045981"/>
              <a:gd name="connsiteY79" fmla="*/ 5147800 h 6056768"/>
              <a:gd name="connsiteX80" fmla="*/ 4093772 w 7045981"/>
              <a:gd name="connsiteY80" fmla="*/ 5383191 h 6056768"/>
              <a:gd name="connsiteX81" fmla="*/ 4455911 w 7045981"/>
              <a:gd name="connsiteY81" fmla="*/ 5763437 h 6056768"/>
              <a:gd name="connsiteX82" fmla="*/ 4365377 w 7045981"/>
              <a:gd name="connsiteY82" fmla="*/ 5989773 h 6056768"/>
              <a:gd name="connsiteX83" fmla="*/ 3938958 w 7045981"/>
              <a:gd name="connsiteY83" fmla="*/ 6056768 h 6056768"/>
              <a:gd name="connsiteX84" fmla="*/ 3713349 w 7045981"/>
              <a:gd name="connsiteY84" fmla="*/ 5839422 h 6056768"/>
              <a:gd name="connsiteX85" fmla="*/ 3449492 w 7045981"/>
              <a:gd name="connsiteY85" fmla="*/ 5402694 h 6056768"/>
              <a:gd name="connsiteX86" fmla="*/ 3313015 w 7045981"/>
              <a:gd name="connsiteY86" fmla="*/ 5143386 h 6056768"/>
              <a:gd name="connsiteX87" fmla="*/ 3238062 w 7045981"/>
              <a:gd name="connsiteY87" fmla="*/ 5093616 h 6056768"/>
              <a:gd name="connsiteX88" fmla="*/ 3208382 w 7045981"/>
              <a:gd name="connsiteY88" fmla="*/ 4965965 h 6056768"/>
              <a:gd name="connsiteX89" fmla="*/ 2876286 w 7045981"/>
              <a:gd name="connsiteY89" fmla="*/ 4233536 h 6056768"/>
              <a:gd name="connsiteX90" fmla="*/ 2830566 w 7045981"/>
              <a:gd name="connsiteY90" fmla="*/ 4138362 h 6056768"/>
              <a:gd name="connsiteX91" fmla="*/ 2876286 w 7045981"/>
              <a:gd name="connsiteY91" fmla="*/ 4001524 h 6056768"/>
              <a:gd name="connsiteX92" fmla="*/ 2844442 w 7045981"/>
              <a:gd name="connsiteY92" fmla="*/ 3414670 h 6056768"/>
              <a:gd name="connsiteX93" fmla="*/ 2898715 w 7045981"/>
              <a:gd name="connsiteY93" fmla="*/ 3219412 h 6056768"/>
              <a:gd name="connsiteX94" fmla="*/ 2728882 w 7045981"/>
              <a:gd name="connsiteY94" fmla="*/ 3266723 h 6056768"/>
              <a:gd name="connsiteX95" fmla="*/ 2579589 w 7045981"/>
              <a:gd name="connsiteY95" fmla="*/ 3582031 h 6056768"/>
              <a:gd name="connsiteX96" fmla="*/ 2462624 w 7045981"/>
              <a:gd name="connsiteY96" fmla="*/ 3824071 h 6056768"/>
              <a:gd name="connsiteX97" fmla="*/ 2296727 w 7045981"/>
              <a:gd name="connsiteY97" fmla="*/ 4020891 h 6056768"/>
              <a:gd name="connsiteX98" fmla="*/ 2143856 w 7045981"/>
              <a:gd name="connsiteY98" fmla="*/ 3951482 h 6056768"/>
              <a:gd name="connsiteX99" fmla="*/ 2094807 w 7045981"/>
              <a:gd name="connsiteY99" fmla="*/ 3839192 h 6056768"/>
              <a:gd name="connsiteX100" fmla="*/ 1975534 w 7045981"/>
              <a:gd name="connsiteY100" fmla="*/ 3714921 h 6056768"/>
              <a:gd name="connsiteX101" fmla="*/ 1577760 w 7045981"/>
              <a:gd name="connsiteY101" fmla="*/ 3580909 h 6056768"/>
              <a:gd name="connsiteX102" fmla="*/ 877752 w 7045981"/>
              <a:gd name="connsiteY102" fmla="*/ 3072899 h 6056768"/>
              <a:gd name="connsiteX103" fmla="*/ 658812 w 7045981"/>
              <a:gd name="connsiteY103" fmla="*/ 2924792 h 6056768"/>
              <a:gd name="connsiteX104" fmla="*/ 454280 w 7045981"/>
              <a:gd name="connsiteY104" fmla="*/ 2793899 h 6056768"/>
              <a:gd name="connsiteX105" fmla="*/ 668931 w 7045981"/>
              <a:gd name="connsiteY105" fmla="*/ 2612727 h 6056768"/>
              <a:gd name="connsiteX106" fmla="*/ 323962 w 7045981"/>
              <a:gd name="connsiteY106" fmla="*/ 2396758 h 6056768"/>
              <a:gd name="connsiteX107" fmla="*/ 386589 w 7045981"/>
              <a:gd name="connsiteY107" fmla="*/ 2243919 h 6056768"/>
              <a:gd name="connsiteX108" fmla="*/ 269757 w 7045981"/>
              <a:gd name="connsiteY108" fmla="*/ 1987464 h 6056768"/>
              <a:gd name="connsiteX109" fmla="*/ 110248 w 7045981"/>
              <a:gd name="connsiteY109" fmla="*/ 1653163 h 6056768"/>
              <a:gd name="connsiteX110" fmla="*/ 105020 w 7045981"/>
              <a:gd name="connsiteY110" fmla="*/ 1572510 h 6056768"/>
              <a:gd name="connsiteX111" fmla="*/ 333819 w 7045981"/>
              <a:gd name="connsiteY111" fmla="*/ 1361368 h 6056768"/>
              <a:gd name="connsiteX112" fmla="*/ 81057 w 7045981"/>
              <a:gd name="connsiteY112" fmla="*/ 1235825 h 6056768"/>
              <a:gd name="connsiteX113" fmla="*/ 216193 w 7045981"/>
              <a:gd name="connsiteY113" fmla="*/ 948839 h 6056768"/>
              <a:gd name="connsiteX114" fmla="*/ 143783 w 7045981"/>
              <a:gd name="connsiteY114" fmla="*/ 710023 h 6056768"/>
              <a:gd name="connsiteX115" fmla="*/ 27747 w 7045981"/>
              <a:gd name="connsiteY115" fmla="*/ 561519 h 6056768"/>
              <a:gd name="connsiteX116" fmla="*/ 0 w 7045981"/>
              <a:gd name="connsiteY116" fmla="*/ 188422 h 6056768"/>
              <a:gd name="connsiteX117" fmla="*/ 701 w 7045981"/>
              <a:gd name="connsiteY11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32549 w 7045981"/>
              <a:gd name="connsiteY77" fmla="*/ 472940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401590 w 7045981"/>
              <a:gd name="connsiteY80" fmla="*/ 5147800 h 6056768"/>
              <a:gd name="connsiteX81" fmla="*/ 4093772 w 7045981"/>
              <a:gd name="connsiteY81" fmla="*/ 5383191 h 6056768"/>
              <a:gd name="connsiteX82" fmla="*/ 4455911 w 7045981"/>
              <a:gd name="connsiteY82" fmla="*/ 5763437 h 6056768"/>
              <a:gd name="connsiteX83" fmla="*/ 4365377 w 7045981"/>
              <a:gd name="connsiteY83" fmla="*/ 5989773 h 6056768"/>
              <a:gd name="connsiteX84" fmla="*/ 3938958 w 7045981"/>
              <a:gd name="connsiteY84" fmla="*/ 6056768 h 6056768"/>
              <a:gd name="connsiteX85" fmla="*/ 3713349 w 7045981"/>
              <a:gd name="connsiteY85" fmla="*/ 5839422 h 6056768"/>
              <a:gd name="connsiteX86" fmla="*/ 3449492 w 7045981"/>
              <a:gd name="connsiteY86" fmla="*/ 5402694 h 6056768"/>
              <a:gd name="connsiteX87" fmla="*/ 3313015 w 7045981"/>
              <a:gd name="connsiteY87" fmla="*/ 5143386 h 6056768"/>
              <a:gd name="connsiteX88" fmla="*/ 3238062 w 7045981"/>
              <a:gd name="connsiteY88" fmla="*/ 5093616 h 6056768"/>
              <a:gd name="connsiteX89" fmla="*/ 3208382 w 7045981"/>
              <a:gd name="connsiteY89" fmla="*/ 4965965 h 6056768"/>
              <a:gd name="connsiteX90" fmla="*/ 2876286 w 7045981"/>
              <a:gd name="connsiteY90" fmla="*/ 4233536 h 6056768"/>
              <a:gd name="connsiteX91" fmla="*/ 2830566 w 7045981"/>
              <a:gd name="connsiteY91" fmla="*/ 4138362 h 6056768"/>
              <a:gd name="connsiteX92" fmla="*/ 2876286 w 7045981"/>
              <a:gd name="connsiteY92" fmla="*/ 4001524 h 6056768"/>
              <a:gd name="connsiteX93" fmla="*/ 2844442 w 7045981"/>
              <a:gd name="connsiteY93" fmla="*/ 3414670 h 6056768"/>
              <a:gd name="connsiteX94" fmla="*/ 2898715 w 7045981"/>
              <a:gd name="connsiteY94" fmla="*/ 3219412 h 6056768"/>
              <a:gd name="connsiteX95" fmla="*/ 2728882 w 7045981"/>
              <a:gd name="connsiteY95" fmla="*/ 3266723 h 6056768"/>
              <a:gd name="connsiteX96" fmla="*/ 2579589 w 7045981"/>
              <a:gd name="connsiteY96" fmla="*/ 3582031 h 6056768"/>
              <a:gd name="connsiteX97" fmla="*/ 2462624 w 7045981"/>
              <a:gd name="connsiteY97" fmla="*/ 3824071 h 6056768"/>
              <a:gd name="connsiteX98" fmla="*/ 2296727 w 7045981"/>
              <a:gd name="connsiteY98" fmla="*/ 4020891 h 6056768"/>
              <a:gd name="connsiteX99" fmla="*/ 2143856 w 7045981"/>
              <a:gd name="connsiteY99" fmla="*/ 3951482 h 6056768"/>
              <a:gd name="connsiteX100" fmla="*/ 2094807 w 7045981"/>
              <a:gd name="connsiteY100" fmla="*/ 3839192 h 6056768"/>
              <a:gd name="connsiteX101" fmla="*/ 1975534 w 7045981"/>
              <a:gd name="connsiteY101" fmla="*/ 3714921 h 6056768"/>
              <a:gd name="connsiteX102" fmla="*/ 1577760 w 7045981"/>
              <a:gd name="connsiteY102" fmla="*/ 3580909 h 6056768"/>
              <a:gd name="connsiteX103" fmla="*/ 877752 w 7045981"/>
              <a:gd name="connsiteY103" fmla="*/ 3072899 h 6056768"/>
              <a:gd name="connsiteX104" fmla="*/ 658812 w 7045981"/>
              <a:gd name="connsiteY104" fmla="*/ 2924792 h 6056768"/>
              <a:gd name="connsiteX105" fmla="*/ 454280 w 7045981"/>
              <a:gd name="connsiteY105" fmla="*/ 2793899 h 6056768"/>
              <a:gd name="connsiteX106" fmla="*/ 668931 w 7045981"/>
              <a:gd name="connsiteY106" fmla="*/ 2612727 h 6056768"/>
              <a:gd name="connsiteX107" fmla="*/ 323962 w 7045981"/>
              <a:gd name="connsiteY107" fmla="*/ 2396758 h 6056768"/>
              <a:gd name="connsiteX108" fmla="*/ 386589 w 7045981"/>
              <a:gd name="connsiteY108" fmla="*/ 2243919 h 6056768"/>
              <a:gd name="connsiteX109" fmla="*/ 269757 w 7045981"/>
              <a:gd name="connsiteY109" fmla="*/ 1987464 h 6056768"/>
              <a:gd name="connsiteX110" fmla="*/ 110248 w 7045981"/>
              <a:gd name="connsiteY110" fmla="*/ 1653163 h 6056768"/>
              <a:gd name="connsiteX111" fmla="*/ 105020 w 7045981"/>
              <a:gd name="connsiteY111" fmla="*/ 1572510 h 6056768"/>
              <a:gd name="connsiteX112" fmla="*/ 333819 w 7045981"/>
              <a:gd name="connsiteY112" fmla="*/ 1361368 h 6056768"/>
              <a:gd name="connsiteX113" fmla="*/ 81057 w 7045981"/>
              <a:gd name="connsiteY113" fmla="*/ 1235825 h 6056768"/>
              <a:gd name="connsiteX114" fmla="*/ 216193 w 7045981"/>
              <a:gd name="connsiteY114" fmla="*/ 948839 h 6056768"/>
              <a:gd name="connsiteX115" fmla="*/ 143783 w 7045981"/>
              <a:gd name="connsiteY115" fmla="*/ 710023 h 6056768"/>
              <a:gd name="connsiteX116" fmla="*/ 27747 w 7045981"/>
              <a:gd name="connsiteY116" fmla="*/ 561519 h 6056768"/>
              <a:gd name="connsiteX117" fmla="*/ 0 w 7045981"/>
              <a:gd name="connsiteY117" fmla="*/ 188422 h 6056768"/>
              <a:gd name="connsiteX118" fmla="*/ 701 w 7045981"/>
              <a:gd name="connsiteY11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401590 w 7045981"/>
              <a:gd name="connsiteY80" fmla="*/ 5147800 h 6056768"/>
              <a:gd name="connsiteX81" fmla="*/ 4093772 w 7045981"/>
              <a:gd name="connsiteY81" fmla="*/ 5383191 h 6056768"/>
              <a:gd name="connsiteX82" fmla="*/ 4455911 w 7045981"/>
              <a:gd name="connsiteY82" fmla="*/ 5763437 h 6056768"/>
              <a:gd name="connsiteX83" fmla="*/ 4365377 w 7045981"/>
              <a:gd name="connsiteY83" fmla="*/ 5989773 h 6056768"/>
              <a:gd name="connsiteX84" fmla="*/ 3938958 w 7045981"/>
              <a:gd name="connsiteY84" fmla="*/ 6056768 h 6056768"/>
              <a:gd name="connsiteX85" fmla="*/ 3713349 w 7045981"/>
              <a:gd name="connsiteY85" fmla="*/ 5839422 h 6056768"/>
              <a:gd name="connsiteX86" fmla="*/ 3449492 w 7045981"/>
              <a:gd name="connsiteY86" fmla="*/ 5402694 h 6056768"/>
              <a:gd name="connsiteX87" fmla="*/ 3313015 w 7045981"/>
              <a:gd name="connsiteY87" fmla="*/ 5143386 h 6056768"/>
              <a:gd name="connsiteX88" fmla="*/ 3238062 w 7045981"/>
              <a:gd name="connsiteY88" fmla="*/ 5093616 h 6056768"/>
              <a:gd name="connsiteX89" fmla="*/ 3208382 w 7045981"/>
              <a:gd name="connsiteY89" fmla="*/ 4965965 h 6056768"/>
              <a:gd name="connsiteX90" fmla="*/ 2876286 w 7045981"/>
              <a:gd name="connsiteY90" fmla="*/ 4233536 h 6056768"/>
              <a:gd name="connsiteX91" fmla="*/ 2830566 w 7045981"/>
              <a:gd name="connsiteY91" fmla="*/ 4138362 h 6056768"/>
              <a:gd name="connsiteX92" fmla="*/ 2876286 w 7045981"/>
              <a:gd name="connsiteY92" fmla="*/ 4001524 h 6056768"/>
              <a:gd name="connsiteX93" fmla="*/ 2844442 w 7045981"/>
              <a:gd name="connsiteY93" fmla="*/ 3414670 h 6056768"/>
              <a:gd name="connsiteX94" fmla="*/ 2898715 w 7045981"/>
              <a:gd name="connsiteY94" fmla="*/ 3219412 h 6056768"/>
              <a:gd name="connsiteX95" fmla="*/ 2728882 w 7045981"/>
              <a:gd name="connsiteY95" fmla="*/ 3266723 h 6056768"/>
              <a:gd name="connsiteX96" fmla="*/ 2579589 w 7045981"/>
              <a:gd name="connsiteY96" fmla="*/ 3582031 h 6056768"/>
              <a:gd name="connsiteX97" fmla="*/ 2462624 w 7045981"/>
              <a:gd name="connsiteY97" fmla="*/ 3824071 h 6056768"/>
              <a:gd name="connsiteX98" fmla="*/ 2296727 w 7045981"/>
              <a:gd name="connsiteY98" fmla="*/ 4020891 h 6056768"/>
              <a:gd name="connsiteX99" fmla="*/ 2143856 w 7045981"/>
              <a:gd name="connsiteY99" fmla="*/ 3951482 h 6056768"/>
              <a:gd name="connsiteX100" fmla="*/ 2094807 w 7045981"/>
              <a:gd name="connsiteY100" fmla="*/ 3839192 h 6056768"/>
              <a:gd name="connsiteX101" fmla="*/ 1975534 w 7045981"/>
              <a:gd name="connsiteY101" fmla="*/ 3714921 h 6056768"/>
              <a:gd name="connsiteX102" fmla="*/ 1577760 w 7045981"/>
              <a:gd name="connsiteY102" fmla="*/ 3580909 h 6056768"/>
              <a:gd name="connsiteX103" fmla="*/ 877752 w 7045981"/>
              <a:gd name="connsiteY103" fmla="*/ 3072899 h 6056768"/>
              <a:gd name="connsiteX104" fmla="*/ 658812 w 7045981"/>
              <a:gd name="connsiteY104" fmla="*/ 2924792 h 6056768"/>
              <a:gd name="connsiteX105" fmla="*/ 454280 w 7045981"/>
              <a:gd name="connsiteY105" fmla="*/ 2793899 h 6056768"/>
              <a:gd name="connsiteX106" fmla="*/ 668931 w 7045981"/>
              <a:gd name="connsiteY106" fmla="*/ 2612727 h 6056768"/>
              <a:gd name="connsiteX107" fmla="*/ 323962 w 7045981"/>
              <a:gd name="connsiteY107" fmla="*/ 2396758 h 6056768"/>
              <a:gd name="connsiteX108" fmla="*/ 386589 w 7045981"/>
              <a:gd name="connsiteY108" fmla="*/ 2243919 h 6056768"/>
              <a:gd name="connsiteX109" fmla="*/ 269757 w 7045981"/>
              <a:gd name="connsiteY109" fmla="*/ 1987464 h 6056768"/>
              <a:gd name="connsiteX110" fmla="*/ 110248 w 7045981"/>
              <a:gd name="connsiteY110" fmla="*/ 1653163 h 6056768"/>
              <a:gd name="connsiteX111" fmla="*/ 105020 w 7045981"/>
              <a:gd name="connsiteY111" fmla="*/ 1572510 h 6056768"/>
              <a:gd name="connsiteX112" fmla="*/ 333819 w 7045981"/>
              <a:gd name="connsiteY112" fmla="*/ 1361368 h 6056768"/>
              <a:gd name="connsiteX113" fmla="*/ 81057 w 7045981"/>
              <a:gd name="connsiteY113" fmla="*/ 1235825 h 6056768"/>
              <a:gd name="connsiteX114" fmla="*/ 216193 w 7045981"/>
              <a:gd name="connsiteY114" fmla="*/ 948839 h 6056768"/>
              <a:gd name="connsiteX115" fmla="*/ 143783 w 7045981"/>
              <a:gd name="connsiteY115" fmla="*/ 710023 h 6056768"/>
              <a:gd name="connsiteX116" fmla="*/ 27747 w 7045981"/>
              <a:gd name="connsiteY116" fmla="*/ 561519 h 6056768"/>
              <a:gd name="connsiteX117" fmla="*/ 0 w 7045981"/>
              <a:gd name="connsiteY117" fmla="*/ 188422 h 6056768"/>
              <a:gd name="connsiteX118" fmla="*/ 701 w 7045981"/>
              <a:gd name="connsiteY11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401590 w 7045981"/>
              <a:gd name="connsiteY80" fmla="*/ 5147800 h 6056768"/>
              <a:gd name="connsiteX81" fmla="*/ 4093772 w 7045981"/>
              <a:gd name="connsiteY81" fmla="*/ 5383191 h 6056768"/>
              <a:gd name="connsiteX82" fmla="*/ 4455911 w 7045981"/>
              <a:gd name="connsiteY82" fmla="*/ 5763437 h 6056768"/>
              <a:gd name="connsiteX83" fmla="*/ 4365377 w 7045981"/>
              <a:gd name="connsiteY83" fmla="*/ 5989773 h 6056768"/>
              <a:gd name="connsiteX84" fmla="*/ 3938958 w 7045981"/>
              <a:gd name="connsiteY84" fmla="*/ 6056768 h 6056768"/>
              <a:gd name="connsiteX85" fmla="*/ 3713349 w 7045981"/>
              <a:gd name="connsiteY85" fmla="*/ 5839422 h 6056768"/>
              <a:gd name="connsiteX86" fmla="*/ 3449492 w 7045981"/>
              <a:gd name="connsiteY86" fmla="*/ 5402694 h 6056768"/>
              <a:gd name="connsiteX87" fmla="*/ 3313015 w 7045981"/>
              <a:gd name="connsiteY87" fmla="*/ 5143386 h 6056768"/>
              <a:gd name="connsiteX88" fmla="*/ 3238062 w 7045981"/>
              <a:gd name="connsiteY88" fmla="*/ 5093616 h 6056768"/>
              <a:gd name="connsiteX89" fmla="*/ 3208382 w 7045981"/>
              <a:gd name="connsiteY89" fmla="*/ 4965965 h 6056768"/>
              <a:gd name="connsiteX90" fmla="*/ 2935427 w 7045981"/>
              <a:gd name="connsiteY90" fmla="*/ 4360915 h 6056768"/>
              <a:gd name="connsiteX91" fmla="*/ 2876286 w 7045981"/>
              <a:gd name="connsiteY91" fmla="*/ 4233536 h 6056768"/>
              <a:gd name="connsiteX92" fmla="*/ 2830566 w 7045981"/>
              <a:gd name="connsiteY92" fmla="*/ 4138362 h 6056768"/>
              <a:gd name="connsiteX93" fmla="*/ 2876286 w 7045981"/>
              <a:gd name="connsiteY93" fmla="*/ 4001524 h 6056768"/>
              <a:gd name="connsiteX94" fmla="*/ 2844442 w 7045981"/>
              <a:gd name="connsiteY94" fmla="*/ 3414670 h 6056768"/>
              <a:gd name="connsiteX95" fmla="*/ 2898715 w 7045981"/>
              <a:gd name="connsiteY95" fmla="*/ 3219412 h 6056768"/>
              <a:gd name="connsiteX96" fmla="*/ 2728882 w 7045981"/>
              <a:gd name="connsiteY96" fmla="*/ 3266723 h 6056768"/>
              <a:gd name="connsiteX97" fmla="*/ 2579589 w 7045981"/>
              <a:gd name="connsiteY97" fmla="*/ 3582031 h 6056768"/>
              <a:gd name="connsiteX98" fmla="*/ 2462624 w 7045981"/>
              <a:gd name="connsiteY98" fmla="*/ 3824071 h 6056768"/>
              <a:gd name="connsiteX99" fmla="*/ 2296727 w 7045981"/>
              <a:gd name="connsiteY99" fmla="*/ 4020891 h 6056768"/>
              <a:gd name="connsiteX100" fmla="*/ 2143856 w 7045981"/>
              <a:gd name="connsiteY100" fmla="*/ 3951482 h 6056768"/>
              <a:gd name="connsiteX101" fmla="*/ 2094807 w 7045981"/>
              <a:gd name="connsiteY101" fmla="*/ 3839192 h 6056768"/>
              <a:gd name="connsiteX102" fmla="*/ 1975534 w 7045981"/>
              <a:gd name="connsiteY102" fmla="*/ 3714921 h 6056768"/>
              <a:gd name="connsiteX103" fmla="*/ 1577760 w 7045981"/>
              <a:gd name="connsiteY103" fmla="*/ 3580909 h 6056768"/>
              <a:gd name="connsiteX104" fmla="*/ 877752 w 7045981"/>
              <a:gd name="connsiteY104" fmla="*/ 3072899 h 6056768"/>
              <a:gd name="connsiteX105" fmla="*/ 658812 w 7045981"/>
              <a:gd name="connsiteY105" fmla="*/ 2924792 h 6056768"/>
              <a:gd name="connsiteX106" fmla="*/ 454280 w 7045981"/>
              <a:gd name="connsiteY106" fmla="*/ 2793899 h 6056768"/>
              <a:gd name="connsiteX107" fmla="*/ 668931 w 7045981"/>
              <a:gd name="connsiteY107" fmla="*/ 2612727 h 6056768"/>
              <a:gd name="connsiteX108" fmla="*/ 323962 w 7045981"/>
              <a:gd name="connsiteY108" fmla="*/ 2396758 h 6056768"/>
              <a:gd name="connsiteX109" fmla="*/ 386589 w 7045981"/>
              <a:gd name="connsiteY109" fmla="*/ 2243919 h 6056768"/>
              <a:gd name="connsiteX110" fmla="*/ 269757 w 7045981"/>
              <a:gd name="connsiteY110" fmla="*/ 1987464 h 6056768"/>
              <a:gd name="connsiteX111" fmla="*/ 110248 w 7045981"/>
              <a:gd name="connsiteY111" fmla="*/ 1653163 h 6056768"/>
              <a:gd name="connsiteX112" fmla="*/ 105020 w 7045981"/>
              <a:gd name="connsiteY112" fmla="*/ 1572510 h 6056768"/>
              <a:gd name="connsiteX113" fmla="*/ 333819 w 7045981"/>
              <a:gd name="connsiteY113" fmla="*/ 1361368 h 6056768"/>
              <a:gd name="connsiteX114" fmla="*/ 81057 w 7045981"/>
              <a:gd name="connsiteY114" fmla="*/ 1235825 h 6056768"/>
              <a:gd name="connsiteX115" fmla="*/ 216193 w 7045981"/>
              <a:gd name="connsiteY115" fmla="*/ 948839 h 6056768"/>
              <a:gd name="connsiteX116" fmla="*/ 143783 w 7045981"/>
              <a:gd name="connsiteY116" fmla="*/ 710023 h 6056768"/>
              <a:gd name="connsiteX117" fmla="*/ 27747 w 7045981"/>
              <a:gd name="connsiteY117" fmla="*/ 561519 h 6056768"/>
              <a:gd name="connsiteX118" fmla="*/ 0 w 7045981"/>
              <a:gd name="connsiteY118" fmla="*/ 188422 h 6056768"/>
              <a:gd name="connsiteX119" fmla="*/ 701 w 7045981"/>
              <a:gd name="connsiteY11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401590 w 7045981"/>
              <a:gd name="connsiteY80" fmla="*/ 5147800 h 6056768"/>
              <a:gd name="connsiteX81" fmla="*/ 4093772 w 7045981"/>
              <a:gd name="connsiteY81" fmla="*/ 5383191 h 6056768"/>
              <a:gd name="connsiteX82" fmla="*/ 4455911 w 7045981"/>
              <a:gd name="connsiteY82" fmla="*/ 5763437 h 6056768"/>
              <a:gd name="connsiteX83" fmla="*/ 4365377 w 7045981"/>
              <a:gd name="connsiteY83" fmla="*/ 5989773 h 6056768"/>
              <a:gd name="connsiteX84" fmla="*/ 3938958 w 7045981"/>
              <a:gd name="connsiteY84" fmla="*/ 6056768 h 6056768"/>
              <a:gd name="connsiteX85" fmla="*/ 3713349 w 7045981"/>
              <a:gd name="connsiteY85" fmla="*/ 5839422 h 6056768"/>
              <a:gd name="connsiteX86" fmla="*/ 3449492 w 7045981"/>
              <a:gd name="connsiteY86" fmla="*/ 5402694 h 6056768"/>
              <a:gd name="connsiteX87" fmla="*/ 3313015 w 7045981"/>
              <a:gd name="connsiteY87" fmla="*/ 5143386 h 6056768"/>
              <a:gd name="connsiteX88" fmla="*/ 3238062 w 7045981"/>
              <a:gd name="connsiteY88" fmla="*/ 5093616 h 6056768"/>
              <a:gd name="connsiteX89" fmla="*/ 3208382 w 7045981"/>
              <a:gd name="connsiteY89" fmla="*/ 4965965 h 6056768"/>
              <a:gd name="connsiteX90" fmla="*/ 2985469 w 7045981"/>
              <a:gd name="connsiteY90" fmla="*/ 4297226 h 6056768"/>
              <a:gd name="connsiteX91" fmla="*/ 2876286 w 7045981"/>
              <a:gd name="connsiteY91" fmla="*/ 4233536 h 6056768"/>
              <a:gd name="connsiteX92" fmla="*/ 2830566 w 7045981"/>
              <a:gd name="connsiteY92" fmla="*/ 4138362 h 6056768"/>
              <a:gd name="connsiteX93" fmla="*/ 2876286 w 7045981"/>
              <a:gd name="connsiteY93" fmla="*/ 4001524 h 6056768"/>
              <a:gd name="connsiteX94" fmla="*/ 2844442 w 7045981"/>
              <a:gd name="connsiteY94" fmla="*/ 3414670 h 6056768"/>
              <a:gd name="connsiteX95" fmla="*/ 2898715 w 7045981"/>
              <a:gd name="connsiteY95" fmla="*/ 3219412 h 6056768"/>
              <a:gd name="connsiteX96" fmla="*/ 2728882 w 7045981"/>
              <a:gd name="connsiteY96" fmla="*/ 3266723 h 6056768"/>
              <a:gd name="connsiteX97" fmla="*/ 2579589 w 7045981"/>
              <a:gd name="connsiteY97" fmla="*/ 3582031 h 6056768"/>
              <a:gd name="connsiteX98" fmla="*/ 2462624 w 7045981"/>
              <a:gd name="connsiteY98" fmla="*/ 3824071 h 6056768"/>
              <a:gd name="connsiteX99" fmla="*/ 2296727 w 7045981"/>
              <a:gd name="connsiteY99" fmla="*/ 4020891 h 6056768"/>
              <a:gd name="connsiteX100" fmla="*/ 2143856 w 7045981"/>
              <a:gd name="connsiteY100" fmla="*/ 3951482 h 6056768"/>
              <a:gd name="connsiteX101" fmla="*/ 2094807 w 7045981"/>
              <a:gd name="connsiteY101" fmla="*/ 3839192 h 6056768"/>
              <a:gd name="connsiteX102" fmla="*/ 1975534 w 7045981"/>
              <a:gd name="connsiteY102" fmla="*/ 3714921 h 6056768"/>
              <a:gd name="connsiteX103" fmla="*/ 1577760 w 7045981"/>
              <a:gd name="connsiteY103" fmla="*/ 3580909 h 6056768"/>
              <a:gd name="connsiteX104" fmla="*/ 877752 w 7045981"/>
              <a:gd name="connsiteY104" fmla="*/ 3072899 h 6056768"/>
              <a:gd name="connsiteX105" fmla="*/ 658812 w 7045981"/>
              <a:gd name="connsiteY105" fmla="*/ 2924792 h 6056768"/>
              <a:gd name="connsiteX106" fmla="*/ 454280 w 7045981"/>
              <a:gd name="connsiteY106" fmla="*/ 2793899 h 6056768"/>
              <a:gd name="connsiteX107" fmla="*/ 668931 w 7045981"/>
              <a:gd name="connsiteY107" fmla="*/ 2612727 h 6056768"/>
              <a:gd name="connsiteX108" fmla="*/ 323962 w 7045981"/>
              <a:gd name="connsiteY108" fmla="*/ 2396758 h 6056768"/>
              <a:gd name="connsiteX109" fmla="*/ 386589 w 7045981"/>
              <a:gd name="connsiteY109" fmla="*/ 2243919 h 6056768"/>
              <a:gd name="connsiteX110" fmla="*/ 269757 w 7045981"/>
              <a:gd name="connsiteY110" fmla="*/ 1987464 h 6056768"/>
              <a:gd name="connsiteX111" fmla="*/ 110248 w 7045981"/>
              <a:gd name="connsiteY111" fmla="*/ 1653163 h 6056768"/>
              <a:gd name="connsiteX112" fmla="*/ 105020 w 7045981"/>
              <a:gd name="connsiteY112" fmla="*/ 1572510 h 6056768"/>
              <a:gd name="connsiteX113" fmla="*/ 333819 w 7045981"/>
              <a:gd name="connsiteY113" fmla="*/ 1361368 h 6056768"/>
              <a:gd name="connsiteX114" fmla="*/ 81057 w 7045981"/>
              <a:gd name="connsiteY114" fmla="*/ 1235825 h 6056768"/>
              <a:gd name="connsiteX115" fmla="*/ 216193 w 7045981"/>
              <a:gd name="connsiteY115" fmla="*/ 948839 h 6056768"/>
              <a:gd name="connsiteX116" fmla="*/ 143783 w 7045981"/>
              <a:gd name="connsiteY116" fmla="*/ 710023 h 6056768"/>
              <a:gd name="connsiteX117" fmla="*/ 27747 w 7045981"/>
              <a:gd name="connsiteY117" fmla="*/ 561519 h 6056768"/>
              <a:gd name="connsiteX118" fmla="*/ 0 w 7045981"/>
              <a:gd name="connsiteY118" fmla="*/ 188422 h 6056768"/>
              <a:gd name="connsiteX119" fmla="*/ 701 w 7045981"/>
              <a:gd name="connsiteY11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401590 w 7045981"/>
              <a:gd name="connsiteY80" fmla="*/ 5147800 h 6056768"/>
              <a:gd name="connsiteX81" fmla="*/ 4093772 w 7045981"/>
              <a:gd name="connsiteY81" fmla="*/ 5383191 h 6056768"/>
              <a:gd name="connsiteX82" fmla="*/ 4455911 w 7045981"/>
              <a:gd name="connsiteY82" fmla="*/ 5763437 h 6056768"/>
              <a:gd name="connsiteX83" fmla="*/ 4365377 w 7045981"/>
              <a:gd name="connsiteY83" fmla="*/ 5989773 h 6056768"/>
              <a:gd name="connsiteX84" fmla="*/ 3938958 w 7045981"/>
              <a:gd name="connsiteY84" fmla="*/ 6056768 h 6056768"/>
              <a:gd name="connsiteX85" fmla="*/ 3713349 w 7045981"/>
              <a:gd name="connsiteY85" fmla="*/ 5839422 h 6056768"/>
              <a:gd name="connsiteX86" fmla="*/ 3449492 w 7045981"/>
              <a:gd name="connsiteY86" fmla="*/ 5402694 h 6056768"/>
              <a:gd name="connsiteX87" fmla="*/ 3313015 w 7045981"/>
              <a:gd name="connsiteY87" fmla="*/ 5143386 h 6056768"/>
              <a:gd name="connsiteX88" fmla="*/ 3238062 w 7045981"/>
              <a:gd name="connsiteY88" fmla="*/ 5093616 h 6056768"/>
              <a:gd name="connsiteX89" fmla="*/ 3208382 w 7045981"/>
              <a:gd name="connsiteY89" fmla="*/ 4965965 h 6056768"/>
              <a:gd name="connsiteX90" fmla="*/ 3176537 w 7045981"/>
              <a:gd name="connsiteY90" fmla="*/ 4861333 h 6056768"/>
              <a:gd name="connsiteX91" fmla="*/ 2985469 w 7045981"/>
              <a:gd name="connsiteY91" fmla="*/ 4297226 h 6056768"/>
              <a:gd name="connsiteX92" fmla="*/ 2876286 w 7045981"/>
              <a:gd name="connsiteY92" fmla="*/ 4233536 h 6056768"/>
              <a:gd name="connsiteX93" fmla="*/ 2830566 w 7045981"/>
              <a:gd name="connsiteY93" fmla="*/ 4138362 h 6056768"/>
              <a:gd name="connsiteX94" fmla="*/ 2876286 w 7045981"/>
              <a:gd name="connsiteY94" fmla="*/ 4001524 h 6056768"/>
              <a:gd name="connsiteX95" fmla="*/ 2844442 w 7045981"/>
              <a:gd name="connsiteY95" fmla="*/ 3414670 h 6056768"/>
              <a:gd name="connsiteX96" fmla="*/ 2898715 w 7045981"/>
              <a:gd name="connsiteY96" fmla="*/ 3219412 h 6056768"/>
              <a:gd name="connsiteX97" fmla="*/ 2728882 w 7045981"/>
              <a:gd name="connsiteY97" fmla="*/ 3266723 h 6056768"/>
              <a:gd name="connsiteX98" fmla="*/ 2579589 w 7045981"/>
              <a:gd name="connsiteY98" fmla="*/ 3582031 h 6056768"/>
              <a:gd name="connsiteX99" fmla="*/ 2462624 w 7045981"/>
              <a:gd name="connsiteY99" fmla="*/ 3824071 h 6056768"/>
              <a:gd name="connsiteX100" fmla="*/ 2296727 w 7045981"/>
              <a:gd name="connsiteY100" fmla="*/ 4020891 h 6056768"/>
              <a:gd name="connsiteX101" fmla="*/ 2143856 w 7045981"/>
              <a:gd name="connsiteY101" fmla="*/ 3951482 h 6056768"/>
              <a:gd name="connsiteX102" fmla="*/ 2094807 w 7045981"/>
              <a:gd name="connsiteY102" fmla="*/ 3839192 h 6056768"/>
              <a:gd name="connsiteX103" fmla="*/ 1975534 w 7045981"/>
              <a:gd name="connsiteY103" fmla="*/ 3714921 h 6056768"/>
              <a:gd name="connsiteX104" fmla="*/ 1577760 w 7045981"/>
              <a:gd name="connsiteY104" fmla="*/ 3580909 h 6056768"/>
              <a:gd name="connsiteX105" fmla="*/ 877752 w 7045981"/>
              <a:gd name="connsiteY105" fmla="*/ 3072899 h 6056768"/>
              <a:gd name="connsiteX106" fmla="*/ 658812 w 7045981"/>
              <a:gd name="connsiteY106" fmla="*/ 2924792 h 6056768"/>
              <a:gd name="connsiteX107" fmla="*/ 454280 w 7045981"/>
              <a:gd name="connsiteY107" fmla="*/ 2793899 h 6056768"/>
              <a:gd name="connsiteX108" fmla="*/ 668931 w 7045981"/>
              <a:gd name="connsiteY108" fmla="*/ 2612727 h 6056768"/>
              <a:gd name="connsiteX109" fmla="*/ 323962 w 7045981"/>
              <a:gd name="connsiteY109" fmla="*/ 2396758 h 6056768"/>
              <a:gd name="connsiteX110" fmla="*/ 386589 w 7045981"/>
              <a:gd name="connsiteY110" fmla="*/ 2243919 h 6056768"/>
              <a:gd name="connsiteX111" fmla="*/ 269757 w 7045981"/>
              <a:gd name="connsiteY111" fmla="*/ 1987464 h 6056768"/>
              <a:gd name="connsiteX112" fmla="*/ 110248 w 7045981"/>
              <a:gd name="connsiteY112" fmla="*/ 1653163 h 6056768"/>
              <a:gd name="connsiteX113" fmla="*/ 105020 w 7045981"/>
              <a:gd name="connsiteY113" fmla="*/ 1572510 h 6056768"/>
              <a:gd name="connsiteX114" fmla="*/ 333819 w 7045981"/>
              <a:gd name="connsiteY114" fmla="*/ 1361368 h 6056768"/>
              <a:gd name="connsiteX115" fmla="*/ 81057 w 7045981"/>
              <a:gd name="connsiteY115" fmla="*/ 1235825 h 6056768"/>
              <a:gd name="connsiteX116" fmla="*/ 216193 w 7045981"/>
              <a:gd name="connsiteY116" fmla="*/ 948839 h 6056768"/>
              <a:gd name="connsiteX117" fmla="*/ 143783 w 7045981"/>
              <a:gd name="connsiteY117" fmla="*/ 710023 h 6056768"/>
              <a:gd name="connsiteX118" fmla="*/ 27747 w 7045981"/>
              <a:gd name="connsiteY118" fmla="*/ 561519 h 6056768"/>
              <a:gd name="connsiteX119" fmla="*/ 0 w 7045981"/>
              <a:gd name="connsiteY119" fmla="*/ 188422 h 6056768"/>
              <a:gd name="connsiteX120" fmla="*/ 701 w 7045981"/>
              <a:gd name="connsiteY12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401590 w 7045981"/>
              <a:gd name="connsiteY80" fmla="*/ 5147800 h 6056768"/>
              <a:gd name="connsiteX81" fmla="*/ 4093772 w 7045981"/>
              <a:gd name="connsiteY81" fmla="*/ 5383191 h 6056768"/>
              <a:gd name="connsiteX82" fmla="*/ 4455911 w 7045981"/>
              <a:gd name="connsiteY82" fmla="*/ 5763437 h 6056768"/>
              <a:gd name="connsiteX83" fmla="*/ 4365377 w 7045981"/>
              <a:gd name="connsiteY83" fmla="*/ 5989773 h 6056768"/>
              <a:gd name="connsiteX84" fmla="*/ 3938958 w 7045981"/>
              <a:gd name="connsiteY84" fmla="*/ 6056768 h 6056768"/>
              <a:gd name="connsiteX85" fmla="*/ 3713349 w 7045981"/>
              <a:gd name="connsiteY85" fmla="*/ 5839422 h 6056768"/>
              <a:gd name="connsiteX86" fmla="*/ 3449492 w 7045981"/>
              <a:gd name="connsiteY86" fmla="*/ 5402694 h 6056768"/>
              <a:gd name="connsiteX87" fmla="*/ 3313015 w 7045981"/>
              <a:gd name="connsiteY87" fmla="*/ 5143386 h 6056768"/>
              <a:gd name="connsiteX88" fmla="*/ 3238062 w 7045981"/>
              <a:gd name="connsiteY88" fmla="*/ 5093616 h 6056768"/>
              <a:gd name="connsiteX89" fmla="*/ 3208382 w 7045981"/>
              <a:gd name="connsiteY89" fmla="*/ 4965965 h 6056768"/>
              <a:gd name="connsiteX90" fmla="*/ 3267522 w 7045981"/>
              <a:gd name="connsiteY90" fmla="*/ 4861333 h 6056768"/>
              <a:gd name="connsiteX91" fmla="*/ 2985469 w 7045981"/>
              <a:gd name="connsiteY91" fmla="*/ 4297226 h 6056768"/>
              <a:gd name="connsiteX92" fmla="*/ 2876286 w 7045981"/>
              <a:gd name="connsiteY92" fmla="*/ 4233536 h 6056768"/>
              <a:gd name="connsiteX93" fmla="*/ 2830566 w 7045981"/>
              <a:gd name="connsiteY93" fmla="*/ 4138362 h 6056768"/>
              <a:gd name="connsiteX94" fmla="*/ 2876286 w 7045981"/>
              <a:gd name="connsiteY94" fmla="*/ 4001524 h 6056768"/>
              <a:gd name="connsiteX95" fmla="*/ 2844442 w 7045981"/>
              <a:gd name="connsiteY95" fmla="*/ 3414670 h 6056768"/>
              <a:gd name="connsiteX96" fmla="*/ 2898715 w 7045981"/>
              <a:gd name="connsiteY96" fmla="*/ 3219412 h 6056768"/>
              <a:gd name="connsiteX97" fmla="*/ 2728882 w 7045981"/>
              <a:gd name="connsiteY97" fmla="*/ 3266723 h 6056768"/>
              <a:gd name="connsiteX98" fmla="*/ 2579589 w 7045981"/>
              <a:gd name="connsiteY98" fmla="*/ 3582031 h 6056768"/>
              <a:gd name="connsiteX99" fmla="*/ 2462624 w 7045981"/>
              <a:gd name="connsiteY99" fmla="*/ 3824071 h 6056768"/>
              <a:gd name="connsiteX100" fmla="*/ 2296727 w 7045981"/>
              <a:gd name="connsiteY100" fmla="*/ 4020891 h 6056768"/>
              <a:gd name="connsiteX101" fmla="*/ 2143856 w 7045981"/>
              <a:gd name="connsiteY101" fmla="*/ 3951482 h 6056768"/>
              <a:gd name="connsiteX102" fmla="*/ 2094807 w 7045981"/>
              <a:gd name="connsiteY102" fmla="*/ 3839192 h 6056768"/>
              <a:gd name="connsiteX103" fmla="*/ 1975534 w 7045981"/>
              <a:gd name="connsiteY103" fmla="*/ 3714921 h 6056768"/>
              <a:gd name="connsiteX104" fmla="*/ 1577760 w 7045981"/>
              <a:gd name="connsiteY104" fmla="*/ 3580909 h 6056768"/>
              <a:gd name="connsiteX105" fmla="*/ 877752 w 7045981"/>
              <a:gd name="connsiteY105" fmla="*/ 3072899 h 6056768"/>
              <a:gd name="connsiteX106" fmla="*/ 658812 w 7045981"/>
              <a:gd name="connsiteY106" fmla="*/ 2924792 h 6056768"/>
              <a:gd name="connsiteX107" fmla="*/ 454280 w 7045981"/>
              <a:gd name="connsiteY107" fmla="*/ 2793899 h 6056768"/>
              <a:gd name="connsiteX108" fmla="*/ 668931 w 7045981"/>
              <a:gd name="connsiteY108" fmla="*/ 2612727 h 6056768"/>
              <a:gd name="connsiteX109" fmla="*/ 323962 w 7045981"/>
              <a:gd name="connsiteY109" fmla="*/ 2396758 h 6056768"/>
              <a:gd name="connsiteX110" fmla="*/ 386589 w 7045981"/>
              <a:gd name="connsiteY110" fmla="*/ 2243919 h 6056768"/>
              <a:gd name="connsiteX111" fmla="*/ 269757 w 7045981"/>
              <a:gd name="connsiteY111" fmla="*/ 1987464 h 6056768"/>
              <a:gd name="connsiteX112" fmla="*/ 110248 w 7045981"/>
              <a:gd name="connsiteY112" fmla="*/ 1653163 h 6056768"/>
              <a:gd name="connsiteX113" fmla="*/ 105020 w 7045981"/>
              <a:gd name="connsiteY113" fmla="*/ 1572510 h 6056768"/>
              <a:gd name="connsiteX114" fmla="*/ 333819 w 7045981"/>
              <a:gd name="connsiteY114" fmla="*/ 1361368 h 6056768"/>
              <a:gd name="connsiteX115" fmla="*/ 81057 w 7045981"/>
              <a:gd name="connsiteY115" fmla="*/ 1235825 h 6056768"/>
              <a:gd name="connsiteX116" fmla="*/ 216193 w 7045981"/>
              <a:gd name="connsiteY116" fmla="*/ 948839 h 6056768"/>
              <a:gd name="connsiteX117" fmla="*/ 143783 w 7045981"/>
              <a:gd name="connsiteY117" fmla="*/ 710023 h 6056768"/>
              <a:gd name="connsiteX118" fmla="*/ 27747 w 7045981"/>
              <a:gd name="connsiteY118" fmla="*/ 561519 h 6056768"/>
              <a:gd name="connsiteX119" fmla="*/ 0 w 7045981"/>
              <a:gd name="connsiteY119" fmla="*/ 188422 h 6056768"/>
              <a:gd name="connsiteX120" fmla="*/ 701 w 7045981"/>
              <a:gd name="connsiteY12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54710 w 7045981"/>
              <a:gd name="connsiteY80" fmla="*/ 4743052 h 6056768"/>
              <a:gd name="connsiteX81" fmla="*/ 4401590 w 7045981"/>
              <a:gd name="connsiteY81" fmla="*/ 5147800 h 6056768"/>
              <a:gd name="connsiteX82" fmla="*/ 4093772 w 7045981"/>
              <a:gd name="connsiteY82" fmla="*/ 5383191 h 6056768"/>
              <a:gd name="connsiteX83" fmla="*/ 4455911 w 7045981"/>
              <a:gd name="connsiteY83" fmla="*/ 5763437 h 6056768"/>
              <a:gd name="connsiteX84" fmla="*/ 4365377 w 7045981"/>
              <a:gd name="connsiteY84" fmla="*/ 5989773 h 6056768"/>
              <a:gd name="connsiteX85" fmla="*/ 3938958 w 7045981"/>
              <a:gd name="connsiteY85" fmla="*/ 6056768 h 6056768"/>
              <a:gd name="connsiteX86" fmla="*/ 3713349 w 7045981"/>
              <a:gd name="connsiteY86" fmla="*/ 5839422 h 6056768"/>
              <a:gd name="connsiteX87" fmla="*/ 3449492 w 7045981"/>
              <a:gd name="connsiteY87" fmla="*/ 5402694 h 6056768"/>
              <a:gd name="connsiteX88" fmla="*/ 3313015 w 7045981"/>
              <a:gd name="connsiteY88" fmla="*/ 5143386 h 6056768"/>
              <a:gd name="connsiteX89" fmla="*/ 3238062 w 7045981"/>
              <a:gd name="connsiteY89" fmla="*/ 5093616 h 6056768"/>
              <a:gd name="connsiteX90" fmla="*/ 3208382 w 7045981"/>
              <a:gd name="connsiteY90" fmla="*/ 4965965 h 6056768"/>
              <a:gd name="connsiteX91" fmla="*/ 3267522 w 7045981"/>
              <a:gd name="connsiteY91" fmla="*/ 4861333 h 6056768"/>
              <a:gd name="connsiteX92" fmla="*/ 2985469 w 7045981"/>
              <a:gd name="connsiteY92" fmla="*/ 4297226 h 6056768"/>
              <a:gd name="connsiteX93" fmla="*/ 2876286 w 7045981"/>
              <a:gd name="connsiteY93" fmla="*/ 4233536 h 6056768"/>
              <a:gd name="connsiteX94" fmla="*/ 2830566 w 7045981"/>
              <a:gd name="connsiteY94" fmla="*/ 4138362 h 6056768"/>
              <a:gd name="connsiteX95" fmla="*/ 2876286 w 7045981"/>
              <a:gd name="connsiteY95" fmla="*/ 4001524 h 6056768"/>
              <a:gd name="connsiteX96" fmla="*/ 2844442 w 7045981"/>
              <a:gd name="connsiteY96" fmla="*/ 3414670 h 6056768"/>
              <a:gd name="connsiteX97" fmla="*/ 2898715 w 7045981"/>
              <a:gd name="connsiteY97" fmla="*/ 3219412 h 6056768"/>
              <a:gd name="connsiteX98" fmla="*/ 2728882 w 7045981"/>
              <a:gd name="connsiteY98" fmla="*/ 3266723 h 6056768"/>
              <a:gd name="connsiteX99" fmla="*/ 2579589 w 7045981"/>
              <a:gd name="connsiteY99" fmla="*/ 3582031 h 6056768"/>
              <a:gd name="connsiteX100" fmla="*/ 2462624 w 7045981"/>
              <a:gd name="connsiteY100" fmla="*/ 3824071 h 6056768"/>
              <a:gd name="connsiteX101" fmla="*/ 2296727 w 7045981"/>
              <a:gd name="connsiteY101" fmla="*/ 4020891 h 6056768"/>
              <a:gd name="connsiteX102" fmla="*/ 2143856 w 7045981"/>
              <a:gd name="connsiteY102" fmla="*/ 3951482 h 6056768"/>
              <a:gd name="connsiteX103" fmla="*/ 2094807 w 7045981"/>
              <a:gd name="connsiteY103" fmla="*/ 3839192 h 6056768"/>
              <a:gd name="connsiteX104" fmla="*/ 1975534 w 7045981"/>
              <a:gd name="connsiteY104" fmla="*/ 3714921 h 6056768"/>
              <a:gd name="connsiteX105" fmla="*/ 1577760 w 7045981"/>
              <a:gd name="connsiteY105" fmla="*/ 3580909 h 6056768"/>
              <a:gd name="connsiteX106" fmla="*/ 877752 w 7045981"/>
              <a:gd name="connsiteY106" fmla="*/ 3072899 h 6056768"/>
              <a:gd name="connsiteX107" fmla="*/ 658812 w 7045981"/>
              <a:gd name="connsiteY107" fmla="*/ 2924792 h 6056768"/>
              <a:gd name="connsiteX108" fmla="*/ 454280 w 7045981"/>
              <a:gd name="connsiteY108" fmla="*/ 2793899 h 6056768"/>
              <a:gd name="connsiteX109" fmla="*/ 668931 w 7045981"/>
              <a:gd name="connsiteY109" fmla="*/ 2612727 h 6056768"/>
              <a:gd name="connsiteX110" fmla="*/ 323962 w 7045981"/>
              <a:gd name="connsiteY110" fmla="*/ 2396758 h 6056768"/>
              <a:gd name="connsiteX111" fmla="*/ 386589 w 7045981"/>
              <a:gd name="connsiteY111" fmla="*/ 2243919 h 6056768"/>
              <a:gd name="connsiteX112" fmla="*/ 269757 w 7045981"/>
              <a:gd name="connsiteY112" fmla="*/ 1987464 h 6056768"/>
              <a:gd name="connsiteX113" fmla="*/ 110248 w 7045981"/>
              <a:gd name="connsiteY113" fmla="*/ 1653163 h 6056768"/>
              <a:gd name="connsiteX114" fmla="*/ 105020 w 7045981"/>
              <a:gd name="connsiteY114" fmla="*/ 1572510 h 6056768"/>
              <a:gd name="connsiteX115" fmla="*/ 333819 w 7045981"/>
              <a:gd name="connsiteY115" fmla="*/ 1361368 h 6056768"/>
              <a:gd name="connsiteX116" fmla="*/ 81057 w 7045981"/>
              <a:gd name="connsiteY116" fmla="*/ 1235825 h 6056768"/>
              <a:gd name="connsiteX117" fmla="*/ 216193 w 7045981"/>
              <a:gd name="connsiteY117" fmla="*/ 948839 h 6056768"/>
              <a:gd name="connsiteX118" fmla="*/ 143783 w 7045981"/>
              <a:gd name="connsiteY118" fmla="*/ 710023 h 6056768"/>
              <a:gd name="connsiteX119" fmla="*/ 27747 w 7045981"/>
              <a:gd name="connsiteY119" fmla="*/ 561519 h 6056768"/>
              <a:gd name="connsiteX120" fmla="*/ 0 w 7045981"/>
              <a:gd name="connsiteY120" fmla="*/ 188422 h 6056768"/>
              <a:gd name="connsiteX121" fmla="*/ 701 w 7045981"/>
              <a:gd name="connsiteY12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093772 w 7045981"/>
              <a:gd name="connsiteY82" fmla="*/ 5383191 h 6056768"/>
              <a:gd name="connsiteX83" fmla="*/ 4455911 w 7045981"/>
              <a:gd name="connsiteY83" fmla="*/ 5763437 h 6056768"/>
              <a:gd name="connsiteX84" fmla="*/ 4365377 w 7045981"/>
              <a:gd name="connsiteY84" fmla="*/ 5989773 h 6056768"/>
              <a:gd name="connsiteX85" fmla="*/ 3938958 w 7045981"/>
              <a:gd name="connsiteY85" fmla="*/ 6056768 h 6056768"/>
              <a:gd name="connsiteX86" fmla="*/ 3713349 w 7045981"/>
              <a:gd name="connsiteY86" fmla="*/ 5839422 h 6056768"/>
              <a:gd name="connsiteX87" fmla="*/ 3449492 w 7045981"/>
              <a:gd name="connsiteY87" fmla="*/ 5402694 h 6056768"/>
              <a:gd name="connsiteX88" fmla="*/ 3313015 w 7045981"/>
              <a:gd name="connsiteY88" fmla="*/ 5143386 h 6056768"/>
              <a:gd name="connsiteX89" fmla="*/ 3238062 w 7045981"/>
              <a:gd name="connsiteY89" fmla="*/ 5093616 h 6056768"/>
              <a:gd name="connsiteX90" fmla="*/ 3208382 w 7045981"/>
              <a:gd name="connsiteY90" fmla="*/ 4965965 h 6056768"/>
              <a:gd name="connsiteX91" fmla="*/ 3267522 w 7045981"/>
              <a:gd name="connsiteY91" fmla="*/ 4861333 h 6056768"/>
              <a:gd name="connsiteX92" fmla="*/ 2985469 w 7045981"/>
              <a:gd name="connsiteY92" fmla="*/ 4297226 h 6056768"/>
              <a:gd name="connsiteX93" fmla="*/ 2876286 w 7045981"/>
              <a:gd name="connsiteY93" fmla="*/ 4233536 h 6056768"/>
              <a:gd name="connsiteX94" fmla="*/ 2830566 w 7045981"/>
              <a:gd name="connsiteY94" fmla="*/ 4138362 h 6056768"/>
              <a:gd name="connsiteX95" fmla="*/ 2876286 w 7045981"/>
              <a:gd name="connsiteY95" fmla="*/ 4001524 h 6056768"/>
              <a:gd name="connsiteX96" fmla="*/ 2844442 w 7045981"/>
              <a:gd name="connsiteY96" fmla="*/ 3414670 h 6056768"/>
              <a:gd name="connsiteX97" fmla="*/ 2898715 w 7045981"/>
              <a:gd name="connsiteY97" fmla="*/ 3219412 h 6056768"/>
              <a:gd name="connsiteX98" fmla="*/ 2728882 w 7045981"/>
              <a:gd name="connsiteY98" fmla="*/ 3266723 h 6056768"/>
              <a:gd name="connsiteX99" fmla="*/ 2579589 w 7045981"/>
              <a:gd name="connsiteY99" fmla="*/ 3582031 h 6056768"/>
              <a:gd name="connsiteX100" fmla="*/ 2462624 w 7045981"/>
              <a:gd name="connsiteY100" fmla="*/ 3824071 h 6056768"/>
              <a:gd name="connsiteX101" fmla="*/ 2296727 w 7045981"/>
              <a:gd name="connsiteY101" fmla="*/ 4020891 h 6056768"/>
              <a:gd name="connsiteX102" fmla="*/ 2143856 w 7045981"/>
              <a:gd name="connsiteY102" fmla="*/ 3951482 h 6056768"/>
              <a:gd name="connsiteX103" fmla="*/ 2094807 w 7045981"/>
              <a:gd name="connsiteY103" fmla="*/ 3839192 h 6056768"/>
              <a:gd name="connsiteX104" fmla="*/ 1975534 w 7045981"/>
              <a:gd name="connsiteY104" fmla="*/ 3714921 h 6056768"/>
              <a:gd name="connsiteX105" fmla="*/ 1577760 w 7045981"/>
              <a:gd name="connsiteY105" fmla="*/ 3580909 h 6056768"/>
              <a:gd name="connsiteX106" fmla="*/ 877752 w 7045981"/>
              <a:gd name="connsiteY106" fmla="*/ 3072899 h 6056768"/>
              <a:gd name="connsiteX107" fmla="*/ 658812 w 7045981"/>
              <a:gd name="connsiteY107" fmla="*/ 2924792 h 6056768"/>
              <a:gd name="connsiteX108" fmla="*/ 454280 w 7045981"/>
              <a:gd name="connsiteY108" fmla="*/ 2793899 h 6056768"/>
              <a:gd name="connsiteX109" fmla="*/ 668931 w 7045981"/>
              <a:gd name="connsiteY109" fmla="*/ 2612727 h 6056768"/>
              <a:gd name="connsiteX110" fmla="*/ 323962 w 7045981"/>
              <a:gd name="connsiteY110" fmla="*/ 2396758 h 6056768"/>
              <a:gd name="connsiteX111" fmla="*/ 386589 w 7045981"/>
              <a:gd name="connsiteY111" fmla="*/ 2243919 h 6056768"/>
              <a:gd name="connsiteX112" fmla="*/ 269757 w 7045981"/>
              <a:gd name="connsiteY112" fmla="*/ 1987464 h 6056768"/>
              <a:gd name="connsiteX113" fmla="*/ 110248 w 7045981"/>
              <a:gd name="connsiteY113" fmla="*/ 1653163 h 6056768"/>
              <a:gd name="connsiteX114" fmla="*/ 105020 w 7045981"/>
              <a:gd name="connsiteY114" fmla="*/ 1572510 h 6056768"/>
              <a:gd name="connsiteX115" fmla="*/ 333819 w 7045981"/>
              <a:gd name="connsiteY115" fmla="*/ 1361368 h 6056768"/>
              <a:gd name="connsiteX116" fmla="*/ 81057 w 7045981"/>
              <a:gd name="connsiteY116" fmla="*/ 1235825 h 6056768"/>
              <a:gd name="connsiteX117" fmla="*/ 216193 w 7045981"/>
              <a:gd name="connsiteY117" fmla="*/ 948839 h 6056768"/>
              <a:gd name="connsiteX118" fmla="*/ 143783 w 7045981"/>
              <a:gd name="connsiteY118" fmla="*/ 710023 h 6056768"/>
              <a:gd name="connsiteX119" fmla="*/ 27747 w 7045981"/>
              <a:gd name="connsiteY119" fmla="*/ 561519 h 6056768"/>
              <a:gd name="connsiteX120" fmla="*/ 0 w 7045981"/>
              <a:gd name="connsiteY120" fmla="*/ 188422 h 6056768"/>
              <a:gd name="connsiteX121" fmla="*/ 701 w 7045981"/>
              <a:gd name="connsiteY12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22949 w 7045981"/>
              <a:gd name="connsiteY82" fmla="*/ 5216174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3938958 w 7045981"/>
              <a:gd name="connsiteY86" fmla="*/ 6056768 h 6056768"/>
              <a:gd name="connsiteX87" fmla="*/ 3713349 w 7045981"/>
              <a:gd name="connsiteY87" fmla="*/ 5839422 h 6056768"/>
              <a:gd name="connsiteX88" fmla="*/ 3449492 w 7045981"/>
              <a:gd name="connsiteY88" fmla="*/ 5402694 h 6056768"/>
              <a:gd name="connsiteX89" fmla="*/ 3313015 w 7045981"/>
              <a:gd name="connsiteY89" fmla="*/ 5143386 h 6056768"/>
              <a:gd name="connsiteX90" fmla="*/ 3238062 w 7045981"/>
              <a:gd name="connsiteY90" fmla="*/ 5093616 h 6056768"/>
              <a:gd name="connsiteX91" fmla="*/ 3208382 w 7045981"/>
              <a:gd name="connsiteY91" fmla="*/ 4965965 h 6056768"/>
              <a:gd name="connsiteX92" fmla="*/ 3267522 w 7045981"/>
              <a:gd name="connsiteY92" fmla="*/ 4861333 h 6056768"/>
              <a:gd name="connsiteX93" fmla="*/ 2985469 w 7045981"/>
              <a:gd name="connsiteY93" fmla="*/ 4297226 h 6056768"/>
              <a:gd name="connsiteX94" fmla="*/ 2876286 w 7045981"/>
              <a:gd name="connsiteY94" fmla="*/ 4233536 h 6056768"/>
              <a:gd name="connsiteX95" fmla="*/ 2830566 w 7045981"/>
              <a:gd name="connsiteY95" fmla="*/ 4138362 h 6056768"/>
              <a:gd name="connsiteX96" fmla="*/ 2876286 w 7045981"/>
              <a:gd name="connsiteY96" fmla="*/ 4001524 h 6056768"/>
              <a:gd name="connsiteX97" fmla="*/ 2844442 w 7045981"/>
              <a:gd name="connsiteY97" fmla="*/ 3414670 h 6056768"/>
              <a:gd name="connsiteX98" fmla="*/ 2898715 w 7045981"/>
              <a:gd name="connsiteY98" fmla="*/ 3219412 h 6056768"/>
              <a:gd name="connsiteX99" fmla="*/ 2728882 w 7045981"/>
              <a:gd name="connsiteY99" fmla="*/ 3266723 h 6056768"/>
              <a:gd name="connsiteX100" fmla="*/ 2579589 w 7045981"/>
              <a:gd name="connsiteY100" fmla="*/ 3582031 h 6056768"/>
              <a:gd name="connsiteX101" fmla="*/ 2462624 w 7045981"/>
              <a:gd name="connsiteY101" fmla="*/ 3824071 h 6056768"/>
              <a:gd name="connsiteX102" fmla="*/ 2296727 w 7045981"/>
              <a:gd name="connsiteY102" fmla="*/ 4020891 h 6056768"/>
              <a:gd name="connsiteX103" fmla="*/ 2143856 w 7045981"/>
              <a:gd name="connsiteY103" fmla="*/ 3951482 h 6056768"/>
              <a:gd name="connsiteX104" fmla="*/ 2094807 w 7045981"/>
              <a:gd name="connsiteY104" fmla="*/ 3839192 h 6056768"/>
              <a:gd name="connsiteX105" fmla="*/ 1975534 w 7045981"/>
              <a:gd name="connsiteY105" fmla="*/ 3714921 h 6056768"/>
              <a:gd name="connsiteX106" fmla="*/ 1577760 w 7045981"/>
              <a:gd name="connsiteY106" fmla="*/ 3580909 h 6056768"/>
              <a:gd name="connsiteX107" fmla="*/ 877752 w 7045981"/>
              <a:gd name="connsiteY107" fmla="*/ 3072899 h 6056768"/>
              <a:gd name="connsiteX108" fmla="*/ 658812 w 7045981"/>
              <a:gd name="connsiteY108" fmla="*/ 2924792 h 6056768"/>
              <a:gd name="connsiteX109" fmla="*/ 454280 w 7045981"/>
              <a:gd name="connsiteY109" fmla="*/ 2793899 h 6056768"/>
              <a:gd name="connsiteX110" fmla="*/ 668931 w 7045981"/>
              <a:gd name="connsiteY110" fmla="*/ 2612727 h 6056768"/>
              <a:gd name="connsiteX111" fmla="*/ 323962 w 7045981"/>
              <a:gd name="connsiteY111" fmla="*/ 2396758 h 6056768"/>
              <a:gd name="connsiteX112" fmla="*/ 386589 w 7045981"/>
              <a:gd name="connsiteY112" fmla="*/ 2243919 h 6056768"/>
              <a:gd name="connsiteX113" fmla="*/ 269757 w 7045981"/>
              <a:gd name="connsiteY113" fmla="*/ 1987464 h 6056768"/>
              <a:gd name="connsiteX114" fmla="*/ 110248 w 7045981"/>
              <a:gd name="connsiteY114" fmla="*/ 1653163 h 6056768"/>
              <a:gd name="connsiteX115" fmla="*/ 105020 w 7045981"/>
              <a:gd name="connsiteY115" fmla="*/ 1572510 h 6056768"/>
              <a:gd name="connsiteX116" fmla="*/ 333819 w 7045981"/>
              <a:gd name="connsiteY116" fmla="*/ 1361368 h 6056768"/>
              <a:gd name="connsiteX117" fmla="*/ 81057 w 7045981"/>
              <a:gd name="connsiteY117" fmla="*/ 1235825 h 6056768"/>
              <a:gd name="connsiteX118" fmla="*/ 216193 w 7045981"/>
              <a:gd name="connsiteY118" fmla="*/ 948839 h 6056768"/>
              <a:gd name="connsiteX119" fmla="*/ 143783 w 7045981"/>
              <a:gd name="connsiteY119" fmla="*/ 710023 h 6056768"/>
              <a:gd name="connsiteX120" fmla="*/ 27747 w 7045981"/>
              <a:gd name="connsiteY120" fmla="*/ 561519 h 6056768"/>
              <a:gd name="connsiteX121" fmla="*/ 0 w 7045981"/>
              <a:gd name="connsiteY121" fmla="*/ 188422 h 6056768"/>
              <a:gd name="connsiteX122" fmla="*/ 701 w 7045981"/>
              <a:gd name="connsiteY12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3938958 w 7045981"/>
              <a:gd name="connsiteY86" fmla="*/ 6056768 h 6056768"/>
              <a:gd name="connsiteX87" fmla="*/ 3713349 w 7045981"/>
              <a:gd name="connsiteY87" fmla="*/ 5839422 h 6056768"/>
              <a:gd name="connsiteX88" fmla="*/ 3449492 w 7045981"/>
              <a:gd name="connsiteY88" fmla="*/ 5402694 h 6056768"/>
              <a:gd name="connsiteX89" fmla="*/ 3313015 w 7045981"/>
              <a:gd name="connsiteY89" fmla="*/ 5143386 h 6056768"/>
              <a:gd name="connsiteX90" fmla="*/ 3238062 w 7045981"/>
              <a:gd name="connsiteY90" fmla="*/ 5093616 h 6056768"/>
              <a:gd name="connsiteX91" fmla="*/ 3208382 w 7045981"/>
              <a:gd name="connsiteY91" fmla="*/ 4965965 h 6056768"/>
              <a:gd name="connsiteX92" fmla="*/ 3267522 w 7045981"/>
              <a:gd name="connsiteY92" fmla="*/ 4861333 h 6056768"/>
              <a:gd name="connsiteX93" fmla="*/ 2985469 w 7045981"/>
              <a:gd name="connsiteY93" fmla="*/ 4297226 h 6056768"/>
              <a:gd name="connsiteX94" fmla="*/ 2876286 w 7045981"/>
              <a:gd name="connsiteY94" fmla="*/ 4233536 h 6056768"/>
              <a:gd name="connsiteX95" fmla="*/ 2830566 w 7045981"/>
              <a:gd name="connsiteY95" fmla="*/ 4138362 h 6056768"/>
              <a:gd name="connsiteX96" fmla="*/ 2876286 w 7045981"/>
              <a:gd name="connsiteY96" fmla="*/ 4001524 h 6056768"/>
              <a:gd name="connsiteX97" fmla="*/ 2844442 w 7045981"/>
              <a:gd name="connsiteY97" fmla="*/ 3414670 h 6056768"/>
              <a:gd name="connsiteX98" fmla="*/ 2898715 w 7045981"/>
              <a:gd name="connsiteY98" fmla="*/ 3219412 h 6056768"/>
              <a:gd name="connsiteX99" fmla="*/ 2728882 w 7045981"/>
              <a:gd name="connsiteY99" fmla="*/ 3266723 h 6056768"/>
              <a:gd name="connsiteX100" fmla="*/ 2579589 w 7045981"/>
              <a:gd name="connsiteY100" fmla="*/ 3582031 h 6056768"/>
              <a:gd name="connsiteX101" fmla="*/ 2462624 w 7045981"/>
              <a:gd name="connsiteY101" fmla="*/ 3824071 h 6056768"/>
              <a:gd name="connsiteX102" fmla="*/ 2296727 w 7045981"/>
              <a:gd name="connsiteY102" fmla="*/ 4020891 h 6056768"/>
              <a:gd name="connsiteX103" fmla="*/ 2143856 w 7045981"/>
              <a:gd name="connsiteY103" fmla="*/ 3951482 h 6056768"/>
              <a:gd name="connsiteX104" fmla="*/ 2094807 w 7045981"/>
              <a:gd name="connsiteY104" fmla="*/ 3839192 h 6056768"/>
              <a:gd name="connsiteX105" fmla="*/ 1975534 w 7045981"/>
              <a:gd name="connsiteY105" fmla="*/ 3714921 h 6056768"/>
              <a:gd name="connsiteX106" fmla="*/ 1577760 w 7045981"/>
              <a:gd name="connsiteY106" fmla="*/ 3580909 h 6056768"/>
              <a:gd name="connsiteX107" fmla="*/ 877752 w 7045981"/>
              <a:gd name="connsiteY107" fmla="*/ 3072899 h 6056768"/>
              <a:gd name="connsiteX108" fmla="*/ 658812 w 7045981"/>
              <a:gd name="connsiteY108" fmla="*/ 2924792 h 6056768"/>
              <a:gd name="connsiteX109" fmla="*/ 454280 w 7045981"/>
              <a:gd name="connsiteY109" fmla="*/ 2793899 h 6056768"/>
              <a:gd name="connsiteX110" fmla="*/ 668931 w 7045981"/>
              <a:gd name="connsiteY110" fmla="*/ 2612727 h 6056768"/>
              <a:gd name="connsiteX111" fmla="*/ 323962 w 7045981"/>
              <a:gd name="connsiteY111" fmla="*/ 2396758 h 6056768"/>
              <a:gd name="connsiteX112" fmla="*/ 386589 w 7045981"/>
              <a:gd name="connsiteY112" fmla="*/ 2243919 h 6056768"/>
              <a:gd name="connsiteX113" fmla="*/ 269757 w 7045981"/>
              <a:gd name="connsiteY113" fmla="*/ 1987464 h 6056768"/>
              <a:gd name="connsiteX114" fmla="*/ 110248 w 7045981"/>
              <a:gd name="connsiteY114" fmla="*/ 1653163 h 6056768"/>
              <a:gd name="connsiteX115" fmla="*/ 105020 w 7045981"/>
              <a:gd name="connsiteY115" fmla="*/ 1572510 h 6056768"/>
              <a:gd name="connsiteX116" fmla="*/ 333819 w 7045981"/>
              <a:gd name="connsiteY116" fmla="*/ 1361368 h 6056768"/>
              <a:gd name="connsiteX117" fmla="*/ 81057 w 7045981"/>
              <a:gd name="connsiteY117" fmla="*/ 1235825 h 6056768"/>
              <a:gd name="connsiteX118" fmla="*/ 216193 w 7045981"/>
              <a:gd name="connsiteY118" fmla="*/ 948839 h 6056768"/>
              <a:gd name="connsiteX119" fmla="*/ 143783 w 7045981"/>
              <a:gd name="connsiteY119" fmla="*/ 710023 h 6056768"/>
              <a:gd name="connsiteX120" fmla="*/ 27747 w 7045981"/>
              <a:gd name="connsiteY120" fmla="*/ 561519 h 6056768"/>
              <a:gd name="connsiteX121" fmla="*/ 0 w 7045981"/>
              <a:gd name="connsiteY121" fmla="*/ 188422 h 6056768"/>
              <a:gd name="connsiteX122" fmla="*/ 701 w 7045981"/>
              <a:gd name="connsiteY12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6007744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313015 w 7045981"/>
              <a:gd name="connsiteY90" fmla="*/ 5143386 h 6056768"/>
              <a:gd name="connsiteX91" fmla="*/ 3238062 w 7045981"/>
              <a:gd name="connsiteY91" fmla="*/ 5093616 h 6056768"/>
              <a:gd name="connsiteX92" fmla="*/ 3208382 w 7045981"/>
              <a:gd name="connsiteY92" fmla="*/ 4965965 h 6056768"/>
              <a:gd name="connsiteX93" fmla="*/ 3267522 w 7045981"/>
              <a:gd name="connsiteY93" fmla="*/ 4861333 h 6056768"/>
              <a:gd name="connsiteX94" fmla="*/ 2985469 w 7045981"/>
              <a:gd name="connsiteY94" fmla="*/ 4297226 h 6056768"/>
              <a:gd name="connsiteX95" fmla="*/ 2876286 w 7045981"/>
              <a:gd name="connsiteY95" fmla="*/ 4233536 h 6056768"/>
              <a:gd name="connsiteX96" fmla="*/ 2830566 w 7045981"/>
              <a:gd name="connsiteY96" fmla="*/ 4138362 h 6056768"/>
              <a:gd name="connsiteX97" fmla="*/ 2876286 w 7045981"/>
              <a:gd name="connsiteY97" fmla="*/ 4001524 h 6056768"/>
              <a:gd name="connsiteX98" fmla="*/ 2844442 w 7045981"/>
              <a:gd name="connsiteY98" fmla="*/ 3414670 h 6056768"/>
              <a:gd name="connsiteX99" fmla="*/ 2898715 w 7045981"/>
              <a:gd name="connsiteY99" fmla="*/ 3219412 h 6056768"/>
              <a:gd name="connsiteX100" fmla="*/ 2728882 w 7045981"/>
              <a:gd name="connsiteY100" fmla="*/ 3266723 h 6056768"/>
              <a:gd name="connsiteX101" fmla="*/ 2579589 w 7045981"/>
              <a:gd name="connsiteY101" fmla="*/ 3582031 h 6056768"/>
              <a:gd name="connsiteX102" fmla="*/ 2462624 w 7045981"/>
              <a:gd name="connsiteY102" fmla="*/ 3824071 h 6056768"/>
              <a:gd name="connsiteX103" fmla="*/ 2296727 w 7045981"/>
              <a:gd name="connsiteY103" fmla="*/ 4020891 h 6056768"/>
              <a:gd name="connsiteX104" fmla="*/ 2143856 w 7045981"/>
              <a:gd name="connsiteY104" fmla="*/ 3951482 h 6056768"/>
              <a:gd name="connsiteX105" fmla="*/ 2094807 w 7045981"/>
              <a:gd name="connsiteY105" fmla="*/ 3839192 h 6056768"/>
              <a:gd name="connsiteX106" fmla="*/ 1975534 w 7045981"/>
              <a:gd name="connsiteY106" fmla="*/ 3714921 h 6056768"/>
              <a:gd name="connsiteX107" fmla="*/ 1577760 w 7045981"/>
              <a:gd name="connsiteY107" fmla="*/ 3580909 h 6056768"/>
              <a:gd name="connsiteX108" fmla="*/ 877752 w 7045981"/>
              <a:gd name="connsiteY108" fmla="*/ 3072899 h 6056768"/>
              <a:gd name="connsiteX109" fmla="*/ 658812 w 7045981"/>
              <a:gd name="connsiteY109" fmla="*/ 2924792 h 6056768"/>
              <a:gd name="connsiteX110" fmla="*/ 454280 w 7045981"/>
              <a:gd name="connsiteY110" fmla="*/ 2793899 h 6056768"/>
              <a:gd name="connsiteX111" fmla="*/ 668931 w 7045981"/>
              <a:gd name="connsiteY111" fmla="*/ 2612727 h 6056768"/>
              <a:gd name="connsiteX112" fmla="*/ 323962 w 7045981"/>
              <a:gd name="connsiteY112" fmla="*/ 2396758 h 6056768"/>
              <a:gd name="connsiteX113" fmla="*/ 386589 w 7045981"/>
              <a:gd name="connsiteY113" fmla="*/ 2243919 h 6056768"/>
              <a:gd name="connsiteX114" fmla="*/ 269757 w 7045981"/>
              <a:gd name="connsiteY114" fmla="*/ 1987464 h 6056768"/>
              <a:gd name="connsiteX115" fmla="*/ 110248 w 7045981"/>
              <a:gd name="connsiteY115" fmla="*/ 1653163 h 6056768"/>
              <a:gd name="connsiteX116" fmla="*/ 105020 w 7045981"/>
              <a:gd name="connsiteY116" fmla="*/ 1572510 h 6056768"/>
              <a:gd name="connsiteX117" fmla="*/ 333819 w 7045981"/>
              <a:gd name="connsiteY117" fmla="*/ 1361368 h 6056768"/>
              <a:gd name="connsiteX118" fmla="*/ 81057 w 7045981"/>
              <a:gd name="connsiteY118" fmla="*/ 1235825 h 6056768"/>
              <a:gd name="connsiteX119" fmla="*/ 216193 w 7045981"/>
              <a:gd name="connsiteY119" fmla="*/ 948839 h 6056768"/>
              <a:gd name="connsiteX120" fmla="*/ 143783 w 7045981"/>
              <a:gd name="connsiteY120" fmla="*/ 710023 h 6056768"/>
              <a:gd name="connsiteX121" fmla="*/ 27747 w 7045981"/>
              <a:gd name="connsiteY121" fmla="*/ 561519 h 6056768"/>
              <a:gd name="connsiteX122" fmla="*/ 0 w 7045981"/>
              <a:gd name="connsiteY122" fmla="*/ 188422 h 6056768"/>
              <a:gd name="connsiteX123" fmla="*/ 701 w 7045981"/>
              <a:gd name="connsiteY12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313015 w 7045981"/>
              <a:gd name="connsiteY90" fmla="*/ 5143386 h 6056768"/>
              <a:gd name="connsiteX91" fmla="*/ 3238062 w 7045981"/>
              <a:gd name="connsiteY91" fmla="*/ 5093616 h 6056768"/>
              <a:gd name="connsiteX92" fmla="*/ 3208382 w 7045981"/>
              <a:gd name="connsiteY92" fmla="*/ 4965965 h 6056768"/>
              <a:gd name="connsiteX93" fmla="*/ 3267522 w 7045981"/>
              <a:gd name="connsiteY93" fmla="*/ 4861333 h 6056768"/>
              <a:gd name="connsiteX94" fmla="*/ 2985469 w 7045981"/>
              <a:gd name="connsiteY94" fmla="*/ 4297226 h 6056768"/>
              <a:gd name="connsiteX95" fmla="*/ 2876286 w 7045981"/>
              <a:gd name="connsiteY95" fmla="*/ 4233536 h 6056768"/>
              <a:gd name="connsiteX96" fmla="*/ 2830566 w 7045981"/>
              <a:gd name="connsiteY96" fmla="*/ 4138362 h 6056768"/>
              <a:gd name="connsiteX97" fmla="*/ 2876286 w 7045981"/>
              <a:gd name="connsiteY97" fmla="*/ 4001524 h 6056768"/>
              <a:gd name="connsiteX98" fmla="*/ 2844442 w 7045981"/>
              <a:gd name="connsiteY98" fmla="*/ 3414670 h 6056768"/>
              <a:gd name="connsiteX99" fmla="*/ 2898715 w 7045981"/>
              <a:gd name="connsiteY99" fmla="*/ 3219412 h 6056768"/>
              <a:gd name="connsiteX100" fmla="*/ 2728882 w 7045981"/>
              <a:gd name="connsiteY100" fmla="*/ 3266723 h 6056768"/>
              <a:gd name="connsiteX101" fmla="*/ 2579589 w 7045981"/>
              <a:gd name="connsiteY101" fmla="*/ 3582031 h 6056768"/>
              <a:gd name="connsiteX102" fmla="*/ 2462624 w 7045981"/>
              <a:gd name="connsiteY102" fmla="*/ 3824071 h 6056768"/>
              <a:gd name="connsiteX103" fmla="*/ 2296727 w 7045981"/>
              <a:gd name="connsiteY103" fmla="*/ 4020891 h 6056768"/>
              <a:gd name="connsiteX104" fmla="*/ 2143856 w 7045981"/>
              <a:gd name="connsiteY104" fmla="*/ 3951482 h 6056768"/>
              <a:gd name="connsiteX105" fmla="*/ 2094807 w 7045981"/>
              <a:gd name="connsiteY105" fmla="*/ 3839192 h 6056768"/>
              <a:gd name="connsiteX106" fmla="*/ 1975534 w 7045981"/>
              <a:gd name="connsiteY106" fmla="*/ 3714921 h 6056768"/>
              <a:gd name="connsiteX107" fmla="*/ 1577760 w 7045981"/>
              <a:gd name="connsiteY107" fmla="*/ 3580909 h 6056768"/>
              <a:gd name="connsiteX108" fmla="*/ 877752 w 7045981"/>
              <a:gd name="connsiteY108" fmla="*/ 3072899 h 6056768"/>
              <a:gd name="connsiteX109" fmla="*/ 658812 w 7045981"/>
              <a:gd name="connsiteY109" fmla="*/ 2924792 h 6056768"/>
              <a:gd name="connsiteX110" fmla="*/ 454280 w 7045981"/>
              <a:gd name="connsiteY110" fmla="*/ 2793899 h 6056768"/>
              <a:gd name="connsiteX111" fmla="*/ 668931 w 7045981"/>
              <a:gd name="connsiteY111" fmla="*/ 2612727 h 6056768"/>
              <a:gd name="connsiteX112" fmla="*/ 323962 w 7045981"/>
              <a:gd name="connsiteY112" fmla="*/ 2396758 h 6056768"/>
              <a:gd name="connsiteX113" fmla="*/ 386589 w 7045981"/>
              <a:gd name="connsiteY113" fmla="*/ 2243919 h 6056768"/>
              <a:gd name="connsiteX114" fmla="*/ 269757 w 7045981"/>
              <a:gd name="connsiteY114" fmla="*/ 1987464 h 6056768"/>
              <a:gd name="connsiteX115" fmla="*/ 110248 w 7045981"/>
              <a:gd name="connsiteY115" fmla="*/ 1653163 h 6056768"/>
              <a:gd name="connsiteX116" fmla="*/ 105020 w 7045981"/>
              <a:gd name="connsiteY116" fmla="*/ 1572510 h 6056768"/>
              <a:gd name="connsiteX117" fmla="*/ 333819 w 7045981"/>
              <a:gd name="connsiteY117" fmla="*/ 1361368 h 6056768"/>
              <a:gd name="connsiteX118" fmla="*/ 81057 w 7045981"/>
              <a:gd name="connsiteY118" fmla="*/ 1235825 h 6056768"/>
              <a:gd name="connsiteX119" fmla="*/ 216193 w 7045981"/>
              <a:gd name="connsiteY119" fmla="*/ 948839 h 6056768"/>
              <a:gd name="connsiteX120" fmla="*/ 143783 w 7045981"/>
              <a:gd name="connsiteY120" fmla="*/ 710023 h 6056768"/>
              <a:gd name="connsiteX121" fmla="*/ 27747 w 7045981"/>
              <a:gd name="connsiteY121" fmla="*/ 561519 h 6056768"/>
              <a:gd name="connsiteX122" fmla="*/ 0 w 7045981"/>
              <a:gd name="connsiteY122" fmla="*/ 188422 h 6056768"/>
              <a:gd name="connsiteX123" fmla="*/ 701 w 7045981"/>
              <a:gd name="connsiteY12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390352 w 7045981"/>
              <a:gd name="connsiteY90" fmla="*/ 5311709 h 6056768"/>
              <a:gd name="connsiteX91" fmla="*/ 3313015 w 7045981"/>
              <a:gd name="connsiteY91" fmla="*/ 5143386 h 6056768"/>
              <a:gd name="connsiteX92" fmla="*/ 3238062 w 7045981"/>
              <a:gd name="connsiteY92" fmla="*/ 5093616 h 6056768"/>
              <a:gd name="connsiteX93" fmla="*/ 3208382 w 7045981"/>
              <a:gd name="connsiteY93" fmla="*/ 4965965 h 6056768"/>
              <a:gd name="connsiteX94" fmla="*/ 3267522 w 7045981"/>
              <a:gd name="connsiteY94" fmla="*/ 4861333 h 6056768"/>
              <a:gd name="connsiteX95" fmla="*/ 2985469 w 7045981"/>
              <a:gd name="connsiteY95" fmla="*/ 4297226 h 6056768"/>
              <a:gd name="connsiteX96" fmla="*/ 2876286 w 7045981"/>
              <a:gd name="connsiteY96" fmla="*/ 4233536 h 6056768"/>
              <a:gd name="connsiteX97" fmla="*/ 2830566 w 7045981"/>
              <a:gd name="connsiteY97" fmla="*/ 4138362 h 6056768"/>
              <a:gd name="connsiteX98" fmla="*/ 2876286 w 7045981"/>
              <a:gd name="connsiteY98" fmla="*/ 4001524 h 6056768"/>
              <a:gd name="connsiteX99" fmla="*/ 2844442 w 7045981"/>
              <a:gd name="connsiteY99" fmla="*/ 3414670 h 6056768"/>
              <a:gd name="connsiteX100" fmla="*/ 2898715 w 7045981"/>
              <a:gd name="connsiteY100" fmla="*/ 3219412 h 6056768"/>
              <a:gd name="connsiteX101" fmla="*/ 2728882 w 7045981"/>
              <a:gd name="connsiteY101" fmla="*/ 3266723 h 6056768"/>
              <a:gd name="connsiteX102" fmla="*/ 2579589 w 7045981"/>
              <a:gd name="connsiteY102" fmla="*/ 3582031 h 6056768"/>
              <a:gd name="connsiteX103" fmla="*/ 2462624 w 7045981"/>
              <a:gd name="connsiteY103" fmla="*/ 3824071 h 6056768"/>
              <a:gd name="connsiteX104" fmla="*/ 2296727 w 7045981"/>
              <a:gd name="connsiteY104" fmla="*/ 4020891 h 6056768"/>
              <a:gd name="connsiteX105" fmla="*/ 2143856 w 7045981"/>
              <a:gd name="connsiteY105" fmla="*/ 3951482 h 6056768"/>
              <a:gd name="connsiteX106" fmla="*/ 2094807 w 7045981"/>
              <a:gd name="connsiteY106" fmla="*/ 3839192 h 6056768"/>
              <a:gd name="connsiteX107" fmla="*/ 1975534 w 7045981"/>
              <a:gd name="connsiteY107" fmla="*/ 3714921 h 6056768"/>
              <a:gd name="connsiteX108" fmla="*/ 1577760 w 7045981"/>
              <a:gd name="connsiteY108" fmla="*/ 3580909 h 6056768"/>
              <a:gd name="connsiteX109" fmla="*/ 877752 w 7045981"/>
              <a:gd name="connsiteY109" fmla="*/ 3072899 h 6056768"/>
              <a:gd name="connsiteX110" fmla="*/ 658812 w 7045981"/>
              <a:gd name="connsiteY110" fmla="*/ 2924792 h 6056768"/>
              <a:gd name="connsiteX111" fmla="*/ 454280 w 7045981"/>
              <a:gd name="connsiteY111" fmla="*/ 2793899 h 6056768"/>
              <a:gd name="connsiteX112" fmla="*/ 668931 w 7045981"/>
              <a:gd name="connsiteY112" fmla="*/ 2612727 h 6056768"/>
              <a:gd name="connsiteX113" fmla="*/ 323962 w 7045981"/>
              <a:gd name="connsiteY113" fmla="*/ 2396758 h 6056768"/>
              <a:gd name="connsiteX114" fmla="*/ 386589 w 7045981"/>
              <a:gd name="connsiteY114" fmla="*/ 2243919 h 6056768"/>
              <a:gd name="connsiteX115" fmla="*/ 269757 w 7045981"/>
              <a:gd name="connsiteY115" fmla="*/ 1987464 h 6056768"/>
              <a:gd name="connsiteX116" fmla="*/ 110248 w 7045981"/>
              <a:gd name="connsiteY116" fmla="*/ 1653163 h 6056768"/>
              <a:gd name="connsiteX117" fmla="*/ 105020 w 7045981"/>
              <a:gd name="connsiteY117" fmla="*/ 1572510 h 6056768"/>
              <a:gd name="connsiteX118" fmla="*/ 333819 w 7045981"/>
              <a:gd name="connsiteY118" fmla="*/ 1361368 h 6056768"/>
              <a:gd name="connsiteX119" fmla="*/ 81057 w 7045981"/>
              <a:gd name="connsiteY119" fmla="*/ 1235825 h 6056768"/>
              <a:gd name="connsiteX120" fmla="*/ 216193 w 7045981"/>
              <a:gd name="connsiteY120" fmla="*/ 948839 h 6056768"/>
              <a:gd name="connsiteX121" fmla="*/ 143783 w 7045981"/>
              <a:gd name="connsiteY121" fmla="*/ 710023 h 6056768"/>
              <a:gd name="connsiteX122" fmla="*/ 27747 w 7045981"/>
              <a:gd name="connsiteY122" fmla="*/ 561519 h 6056768"/>
              <a:gd name="connsiteX123" fmla="*/ 0 w 7045981"/>
              <a:gd name="connsiteY123" fmla="*/ 188422 h 6056768"/>
              <a:gd name="connsiteX124" fmla="*/ 701 w 7045981"/>
              <a:gd name="connsiteY12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440394 w 7045981"/>
              <a:gd name="connsiteY90" fmla="*/ 5311709 h 6056768"/>
              <a:gd name="connsiteX91" fmla="*/ 3313015 w 7045981"/>
              <a:gd name="connsiteY91" fmla="*/ 5143386 h 6056768"/>
              <a:gd name="connsiteX92" fmla="*/ 3238062 w 7045981"/>
              <a:gd name="connsiteY92" fmla="*/ 5093616 h 6056768"/>
              <a:gd name="connsiteX93" fmla="*/ 3208382 w 7045981"/>
              <a:gd name="connsiteY93" fmla="*/ 4965965 h 6056768"/>
              <a:gd name="connsiteX94" fmla="*/ 3267522 w 7045981"/>
              <a:gd name="connsiteY94" fmla="*/ 4861333 h 6056768"/>
              <a:gd name="connsiteX95" fmla="*/ 2985469 w 7045981"/>
              <a:gd name="connsiteY95" fmla="*/ 4297226 h 6056768"/>
              <a:gd name="connsiteX96" fmla="*/ 2876286 w 7045981"/>
              <a:gd name="connsiteY96" fmla="*/ 4233536 h 6056768"/>
              <a:gd name="connsiteX97" fmla="*/ 2830566 w 7045981"/>
              <a:gd name="connsiteY97" fmla="*/ 4138362 h 6056768"/>
              <a:gd name="connsiteX98" fmla="*/ 2876286 w 7045981"/>
              <a:gd name="connsiteY98" fmla="*/ 4001524 h 6056768"/>
              <a:gd name="connsiteX99" fmla="*/ 2844442 w 7045981"/>
              <a:gd name="connsiteY99" fmla="*/ 3414670 h 6056768"/>
              <a:gd name="connsiteX100" fmla="*/ 2898715 w 7045981"/>
              <a:gd name="connsiteY100" fmla="*/ 3219412 h 6056768"/>
              <a:gd name="connsiteX101" fmla="*/ 2728882 w 7045981"/>
              <a:gd name="connsiteY101" fmla="*/ 3266723 h 6056768"/>
              <a:gd name="connsiteX102" fmla="*/ 2579589 w 7045981"/>
              <a:gd name="connsiteY102" fmla="*/ 3582031 h 6056768"/>
              <a:gd name="connsiteX103" fmla="*/ 2462624 w 7045981"/>
              <a:gd name="connsiteY103" fmla="*/ 3824071 h 6056768"/>
              <a:gd name="connsiteX104" fmla="*/ 2296727 w 7045981"/>
              <a:gd name="connsiteY104" fmla="*/ 4020891 h 6056768"/>
              <a:gd name="connsiteX105" fmla="*/ 2143856 w 7045981"/>
              <a:gd name="connsiteY105" fmla="*/ 3951482 h 6056768"/>
              <a:gd name="connsiteX106" fmla="*/ 2094807 w 7045981"/>
              <a:gd name="connsiteY106" fmla="*/ 3839192 h 6056768"/>
              <a:gd name="connsiteX107" fmla="*/ 1975534 w 7045981"/>
              <a:gd name="connsiteY107" fmla="*/ 3714921 h 6056768"/>
              <a:gd name="connsiteX108" fmla="*/ 1577760 w 7045981"/>
              <a:gd name="connsiteY108" fmla="*/ 3580909 h 6056768"/>
              <a:gd name="connsiteX109" fmla="*/ 877752 w 7045981"/>
              <a:gd name="connsiteY109" fmla="*/ 3072899 h 6056768"/>
              <a:gd name="connsiteX110" fmla="*/ 658812 w 7045981"/>
              <a:gd name="connsiteY110" fmla="*/ 2924792 h 6056768"/>
              <a:gd name="connsiteX111" fmla="*/ 454280 w 7045981"/>
              <a:gd name="connsiteY111" fmla="*/ 2793899 h 6056768"/>
              <a:gd name="connsiteX112" fmla="*/ 668931 w 7045981"/>
              <a:gd name="connsiteY112" fmla="*/ 2612727 h 6056768"/>
              <a:gd name="connsiteX113" fmla="*/ 323962 w 7045981"/>
              <a:gd name="connsiteY113" fmla="*/ 2396758 h 6056768"/>
              <a:gd name="connsiteX114" fmla="*/ 386589 w 7045981"/>
              <a:gd name="connsiteY114" fmla="*/ 2243919 h 6056768"/>
              <a:gd name="connsiteX115" fmla="*/ 269757 w 7045981"/>
              <a:gd name="connsiteY115" fmla="*/ 1987464 h 6056768"/>
              <a:gd name="connsiteX116" fmla="*/ 110248 w 7045981"/>
              <a:gd name="connsiteY116" fmla="*/ 1653163 h 6056768"/>
              <a:gd name="connsiteX117" fmla="*/ 105020 w 7045981"/>
              <a:gd name="connsiteY117" fmla="*/ 1572510 h 6056768"/>
              <a:gd name="connsiteX118" fmla="*/ 333819 w 7045981"/>
              <a:gd name="connsiteY118" fmla="*/ 1361368 h 6056768"/>
              <a:gd name="connsiteX119" fmla="*/ 81057 w 7045981"/>
              <a:gd name="connsiteY119" fmla="*/ 1235825 h 6056768"/>
              <a:gd name="connsiteX120" fmla="*/ 216193 w 7045981"/>
              <a:gd name="connsiteY120" fmla="*/ 948839 h 6056768"/>
              <a:gd name="connsiteX121" fmla="*/ 143783 w 7045981"/>
              <a:gd name="connsiteY121" fmla="*/ 710023 h 6056768"/>
              <a:gd name="connsiteX122" fmla="*/ 27747 w 7045981"/>
              <a:gd name="connsiteY122" fmla="*/ 561519 h 6056768"/>
              <a:gd name="connsiteX123" fmla="*/ 0 w 7045981"/>
              <a:gd name="connsiteY123" fmla="*/ 188422 h 6056768"/>
              <a:gd name="connsiteX124" fmla="*/ 701 w 7045981"/>
              <a:gd name="connsiteY12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440394 w 7045981"/>
              <a:gd name="connsiteY90" fmla="*/ 5311709 h 6056768"/>
              <a:gd name="connsiteX91" fmla="*/ 3313015 w 7045981"/>
              <a:gd name="connsiteY91" fmla="*/ 5143386 h 6056768"/>
              <a:gd name="connsiteX92" fmla="*/ 3238062 w 7045981"/>
              <a:gd name="connsiteY92" fmla="*/ 5093616 h 6056768"/>
              <a:gd name="connsiteX93" fmla="*/ 3208382 w 7045981"/>
              <a:gd name="connsiteY93" fmla="*/ 4965965 h 6056768"/>
              <a:gd name="connsiteX94" fmla="*/ 3267522 w 7045981"/>
              <a:gd name="connsiteY94" fmla="*/ 4861333 h 6056768"/>
              <a:gd name="connsiteX95" fmla="*/ 3044609 w 7045981"/>
              <a:gd name="connsiteY95" fmla="*/ 4406407 h 6056768"/>
              <a:gd name="connsiteX96" fmla="*/ 2985469 w 7045981"/>
              <a:gd name="connsiteY96" fmla="*/ 4297226 h 6056768"/>
              <a:gd name="connsiteX97" fmla="*/ 2876286 w 7045981"/>
              <a:gd name="connsiteY97" fmla="*/ 4233536 h 6056768"/>
              <a:gd name="connsiteX98" fmla="*/ 2830566 w 7045981"/>
              <a:gd name="connsiteY98" fmla="*/ 4138362 h 6056768"/>
              <a:gd name="connsiteX99" fmla="*/ 2876286 w 7045981"/>
              <a:gd name="connsiteY99" fmla="*/ 4001524 h 6056768"/>
              <a:gd name="connsiteX100" fmla="*/ 2844442 w 7045981"/>
              <a:gd name="connsiteY100" fmla="*/ 3414670 h 6056768"/>
              <a:gd name="connsiteX101" fmla="*/ 2898715 w 7045981"/>
              <a:gd name="connsiteY101" fmla="*/ 3219412 h 6056768"/>
              <a:gd name="connsiteX102" fmla="*/ 2728882 w 7045981"/>
              <a:gd name="connsiteY102" fmla="*/ 3266723 h 6056768"/>
              <a:gd name="connsiteX103" fmla="*/ 2579589 w 7045981"/>
              <a:gd name="connsiteY103" fmla="*/ 3582031 h 6056768"/>
              <a:gd name="connsiteX104" fmla="*/ 2462624 w 7045981"/>
              <a:gd name="connsiteY104" fmla="*/ 3824071 h 6056768"/>
              <a:gd name="connsiteX105" fmla="*/ 2296727 w 7045981"/>
              <a:gd name="connsiteY105" fmla="*/ 4020891 h 6056768"/>
              <a:gd name="connsiteX106" fmla="*/ 2143856 w 7045981"/>
              <a:gd name="connsiteY106" fmla="*/ 3951482 h 6056768"/>
              <a:gd name="connsiteX107" fmla="*/ 2094807 w 7045981"/>
              <a:gd name="connsiteY107" fmla="*/ 3839192 h 6056768"/>
              <a:gd name="connsiteX108" fmla="*/ 1975534 w 7045981"/>
              <a:gd name="connsiteY108" fmla="*/ 3714921 h 6056768"/>
              <a:gd name="connsiteX109" fmla="*/ 1577760 w 7045981"/>
              <a:gd name="connsiteY109" fmla="*/ 3580909 h 6056768"/>
              <a:gd name="connsiteX110" fmla="*/ 877752 w 7045981"/>
              <a:gd name="connsiteY110" fmla="*/ 3072899 h 6056768"/>
              <a:gd name="connsiteX111" fmla="*/ 658812 w 7045981"/>
              <a:gd name="connsiteY111" fmla="*/ 2924792 h 6056768"/>
              <a:gd name="connsiteX112" fmla="*/ 454280 w 7045981"/>
              <a:gd name="connsiteY112" fmla="*/ 2793899 h 6056768"/>
              <a:gd name="connsiteX113" fmla="*/ 668931 w 7045981"/>
              <a:gd name="connsiteY113" fmla="*/ 2612727 h 6056768"/>
              <a:gd name="connsiteX114" fmla="*/ 323962 w 7045981"/>
              <a:gd name="connsiteY114" fmla="*/ 2396758 h 6056768"/>
              <a:gd name="connsiteX115" fmla="*/ 386589 w 7045981"/>
              <a:gd name="connsiteY115" fmla="*/ 2243919 h 6056768"/>
              <a:gd name="connsiteX116" fmla="*/ 269757 w 7045981"/>
              <a:gd name="connsiteY116" fmla="*/ 1987464 h 6056768"/>
              <a:gd name="connsiteX117" fmla="*/ 110248 w 7045981"/>
              <a:gd name="connsiteY117" fmla="*/ 1653163 h 6056768"/>
              <a:gd name="connsiteX118" fmla="*/ 105020 w 7045981"/>
              <a:gd name="connsiteY118" fmla="*/ 1572510 h 6056768"/>
              <a:gd name="connsiteX119" fmla="*/ 333819 w 7045981"/>
              <a:gd name="connsiteY119" fmla="*/ 1361368 h 6056768"/>
              <a:gd name="connsiteX120" fmla="*/ 81057 w 7045981"/>
              <a:gd name="connsiteY120" fmla="*/ 1235825 h 6056768"/>
              <a:gd name="connsiteX121" fmla="*/ 216193 w 7045981"/>
              <a:gd name="connsiteY121" fmla="*/ 948839 h 6056768"/>
              <a:gd name="connsiteX122" fmla="*/ 143783 w 7045981"/>
              <a:gd name="connsiteY122" fmla="*/ 710023 h 6056768"/>
              <a:gd name="connsiteX123" fmla="*/ 27747 w 7045981"/>
              <a:gd name="connsiteY123" fmla="*/ 561519 h 6056768"/>
              <a:gd name="connsiteX124" fmla="*/ 0 w 7045981"/>
              <a:gd name="connsiteY124" fmla="*/ 188422 h 6056768"/>
              <a:gd name="connsiteX125" fmla="*/ 701 w 7045981"/>
              <a:gd name="connsiteY12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440394 w 7045981"/>
              <a:gd name="connsiteY90" fmla="*/ 5311709 h 6056768"/>
              <a:gd name="connsiteX91" fmla="*/ 3313015 w 7045981"/>
              <a:gd name="connsiteY91" fmla="*/ 5143386 h 6056768"/>
              <a:gd name="connsiteX92" fmla="*/ 3238062 w 7045981"/>
              <a:gd name="connsiteY92" fmla="*/ 5093616 h 6056768"/>
              <a:gd name="connsiteX93" fmla="*/ 3208382 w 7045981"/>
              <a:gd name="connsiteY93" fmla="*/ 4965965 h 6056768"/>
              <a:gd name="connsiteX94" fmla="*/ 3267522 w 7045981"/>
              <a:gd name="connsiteY94" fmla="*/ 4861333 h 6056768"/>
              <a:gd name="connsiteX95" fmla="*/ 3176538 w 7045981"/>
              <a:gd name="connsiteY95" fmla="*/ 4297225 h 6056768"/>
              <a:gd name="connsiteX96" fmla="*/ 2985469 w 7045981"/>
              <a:gd name="connsiteY96" fmla="*/ 4297226 h 6056768"/>
              <a:gd name="connsiteX97" fmla="*/ 2876286 w 7045981"/>
              <a:gd name="connsiteY97" fmla="*/ 4233536 h 6056768"/>
              <a:gd name="connsiteX98" fmla="*/ 2830566 w 7045981"/>
              <a:gd name="connsiteY98" fmla="*/ 4138362 h 6056768"/>
              <a:gd name="connsiteX99" fmla="*/ 2876286 w 7045981"/>
              <a:gd name="connsiteY99" fmla="*/ 4001524 h 6056768"/>
              <a:gd name="connsiteX100" fmla="*/ 2844442 w 7045981"/>
              <a:gd name="connsiteY100" fmla="*/ 3414670 h 6056768"/>
              <a:gd name="connsiteX101" fmla="*/ 2898715 w 7045981"/>
              <a:gd name="connsiteY101" fmla="*/ 3219412 h 6056768"/>
              <a:gd name="connsiteX102" fmla="*/ 2728882 w 7045981"/>
              <a:gd name="connsiteY102" fmla="*/ 3266723 h 6056768"/>
              <a:gd name="connsiteX103" fmla="*/ 2579589 w 7045981"/>
              <a:gd name="connsiteY103" fmla="*/ 3582031 h 6056768"/>
              <a:gd name="connsiteX104" fmla="*/ 2462624 w 7045981"/>
              <a:gd name="connsiteY104" fmla="*/ 3824071 h 6056768"/>
              <a:gd name="connsiteX105" fmla="*/ 2296727 w 7045981"/>
              <a:gd name="connsiteY105" fmla="*/ 4020891 h 6056768"/>
              <a:gd name="connsiteX106" fmla="*/ 2143856 w 7045981"/>
              <a:gd name="connsiteY106" fmla="*/ 3951482 h 6056768"/>
              <a:gd name="connsiteX107" fmla="*/ 2094807 w 7045981"/>
              <a:gd name="connsiteY107" fmla="*/ 3839192 h 6056768"/>
              <a:gd name="connsiteX108" fmla="*/ 1975534 w 7045981"/>
              <a:gd name="connsiteY108" fmla="*/ 3714921 h 6056768"/>
              <a:gd name="connsiteX109" fmla="*/ 1577760 w 7045981"/>
              <a:gd name="connsiteY109" fmla="*/ 3580909 h 6056768"/>
              <a:gd name="connsiteX110" fmla="*/ 877752 w 7045981"/>
              <a:gd name="connsiteY110" fmla="*/ 3072899 h 6056768"/>
              <a:gd name="connsiteX111" fmla="*/ 658812 w 7045981"/>
              <a:gd name="connsiteY111" fmla="*/ 2924792 h 6056768"/>
              <a:gd name="connsiteX112" fmla="*/ 454280 w 7045981"/>
              <a:gd name="connsiteY112" fmla="*/ 2793899 h 6056768"/>
              <a:gd name="connsiteX113" fmla="*/ 668931 w 7045981"/>
              <a:gd name="connsiteY113" fmla="*/ 2612727 h 6056768"/>
              <a:gd name="connsiteX114" fmla="*/ 323962 w 7045981"/>
              <a:gd name="connsiteY114" fmla="*/ 2396758 h 6056768"/>
              <a:gd name="connsiteX115" fmla="*/ 386589 w 7045981"/>
              <a:gd name="connsiteY115" fmla="*/ 2243919 h 6056768"/>
              <a:gd name="connsiteX116" fmla="*/ 269757 w 7045981"/>
              <a:gd name="connsiteY116" fmla="*/ 1987464 h 6056768"/>
              <a:gd name="connsiteX117" fmla="*/ 110248 w 7045981"/>
              <a:gd name="connsiteY117" fmla="*/ 1653163 h 6056768"/>
              <a:gd name="connsiteX118" fmla="*/ 105020 w 7045981"/>
              <a:gd name="connsiteY118" fmla="*/ 1572510 h 6056768"/>
              <a:gd name="connsiteX119" fmla="*/ 333819 w 7045981"/>
              <a:gd name="connsiteY119" fmla="*/ 1361368 h 6056768"/>
              <a:gd name="connsiteX120" fmla="*/ 81057 w 7045981"/>
              <a:gd name="connsiteY120" fmla="*/ 1235825 h 6056768"/>
              <a:gd name="connsiteX121" fmla="*/ 216193 w 7045981"/>
              <a:gd name="connsiteY121" fmla="*/ 948839 h 6056768"/>
              <a:gd name="connsiteX122" fmla="*/ 143783 w 7045981"/>
              <a:gd name="connsiteY122" fmla="*/ 710023 h 6056768"/>
              <a:gd name="connsiteX123" fmla="*/ 27747 w 7045981"/>
              <a:gd name="connsiteY123" fmla="*/ 561519 h 6056768"/>
              <a:gd name="connsiteX124" fmla="*/ 0 w 7045981"/>
              <a:gd name="connsiteY124" fmla="*/ 188422 h 6056768"/>
              <a:gd name="connsiteX125" fmla="*/ 701 w 7045981"/>
              <a:gd name="connsiteY12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440394 w 7045981"/>
              <a:gd name="connsiteY90" fmla="*/ 5311709 h 6056768"/>
              <a:gd name="connsiteX91" fmla="*/ 3313015 w 7045981"/>
              <a:gd name="connsiteY91" fmla="*/ 5143386 h 6056768"/>
              <a:gd name="connsiteX92" fmla="*/ 3238062 w 7045981"/>
              <a:gd name="connsiteY92" fmla="*/ 5093616 h 6056768"/>
              <a:gd name="connsiteX93" fmla="*/ 3208382 w 7045981"/>
              <a:gd name="connsiteY93" fmla="*/ 4965965 h 6056768"/>
              <a:gd name="connsiteX94" fmla="*/ 3267522 w 7045981"/>
              <a:gd name="connsiteY94" fmla="*/ 4861333 h 6056768"/>
              <a:gd name="connsiteX95" fmla="*/ 3244776 w 7045981"/>
              <a:gd name="connsiteY95" fmla="*/ 4706658 h 6056768"/>
              <a:gd name="connsiteX96" fmla="*/ 3176538 w 7045981"/>
              <a:gd name="connsiteY96" fmla="*/ 4297225 h 6056768"/>
              <a:gd name="connsiteX97" fmla="*/ 2985469 w 7045981"/>
              <a:gd name="connsiteY97" fmla="*/ 4297226 h 6056768"/>
              <a:gd name="connsiteX98" fmla="*/ 2876286 w 7045981"/>
              <a:gd name="connsiteY98" fmla="*/ 4233536 h 6056768"/>
              <a:gd name="connsiteX99" fmla="*/ 2830566 w 7045981"/>
              <a:gd name="connsiteY99" fmla="*/ 4138362 h 6056768"/>
              <a:gd name="connsiteX100" fmla="*/ 2876286 w 7045981"/>
              <a:gd name="connsiteY100" fmla="*/ 4001524 h 6056768"/>
              <a:gd name="connsiteX101" fmla="*/ 2844442 w 7045981"/>
              <a:gd name="connsiteY101" fmla="*/ 3414670 h 6056768"/>
              <a:gd name="connsiteX102" fmla="*/ 2898715 w 7045981"/>
              <a:gd name="connsiteY102" fmla="*/ 3219412 h 6056768"/>
              <a:gd name="connsiteX103" fmla="*/ 2728882 w 7045981"/>
              <a:gd name="connsiteY103" fmla="*/ 3266723 h 6056768"/>
              <a:gd name="connsiteX104" fmla="*/ 2579589 w 7045981"/>
              <a:gd name="connsiteY104" fmla="*/ 3582031 h 6056768"/>
              <a:gd name="connsiteX105" fmla="*/ 2462624 w 7045981"/>
              <a:gd name="connsiteY105" fmla="*/ 3824071 h 6056768"/>
              <a:gd name="connsiteX106" fmla="*/ 2296727 w 7045981"/>
              <a:gd name="connsiteY106" fmla="*/ 4020891 h 6056768"/>
              <a:gd name="connsiteX107" fmla="*/ 2143856 w 7045981"/>
              <a:gd name="connsiteY107" fmla="*/ 3951482 h 6056768"/>
              <a:gd name="connsiteX108" fmla="*/ 2094807 w 7045981"/>
              <a:gd name="connsiteY108" fmla="*/ 3839192 h 6056768"/>
              <a:gd name="connsiteX109" fmla="*/ 1975534 w 7045981"/>
              <a:gd name="connsiteY109" fmla="*/ 3714921 h 6056768"/>
              <a:gd name="connsiteX110" fmla="*/ 1577760 w 7045981"/>
              <a:gd name="connsiteY110" fmla="*/ 3580909 h 6056768"/>
              <a:gd name="connsiteX111" fmla="*/ 877752 w 7045981"/>
              <a:gd name="connsiteY111" fmla="*/ 3072899 h 6056768"/>
              <a:gd name="connsiteX112" fmla="*/ 658812 w 7045981"/>
              <a:gd name="connsiteY112" fmla="*/ 2924792 h 6056768"/>
              <a:gd name="connsiteX113" fmla="*/ 454280 w 7045981"/>
              <a:gd name="connsiteY113" fmla="*/ 2793899 h 6056768"/>
              <a:gd name="connsiteX114" fmla="*/ 668931 w 7045981"/>
              <a:gd name="connsiteY114" fmla="*/ 2612727 h 6056768"/>
              <a:gd name="connsiteX115" fmla="*/ 323962 w 7045981"/>
              <a:gd name="connsiteY115" fmla="*/ 2396758 h 6056768"/>
              <a:gd name="connsiteX116" fmla="*/ 386589 w 7045981"/>
              <a:gd name="connsiteY116" fmla="*/ 2243919 h 6056768"/>
              <a:gd name="connsiteX117" fmla="*/ 269757 w 7045981"/>
              <a:gd name="connsiteY117" fmla="*/ 1987464 h 6056768"/>
              <a:gd name="connsiteX118" fmla="*/ 110248 w 7045981"/>
              <a:gd name="connsiteY118" fmla="*/ 1653163 h 6056768"/>
              <a:gd name="connsiteX119" fmla="*/ 105020 w 7045981"/>
              <a:gd name="connsiteY119" fmla="*/ 1572510 h 6056768"/>
              <a:gd name="connsiteX120" fmla="*/ 333819 w 7045981"/>
              <a:gd name="connsiteY120" fmla="*/ 1361368 h 6056768"/>
              <a:gd name="connsiteX121" fmla="*/ 81057 w 7045981"/>
              <a:gd name="connsiteY121" fmla="*/ 1235825 h 6056768"/>
              <a:gd name="connsiteX122" fmla="*/ 216193 w 7045981"/>
              <a:gd name="connsiteY122" fmla="*/ 948839 h 6056768"/>
              <a:gd name="connsiteX123" fmla="*/ 143783 w 7045981"/>
              <a:gd name="connsiteY123" fmla="*/ 710023 h 6056768"/>
              <a:gd name="connsiteX124" fmla="*/ 27747 w 7045981"/>
              <a:gd name="connsiteY124" fmla="*/ 561519 h 6056768"/>
              <a:gd name="connsiteX125" fmla="*/ 0 w 7045981"/>
              <a:gd name="connsiteY125" fmla="*/ 188422 h 6056768"/>
              <a:gd name="connsiteX126" fmla="*/ 701 w 7045981"/>
              <a:gd name="connsiteY12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440394 w 7045981"/>
              <a:gd name="connsiteY90" fmla="*/ 5311709 h 6056768"/>
              <a:gd name="connsiteX91" fmla="*/ 3313015 w 7045981"/>
              <a:gd name="connsiteY91" fmla="*/ 5143386 h 6056768"/>
              <a:gd name="connsiteX92" fmla="*/ 3238062 w 7045981"/>
              <a:gd name="connsiteY92" fmla="*/ 5093616 h 6056768"/>
              <a:gd name="connsiteX93" fmla="*/ 3208382 w 7045981"/>
              <a:gd name="connsiteY93" fmla="*/ 4965965 h 6056768"/>
              <a:gd name="connsiteX94" fmla="*/ 3267522 w 7045981"/>
              <a:gd name="connsiteY94" fmla="*/ 4861333 h 6056768"/>
              <a:gd name="connsiteX95" fmla="*/ 3085552 w 7045981"/>
              <a:gd name="connsiteY95" fmla="*/ 4652067 h 6056768"/>
              <a:gd name="connsiteX96" fmla="*/ 3176538 w 7045981"/>
              <a:gd name="connsiteY96" fmla="*/ 4297225 h 6056768"/>
              <a:gd name="connsiteX97" fmla="*/ 2985469 w 7045981"/>
              <a:gd name="connsiteY97" fmla="*/ 4297226 h 6056768"/>
              <a:gd name="connsiteX98" fmla="*/ 2876286 w 7045981"/>
              <a:gd name="connsiteY98" fmla="*/ 4233536 h 6056768"/>
              <a:gd name="connsiteX99" fmla="*/ 2830566 w 7045981"/>
              <a:gd name="connsiteY99" fmla="*/ 4138362 h 6056768"/>
              <a:gd name="connsiteX100" fmla="*/ 2876286 w 7045981"/>
              <a:gd name="connsiteY100" fmla="*/ 4001524 h 6056768"/>
              <a:gd name="connsiteX101" fmla="*/ 2844442 w 7045981"/>
              <a:gd name="connsiteY101" fmla="*/ 3414670 h 6056768"/>
              <a:gd name="connsiteX102" fmla="*/ 2898715 w 7045981"/>
              <a:gd name="connsiteY102" fmla="*/ 3219412 h 6056768"/>
              <a:gd name="connsiteX103" fmla="*/ 2728882 w 7045981"/>
              <a:gd name="connsiteY103" fmla="*/ 3266723 h 6056768"/>
              <a:gd name="connsiteX104" fmla="*/ 2579589 w 7045981"/>
              <a:gd name="connsiteY104" fmla="*/ 3582031 h 6056768"/>
              <a:gd name="connsiteX105" fmla="*/ 2462624 w 7045981"/>
              <a:gd name="connsiteY105" fmla="*/ 3824071 h 6056768"/>
              <a:gd name="connsiteX106" fmla="*/ 2296727 w 7045981"/>
              <a:gd name="connsiteY106" fmla="*/ 4020891 h 6056768"/>
              <a:gd name="connsiteX107" fmla="*/ 2143856 w 7045981"/>
              <a:gd name="connsiteY107" fmla="*/ 3951482 h 6056768"/>
              <a:gd name="connsiteX108" fmla="*/ 2094807 w 7045981"/>
              <a:gd name="connsiteY108" fmla="*/ 3839192 h 6056768"/>
              <a:gd name="connsiteX109" fmla="*/ 1975534 w 7045981"/>
              <a:gd name="connsiteY109" fmla="*/ 3714921 h 6056768"/>
              <a:gd name="connsiteX110" fmla="*/ 1577760 w 7045981"/>
              <a:gd name="connsiteY110" fmla="*/ 3580909 h 6056768"/>
              <a:gd name="connsiteX111" fmla="*/ 877752 w 7045981"/>
              <a:gd name="connsiteY111" fmla="*/ 3072899 h 6056768"/>
              <a:gd name="connsiteX112" fmla="*/ 658812 w 7045981"/>
              <a:gd name="connsiteY112" fmla="*/ 2924792 h 6056768"/>
              <a:gd name="connsiteX113" fmla="*/ 454280 w 7045981"/>
              <a:gd name="connsiteY113" fmla="*/ 2793899 h 6056768"/>
              <a:gd name="connsiteX114" fmla="*/ 668931 w 7045981"/>
              <a:gd name="connsiteY114" fmla="*/ 2612727 h 6056768"/>
              <a:gd name="connsiteX115" fmla="*/ 323962 w 7045981"/>
              <a:gd name="connsiteY115" fmla="*/ 2396758 h 6056768"/>
              <a:gd name="connsiteX116" fmla="*/ 386589 w 7045981"/>
              <a:gd name="connsiteY116" fmla="*/ 2243919 h 6056768"/>
              <a:gd name="connsiteX117" fmla="*/ 269757 w 7045981"/>
              <a:gd name="connsiteY117" fmla="*/ 1987464 h 6056768"/>
              <a:gd name="connsiteX118" fmla="*/ 110248 w 7045981"/>
              <a:gd name="connsiteY118" fmla="*/ 1653163 h 6056768"/>
              <a:gd name="connsiteX119" fmla="*/ 105020 w 7045981"/>
              <a:gd name="connsiteY119" fmla="*/ 1572510 h 6056768"/>
              <a:gd name="connsiteX120" fmla="*/ 333819 w 7045981"/>
              <a:gd name="connsiteY120" fmla="*/ 1361368 h 6056768"/>
              <a:gd name="connsiteX121" fmla="*/ 81057 w 7045981"/>
              <a:gd name="connsiteY121" fmla="*/ 1235825 h 6056768"/>
              <a:gd name="connsiteX122" fmla="*/ 216193 w 7045981"/>
              <a:gd name="connsiteY122" fmla="*/ 948839 h 6056768"/>
              <a:gd name="connsiteX123" fmla="*/ 143783 w 7045981"/>
              <a:gd name="connsiteY123" fmla="*/ 710023 h 6056768"/>
              <a:gd name="connsiteX124" fmla="*/ 27747 w 7045981"/>
              <a:gd name="connsiteY124" fmla="*/ 561519 h 6056768"/>
              <a:gd name="connsiteX125" fmla="*/ 0 w 7045981"/>
              <a:gd name="connsiteY125" fmla="*/ 188422 h 6056768"/>
              <a:gd name="connsiteX126" fmla="*/ 701 w 7045981"/>
              <a:gd name="connsiteY12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440394 w 7045981"/>
              <a:gd name="connsiteY90" fmla="*/ 5311709 h 6056768"/>
              <a:gd name="connsiteX91" fmla="*/ 3313015 w 7045981"/>
              <a:gd name="connsiteY91" fmla="*/ 5143386 h 6056768"/>
              <a:gd name="connsiteX92" fmla="*/ 3238062 w 7045981"/>
              <a:gd name="connsiteY92" fmla="*/ 5093616 h 6056768"/>
              <a:gd name="connsiteX93" fmla="*/ 3208382 w 7045981"/>
              <a:gd name="connsiteY93" fmla="*/ 4965965 h 6056768"/>
              <a:gd name="connsiteX94" fmla="*/ 3267522 w 7045981"/>
              <a:gd name="connsiteY94" fmla="*/ 4861333 h 6056768"/>
              <a:gd name="connsiteX95" fmla="*/ 3085552 w 7045981"/>
              <a:gd name="connsiteY95" fmla="*/ 4652067 h 6056768"/>
              <a:gd name="connsiteX96" fmla="*/ 3176538 w 7045981"/>
              <a:gd name="connsiteY96" fmla="*/ 4297225 h 6056768"/>
              <a:gd name="connsiteX97" fmla="*/ 2985469 w 7045981"/>
              <a:gd name="connsiteY97" fmla="*/ 4297226 h 6056768"/>
              <a:gd name="connsiteX98" fmla="*/ 2876286 w 7045981"/>
              <a:gd name="connsiteY98" fmla="*/ 4233536 h 6056768"/>
              <a:gd name="connsiteX99" fmla="*/ 2830566 w 7045981"/>
              <a:gd name="connsiteY99" fmla="*/ 4138362 h 6056768"/>
              <a:gd name="connsiteX100" fmla="*/ 2876286 w 7045981"/>
              <a:gd name="connsiteY100" fmla="*/ 4001524 h 6056768"/>
              <a:gd name="connsiteX101" fmla="*/ 2844442 w 7045981"/>
              <a:gd name="connsiteY101" fmla="*/ 3414670 h 6056768"/>
              <a:gd name="connsiteX102" fmla="*/ 2898715 w 7045981"/>
              <a:gd name="connsiteY102" fmla="*/ 3219412 h 6056768"/>
              <a:gd name="connsiteX103" fmla="*/ 2728882 w 7045981"/>
              <a:gd name="connsiteY103" fmla="*/ 3266723 h 6056768"/>
              <a:gd name="connsiteX104" fmla="*/ 2657922 w 7045981"/>
              <a:gd name="connsiteY104" fmla="*/ 3432867 h 6056768"/>
              <a:gd name="connsiteX105" fmla="*/ 2579589 w 7045981"/>
              <a:gd name="connsiteY105" fmla="*/ 3582031 h 6056768"/>
              <a:gd name="connsiteX106" fmla="*/ 2462624 w 7045981"/>
              <a:gd name="connsiteY106" fmla="*/ 3824071 h 6056768"/>
              <a:gd name="connsiteX107" fmla="*/ 2296727 w 7045981"/>
              <a:gd name="connsiteY107" fmla="*/ 4020891 h 6056768"/>
              <a:gd name="connsiteX108" fmla="*/ 2143856 w 7045981"/>
              <a:gd name="connsiteY108" fmla="*/ 3951482 h 6056768"/>
              <a:gd name="connsiteX109" fmla="*/ 2094807 w 7045981"/>
              <a:gd name="connsiteY109" fmla="*/ 3839192 h 6056768"/>
              <a:gd name="connsiteX110" fmla="*/ 1975534 w 7045981"/>
              <a:gd name="connsiteY110" fmla="*/ 3714921 h 6056768"/>
              <a:gd name="connsiteX111" fmla="*/ 1577760 w 7045981"/>
              <a:gd name="connsiteY111" fmla="*/ 3580909 h 6056768"/>
              <a:gd name="connsiteX112" fmla="*/ 877752 w 7045981"/>
              <a:gd name="connsiteY112" fmla="*/ 3072899 h 6056768"/>
              <a:gd name="connsiteX113" fmla="*/ 658812 w 7045981"/>
              <a:gd name="connsiteY113" fmla="*/ 2924792 h 6056768"/>
              <a:gd name="connsiteX114" fmla="*/ 454280 w 7045981"/>
              <a:gd name="connsiteY114" fmla="*/ 2793899 h 6056768"/>
              <a:gd name="connsiteX115" fmla="*/ 668931 w 7045981"/>
              <a:gd name="connsiteY115" fmla="*/ 2612727 h 6056768"/>
              <a:gd name="connsiteX116" fmla="*/ 323962 w 7045981"/>
              <a:gd name="connsiteY116" fmla="*/ 2396758 h 6056768"/>
              <a:gd name="connsiteX117" fmla="*/ 386589 w 7045981"/>
              <a:gd name="connsiteY117" fmla="*/ 2243919 h 6056768"/>
              <a:gd name="connsiteX118" fmla="*/ 269757 w 7045981"/>
              <a:gd name="connsiteY118" fmla="*/ 1987464 h 6056768"/>
              <a:gd name="connsiteX119" fmla="*/ 110248 w 7045981"/>
              <a:gd name="connsiteY119" fmla="*/ 1653163 h 6056768"/>
              <a:gd name="connsiteX120" fmla="*/ 105020 w 7045981"/>
              <a:gd name="connsiteY120" fmla="*/ 1572510 h 6056768"/>
              <a:gd name="connsiteX121" fmla="*/ 333819 w 7045981"/>
              <a:gd name="connsiteY121" fmla="*/ 1361368 h 6056768"/>
              <a:gd name="connsiteX122" fmla="*/ 81057 w 7045981"/>
              <a:gd name="connsiteY122" fmla="*/ 1235825 h 6056768"/>
              <a:gd name="connsiteX123" fmla="*/ 216193 w 7045981"/>
              <a:gd name="connsiteY123" fmla="*/ 948839 h 6056768"/>
              <a:gd name="connsiteX124" fmla="*/ 143783 w 7045981"/>
              <a:gd name="connsiteY124" fmla="*/ 710023 h 6056768"/>
              <a:gd name="connsiteX125" fmla="*/ 27747 w 7045981"/>
              <a:gd name="connsiteY125" fmla="*/ 561519 h 6056768"/>
              <a:gd name="connsiteX126" fmla="*/ 0 w 7045981"/>
              <a:gd name="connsiteY126" fmla="*/ 188422 h 6056768"/>
              <a:gd name="connsiteX127" fmla="*/ 701 w 7045981"/>
              <a:gd name="connsiteY12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440394 w 7045981"/>
              <a:gd name="connsiteY90" fmla="*/ 5311709 h 6056768"/>
              <a:gd name="connsiteX91" fmla="*/ 3313015 w 7045981"/>
              <a:gd name="connsiteY91" fmla="*/ 5143386 h 6056768"/>
              <a:gd name="connsiteX92" fmla="*/ 3238062 w 7045981"/>
              <a:gd name="connsiteY92" fmla="*/ 5093616 h 6056768"/>
              <a:gd name="connsiteX93" fmla="*/ 3208382 w 7045981"/>
              <a:gd name="connsiteY93" fmla="*/ 4965965 h 6056768"/>
              <a:gd name="connsiteX94" fmla="*/ 3267522 w 7045981"/>
              <a:gd name="connsiteY94" fmla="*/ 4861333 h 6056768"/>
              <a:gd name="connsiteX95" fmla="*/ 3085552 w 7045981"/>
              <a:gd name="connsiteY95" fmla="*/ 4652067 h 6056768"/>
              <a:gd name="connsiteX96" fmla="*/ 3176538 w 7045981"/>
              <a:gd name="connsiteY96" fmla="*/ 4297225 h 6056768"/>
              <a:gd name="connsiteX97" fmla="*/ 2985469 w 7045981"/>
              <a:gd name="connsiteY97" fmla="*/ 4297226 h 6056768"/>
              <a:gd name="connsiteX98" fmla="*/ 2876286 w 7045981"/>
              <a:gd name="connsiteY98" fmla="*/ 4233536 h 6056768"/>
              <a:gd name="connsiteX99" fmla="*/ 2830566 w 7045981"/>
              <a:gd name="connsiteY99" fmla="*/ 4138362 h 6056768"/>
              <a:gd name="connsiteX100" fmla="*/ 2876286 w 7045981"/>
              <a:gd name="connsiteY100" fmla="*/ 4001524 h 6056768"/>
              <a:gd name="connsiteX101" fmla="*/ 2844442 w 7045981"/>
              <a:gd name="connsiteY101" fmla="*/ 3414670 h 6056768"/>
              <a:gd name="connsiteX102" fmla="*/ 2898715 w 7045981"/>
              <a:gd name="connsiteY102" fmla="*/ 3219412 h 6056768"/>
              <a:gd name="connsiteX103" fmla="*/ 2728882 w 7045981"/>
              <a:gd name="connsiteY103" fmla="*/ 3266723 h 6056768"/>
              <a:gd name="connsiteX104" fmla="*/ 2571486 w 7045981"/>
              <a:gd name="connsiteY104" fmla="*/ 3332784 h 6056768"/>
              <a:gd name="connsiteX105" fmla="*/ 2579589 w 7045981"/>
              <a:gd name="connsiteY105" fmla="*/ 3582031 h 6056768"/>
              <a:gd name="connsiteX106" fmla="*/ 2462624 w 7045981"/>
              <a:gd name="connsiteY106" fmla="*/ 3824071 h 6056768"/>
              <a:gd name="connsiteX107" fmla="*/ 2296727 w 7045981"/>
              <a:gd name="connsiteY107" fmla="*/ 4020891 h 6056768"/>
              <a:gd name="connsiteX108" fmla="*/ 2143856 w 7045981"/>
              <a:gd name="connsiteY108" fmla="*/ 3951482 h 6056768"/>
              <a:gd name="connsiteX109" fmla="*/ 2094807 w 7045981"/>
              <a:gd name="connsiteY109" fmla="*/ 3839192 h 6056768"/>
              <a:gd name="connsiteX110" fmla="*/ 1975534 w 7045981"/>
              <a:gd name="connsiteY110" fmla="*/ 3714921 h 6056768"/>
              <a:gd name="connsiteX111" fmla="*/ 1577760 w 7045981"/>
              <a:gd name="connsiteY111" fmla="*/ 3580909 h 6056768"/>
              <a:gd name="connsiteX112" fmla="*/ 877752 w 7045981"/>
              <a:gd name="connsiteY112" fmla="*/ 3072899 h 6056768"/>
              <a:gd name="connsiteX113" fmla="*/ 658812 w 7045981"/>
              <a:gd name="connsiteY113" fmla="*/ 2924792 h 6056768"/>
              <a:gd name="connsiteX114" fmla="*/ 454280 w 7045981"/>
              <a:gd name="connsiteY114" fmla="*/ 2793899 h 6056768"/>
              <a:gd name="connsiteX115" fmla="*/ 668931 w 7045981"/>
              <a:gd name="connsiteY115" fmla="*/ 2612727 h 6056768"/>
              <a:gd name="connsiteX116" fmla="*/ 323962 w 7045981"/>
              <a:gd name="connsiteY116" fmla="*/ 2396758 h 6056768"/>
              <a:gd name="connsiteX117" fmla="*/ 386589 w 7045981"/>
              <a:gd name="connsiteY117" fmla="*/ 2243919 h 6056768"/>
              <a:gd name="connsiteX118" fmla="*/ 269757 w 7045981"/>
              <a:gd name="connsiteY118" fmla="*/ 1987464 h 6056768"/>
              <a:gd name="connsiteX119" fmla="*/ 110248 w 7045981"/>
              <a:gd name="connsiteY119" fmla="*/ 1653163 h 6056768"/>
              <a:gd name="connsiteX120" fmla="*/ 105020 w 7045981"/>
              <a:gd name="connsiteY120" fmla="*/ 1572510 h 6056768"/>
              <a:gd name="connsiteX121" fmla="*/ 333819 w 7045981"/>
              <a:gd name="connsiteY121" fmla="*/ 1361368 h 6056768"/>
              <a:gd name="connsiteX122" fmla="*/ 81057 w 7045981"/>
              <a:gd name="connsiteY122" fmla="*/ 1235825 h 6056768"/>
              <a:gd name="connsiteX123" fmla="*/ 216193 w 7045981"/>
              <a:gd name="connsiteY123" fmla="*/ 948839 h 6056768"/>
              <a:gd name="connsiteX124" fmla="*/ 143783 w 7045981"/>
              <a:gd name="connsiteY124" fmla="*/ 710023 h 6056768"/>
              <a:gd name="connsiteX125" fmla="*/ 27747 w 7045981"/>
              <a:gd name="connsiteY125" fmla="*/ 561519 h 6056768"/>
              <a:gd name="connsiteX126" fmla="*/ 0 w 7045981"/>
              <a:gd name="connsiteY126" fmla="*/ 188422 h 6056768"/>
              <a:gd name="connsiteX127" fmla="*/ 701 w 7045981"/>
              <a:gd name="connsiteY12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440394 w 7045981"/>
              <a:gd name="connsiteY90" fmla="*/ 5311709 h 6056768"/>
              <a:gd name="connsiteX91" fmla="*/ 3313015 w 7045981"/>
              <a:gd name="connsiteY91" fmla="*/ 5143386 h 6056768"/>
              <a:gd name="connsiteX92" fmla="*/ 3238062 w 7045981"/>
              <a:gd name="connsiteY92" fmla="*/ 5093616 h 6056768"/>
              <a:gd name="connsiteX93" fmla="*/ 3208382 w 7045981"/>
              <a:gd name="connsiteY93" fmla="*/ 4965965 h 6056768"/>
              <a:gd name="connsiteX94" fmla="*/ 3267522 w 7045981"/>
              <a:gd name="connsiteY94" fmla="*/ 4861333 h 6056768"/>
              <a:gd name="connsiteX95" fmla="*/ 3085552 w 7045981"/>
              <a:gd name="connsiteY95" fmla="*/ 4652067 h 6056768"/>
              <a:gd name="connsiteX96" fmla="*/ 3140143 w 7045981"/>
              <a:gd name="connsiteY96" fmla="*/ 4465547 h 6056768"/>
              <a:gd name="connsiteX97" fmla="*/ 3176538 w 7045981"/>
              <a:gd name="connsiteY97" fmla="*/ 4297225 h 6056768"/>
              <a:gd name="connsiteX98" fmla="*/ 2985469 w 7045981"/>
              <a:gd name="connsiteY98" fmla="*/ 4297226 h 6056768"/>
              <a:gd name="connsiteX99" fmla="*/ 2876286 w 7045981"/>
              <a:gd name="connsiteY99" fmla="*/ 4233536 h 6056768"/>
              <a:gd name="connsiteX100" fmla="*/ 2830566 w 7045981"/>
              <a:gd name="connsiteY100" fmla="*/ 4138362 h 6056768"/>
              <a:gd name="connsiteX101" fmla="*/ 2876286 w 7045981"/>
              <a:gd name="connsiteY101" fmla="*/ 4001524 h 6056768"/>
              <a:gd name="connsiteX102" fmla="*/ 2844442 w 7045981"/>
              <a:gd name="connsiteY102" fmla="*/ 3414670 h 6056768"/>
              <a:gd name="connsiteX103" fmla="*/ 2898715 w 7045981"/>
              <a:gd name="connsiteY103" fmla="*/ 3219412 h 6056768"/>
              <a:gd name="connsiteX104" fmla="*/ 2728882 w 7045981"/>
              <a:gd name="connsiteY104" fmla="*/ 3266723 h 6056768"/>
              <a:gd name="connsiteX105" fmla="*/ 2571486 w 7045981"/>
              <a:gd name="connsiteY105" fmla="*/ 3332784 h 6056768"/>
              <a:gd name="connsiteX106" fmla="*/ 2579589 w 7045981"/>
              <a:gd name="connsiteY106" fmla="*/ 3582031 h 6056768"/>
              <a:gd name="connsiteX107" fmla="*/ 2462624 w 7045981"/>
              <a:gd name="connsiteY107" fmla="*/ 3824071 h 6056768"/>
              <a:gd name="connsiteX108" fmla="*/ 2296727 w 7045981"/>
              <a:gd name="connsiteY108" fmla="*/ 4020891 h 6056768"/>
              <a:gd name="connsiteX109" fmla="*/ 2143856 w 7045981"/>
              <a:gd name="connsiteY109" fmla="*/ 3951482 h 6056768"/>
              <a:gd name="connsiteX110" fmla="*/ 2094807 w 7045981"/>
              <a:gd name="connsiteY110" fmla="*/ 3839192 h 6056768"/>
              <a:gd name="connsiteX111" fmla="*/ 1975534 w 7045981"/>
              <a:gd name="connsiteY111" fmla="*/ 3714921 h 6056768"/>
              <a:gd name="connsiteX112" fmla="*/ 1577760 w 7045981"/>
              <a:gd name="connsiteY112" fmla="*/ 3580909 h 6056768"/>
              <a:gd name="connsiteX113" fmla="*/ 877752 w 7045981"/>
              <a:gd name="connsiteY113" fmla="*/ 3072899 h 6056768"/>
              <a:gd name="connsiteX114" fmla="*/ 658812 w 7045981"/>
              <a:gd name="connsiteY114" fmla="*/ 2924792 h 6056768"/>
              <a:gd name="connsiteX115" fmla="*/ 454280 w 7045981"/>
              <a:gd name="connsiteY115" fmla="*/ 2793899 h 6056768"/>
              <a:gd name="connsiteX116" fmla="*/ 668931 w 7045981"/>
              <a:gd name="connsiteY116" fmla="*/ 2612727 h 6056768"/>
              <a:gd name="connsiteX117" fmla="*/ 323962 w 7045981"/>
              <a:gd name="connsiteY117" fmla="*/ 2396758 h 6056768"/>
              <a:gd name="connsiteX118" fmla="*/ 386589 w 7045981"/>
              <a:gd name="connsiteY118" fmla="*/ 2243919 h 6056768"/>
              <a:gd name="connsiteX119" fmla="*/ 269757 w 7045981"/>
              <a:gd name="connsiteY119" fmla="*/ 1987464 h 6056768"/>
              <a:gd name="connsiteX120" fmla="*/ 110248 w 7045981"/>
              <a:gd name="connsiteY120" fmla="*/ 1653163 h 6056768"/>
              <a:gd name="connsiteX121" fmla="*/ 105020 w 7045981"/>
              <a:gd name="connsiteY121" fmla="*/ 1572510 h 6056768"/>
              <a:gd name="connsiteX122" fmla="*/ 333819 w 7045981"/>
              <a:gd name="connsiteY122" fmla="*/ 1361368 h 6056768"/>
              <a:gd name="connsiteX123" fmla="*/ 81057 w 7045981"/>
              <a:gd name="connsiteY123" fmla="*/ 1235825 h 6056768"/>
              <a:gd name="connsiteX124" fmla="*/ 216193 w 7045981"/>
              <a:gd name="connsiteY124" fmla="*/ 948839 h 6056768"/>
              <a:gd name="connsiteX125" fmla="*/ 143783 w 7045981"/>
              <a:gd name="connsiteY125" fmla="*/ 710023 h 6056768"/>
              <a:gd name="connsiteX126" fmla="*/ 27747 w 7045981"/>
              <a:gd name="connsiteY126" fmla="*/ 561519 h 6056768"/>
              <a:gd name="connsiteX127" fmla="*/ 0 w 7045981"/>
              <a:gd name="connsiteY127" fmla="*/ 188422 h 6056768"/>
              <a:gd name="connsiteX128" fmla="*/ 701 w 7045981"/>
              <a:gd name="connsiteY12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20488 w 7045981"/>
              <a:gd name="connsiteY52" fmla="*/ 2636747 h 6056768"/>
              <a:gd name="connsiteX53" fmla="*/ 6737385 w 7045981"/>
              <a:gd name="connsiteY53" fmla="*/ 2748633 h 6056768"/>
              <a:gd name="connsiteX54" fmla="*/ 6820488 w 7045981"/>
              <a:gd name="connsiteY54" fmla="*/ 2941547 h 6056768"/>
              <a:gd name="connsiteX55" fmla="*/ 6840672 w 7045981"/>
              <a:gd name="connsiteY55" fmla="*/ 2995626 h 6056768"/>
              <a:gd name="connsiteX56" fmla="*/ 6909400 w 7045981"/>
              <a:gd name="connsiteY56" fmla="*/ 3210359 h 6056768"/>
              <a:gd name="connsiteX57" fmla="*/ 6829587 w 7045981"/>
              <a:gd name="connsiteY57" fmla="*/ 3241799 h 6056768"/>
              <a:gd name="connsiteX58" fmla="*/ 6791705 w 7045981"/>
              <a:gd name="connsiteY58" fmla="*/ 3491017 h 6056768"/>
              <a:gd name="connsiteX59" fmla="*/ 6641817 w 7045981"/>
              <a:gd name="connsiteY59" fmla="*/ 3639987 h 6056768"/>
              <a:gd name="connsiteX60" fmla="*/ 6547533 w 7045981"/>
              <a:gd name="connsiteY60" fmla="*/ 3642133 h 6056768"/>
              <a:gd name="connsiteX61" fmla="*/ 6348085 w 7045981"/>
              <a:gd name="connsiteY61" fmla="*/ 3762620 h 6056768"/>
              <a:gd name="connsiteX62" fmla="*/ 6149696 w 7045981"/>
              <a:gd name="connsiteY62" fmla="*/ 3628581 h 6056768"/>
              <a:gd name="connsiteX63" fmla="*/ 6088058 w 7045981"/>
              <a:gd name="connsiteY63" fmla="*/ 3501106 h 6056768"/>
              <a:gd name="connsiteX64" fmla="*/ 5904466 w 7045981"/>
              <a:gd name="connsiteY64" fmla="*/ 3319000 h 6056768"/>
              <a:gd name="connsiteX65" fmla="*/ 5771725 w 7045981"/>
              <a:gd name="connsiteY65" fmla="*/ 3375553 h 6056768"/>
              <a:gd name="connsiteX66" fmla="*/ 5674077 w 7045981"/>
              <a:gd name="connsiteY66" fmla="*/ 3487457 h 6056768"/>
              <a:gd name="connsiteX67" fmla="*/ 5551381 w 7045981"/>
              <a:gd name="connsiteY67" fmla="*/ 3500069 h 6056768"/>
              <a:gd name="connsiteX68" fmla="*/ 5446614 w 7045981"/>
              <a:gd name="connsiteY68" fmla="*/ 3501106 h 6056768"/>
              <a:gd name="connsiteX69" fmla="*/ 5346531 w 7045981"/>
              <a:gd name="connsiteY69" fmla="*/ 3432867 h 6056768"/>
              <a:gd name="connsiteX70" fmla="*/ 5247823 w 7045981"/>
              <a:gd name="connsiteY70" fmla="*/ 3505174 h 6056768"/>
              <a:gd name="connsiteX71" fmla="*/ 5091773 w 7045981"/>
              <a:gd name="connsiteY71" fmla="*/ 3350980 h 6056768"/>
              <a:gd name="connsiteX72" fmla="*/ 4899531 w 7045981"/>
              <a:gd name="connsiteY72" fmla="*/ 3300893 h 6056768"/>
              <a:gd name="connsiteX73" fmla="*/ 4921719 w 7045981"/>
              <a:gd name="connsiteY73" fmla="*/ 3452826 h 6056768"/>
              <a:gd name="connsiteX74" fmla="*/ 4971959 w 7045981"/>
              <a:gd name="connsiteY74" fmla="*/ 3853155 h 6056768"/>
              <a:gd name="connsiteX75" fmla="*/ 4890477 w 7045981"/>
              <a:gd name="connsiteY75" fmla="*/ 4215293 h 6056768"/>
              <a:gd name="connsiteX76" fmla="*/ 5053440 w 7045981"/>
              <a:gd name="connsiteY76" fmla="*/ 4749448 h 6056768"/>
              <a:gd name="connsiteX77" fmla="*/ 4914352 w 7045981"/>
              <a:gd name="connsiteY77" fmla="*/ 4788544 h 6056768"/>
              <a:gd name="connsiteX78" fmla="*/ 4659594 w 7045981"/>
              <a:gd name="connsiteY78" fmla="*/ 4679362 h 6056768"/>
              <a:gd name="connsiteX79" fmla="*/ 4211468 w 7045981"/>
              <a:gd name="connsiteY79" fmla="*/ 4613646 h 6056768"/>
              <a:gd name="connsiteX80" fmla="*/ 4241063 w 7045981"/>
              <a:gd name="connsiteY80" fmla="*/ 4756700 h 6056768"/>
              <a:gd name="connsiteX81" fmla="*/ 4401590 w 7045981"/>
              <a:gd name="connsiteY81" fmla="*/ 5147800 h 6056768"/>
              <a:gd name="connsiteX82" fmla="*/ 4341146 w 7045981"/>
              <a:gd name="connsiteY82" fmla="*/ 5234371 h 6056768"/>
              <a:gd name="connsiteX83" fmla="*/ 4093772 w 7045981"/>
              <a:gd name="connsiteY83" fmla="*/ 5383191 h 6056768"/>
              <a:gd name="connsiteX84" fmla="*/ 4455911 w 7045981"/>
              <a:gd name="connsiteY84" fmla="*/ 5763437 h 6056768"/>
              <a:gd name="connsiteX85" fmla="*/ 4365377 w 7045981"/>
              <a:gd name="connsiteY85" fmla="*/ 5989773 h 6056768"/>
              <a:gd name="connsiteX86" fmla="*/ 4250161 w 7045981"/>
              <a:gd name="connsiteY86" fmla="*/ 5957703 h 6056768"/>
              <a:gd name="connsiteX87" fmla="*/ 3938958 w 7045981"/>
              <a:gd name="connsiteY87" fmla="*/ 6056768 h 6056768"/>
              <a:gd name="connsiteX88" fmla="*/ 3713349 w 7045981"/>
              <a:gd name="connsiteY88" fmla="*/ 5839422 h 6056768"/>
              <a:gd name="connsiteX89" fmla="*/ 3449492 w 7045981"/>
              <a:gd name="connsiteY89" fmla="*/ 5402694 h 6056768"/>
              <a:gd name="connsiteX90" fmla="*/ 3440394 w 7045981"/>
              <a:gd name="connsiteY90" fmla="*/ 5311709 h 6056768"/>
              <a:gd name="connsiteX91" fmla="*/ 3313015 w 7045981"/>
              <a:gd name="connsiteY91" fmla="*/ 5143386 h 6056768"/>
              <a:gd name="connsiteX92" fmla="*/ 3238062 w 7045981"/>
              <a:gd name="connsiteY92" fmla="*/ 5093616 h 6056768"/>
              <a:gd name="connsiteX93" fmla="*/ 3208382 w 7045981"/>
              <a:gd name="connsiteY93" fmla="*/ 4965965 h 6056768"/>
              <a:gd name="connsiteX94" fmla="*/ 3267522 w 7045981"/>
              <a:gd name="connsiteY94" fmla="*/ 4861333 h 6056768"/>
              <a:gd name="connsiteX95" fmla="*/ 3085552 w 7045981"/>
              <a:gd name="connsiteY95" fmla="*/ 4652067 h 6056768"/>
              <a:gd name="connsiteX96" fmla="*/ 3099200 w 7045981"/>
              <a:gd name="connsiteY96" fmla="*/ 4465547 h 6056768"/>
              <a:gd name="connsiteX97" fmla="*/ 3176538 w 7045981"/>
              <a:gd name="connsiteY97" fmla="*/ 4297225 h 6056768"/>
              <a:gd name="connsiteX98" fmla="*/ 2985469 w 7045981"/>
              <a:gd name="connsiteY98" fmla="*/ 4297226 h 6056768"/>
              <a:gd name="connsiteX99" fmla="*/ 2876286 w 7045981"/>
              <a:gd name="connsiteY99" fmla="*/ 4233536 h 6056768"/>
              <a:gd name="connsiteX100" fmla="*/ 2830566 w 7045981"/>
              <a:gd name="connsiteY100" fmla="*/ 4138362 h 6056768"/>
              <a:gd name="connsiteX101" fmla="*/ 2876286 w 7045981"/>
              <a:gd name="connsiteY101" fmla="*/ 4001524 h 6056768"/>
              <a:gd name="connsiteX102" fmla="*/ 2844442 w 7045981"/>
              <a:gd name="connsiteY102" fmla="*/ 3414670 h 6056768"/>
              <a:gd name="connsiteX103" fmla="*/ 2898715 w 7045981"/>
              <a:gd name="connsiteY103" fmla="*/ 3219412 h 6056768"/>
              <a:gd name="connsiteX104" fmla="*/ 2728882 w 7045981"/>
              <a:gd name="connsiteY104" fmla="*/ 3266723 h 6056768"/>
              <a:gd name="connsiteX105" fmla="*/ 2571486 w 7045981"/>
              <a:gd name="connsiteY105" fmla="*/ 3332784 h 6056768"/>
              <a:gd name="connsiteX106" fmla="*/ 2579589 w 7045981"/>
              <a:gd name="connsiteY106" fmla="*/ 3582031 h 6056768"/>
              <a:gd name="connsiteX107" fmla="*/ 2462624 w 7045981"/>
              <a:gd name="connsiteY107" fmla="*/ 3824071 h 6056768"/>
              <a:gd name="connsiteX108" fmla="*/ 2296727 w 7045981"/>
              <a:gd name="connsiteY108" fmla="*/ 4020891 h 6056768"/>
              <a:gd name="connsiteX109" fmla="*/ 2143856 w 7045981"/>
              <a:gd name="connsiteY109" fmla="*/ 3951482 h 6056768"/>
              <a:gd name="connsiteX110" fmla="*/ 2094807 w 7045981"/>
              <a:gd name="connsiteY110" fmla="*/ 3839192 h 6056768"/>
              <a:gd name="connsiteX111" fmla="*/ 1975534 w 7045981"/>
              <a:gd name="connsiteY111" fmla="*/ 3714921 h 6056768"/>
              <a:gd name="connsiteX112" fmla="*/ 1577760 w 7045981"/>
              <a:gd name="connsiteY112" fmla="*/ 3580909 h 6056768"/>
              <a:gd name="connsiteX113" fmla="*/ 877752 w 7045981"/>
              <a:gd name="connsiteY113" fmla="*/ 3072899 h 6056768"/>
              <a:gd name="connsiteX114" fmla="*/ 658812 w 7045981"/>
              <a:gd name="connsiteY114" fmla="*/ 2924792 h 6056768"/>
              <a:gd name="connsiteX115" fmla="*/ 454280 w 7045981"/>
              <a:gd name="connsiteY115" fmla="*/ 2793899 h 6056768"/>
              <a:gd name="connsiteX116" fmla="*/ 668931 w 7045981"/>
              <a:gd name="connsiteY116" fmla="*/ 2612727 h 6056768"/>
              <a:gd name="connsiteX117" fmla="*/ 323962 w 7045981"/>
              <a:gd name="connsiteY117" fmla="*/ 2396758 h 6056768"/>
              <a:gd name="connsiteX118" fmla="*/ 386589 w 7045981"/>
              <a:gd name="connsiteY118" fmla="*/ 2243919 h 6056768"/>
              <a:gd name="connsiteX119" fmla="*/ 269757 w 7045981"/>
              <a:gd name="connsiteY119" fmla="*/ 1987464 h 6056768"/>
              <a:gd name="connsiteX120" fmla="*/ 110248 w 7045981"/>
              <a:gd name="connsiteY120" fmla="*/ 1653163 h 6056768"/>
              <a:gd name="connsiteX121" fmla="*/ 105020 w 7045981"/>
              <a:gd name="connsiteY121" fmla="*/ 1572510 h 6056768"/>
              <a:gd name="connsiteX122" fmla="*/ 333819 w 7045981"/>
              <a:gd name="connsiteY122" fmla="*/ 1361368 h 6056768"/>
              <a:gd name="connsiteX123" fmla="*/ 81057 w 7045981"/>
              <a:gd name="connsiteY123" fmla="*/ 1235825 h 6056768"/>
              <a:gd name="connsiteX124" fmla="*/ 216193 w 7045981"/>
              <a:gd name="connsiteY124" fmla="*/ 948839 h 6056768"/>
              <a:gd name="connsiteX125" fmla="*/ 143783 w 7045981"/>
              <a:gd name="connsiteY125" fmla="*/ 710023 h 6056768"/>
              <a:gd name="connsiteX126" fmla="*/ 27747 w 7045981"/>
              <a:gd name="connsiteY126" fmla="*/ 561519 h 6056768"/>
              <a:gd name="connsiteX127" fmla="*/ 0 w 7045981"/>
              <a:gd name="connsiteY127" fmla="*/ 188422 h 6056768"/>
              <a:gd name="connsiteX128" fmla="*/ 701 w 7045981"/>
              <a:gd name="connsiteY12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65982 w 7045981"/>
              <a:gd name="connsiteY52" fmla="*/ 2600353 h 6056768"/>
              <a:gd name="connsiteX53" fmla="*/ 6820488 w 7045981"/>
              <a:gd name="connsiteY53" fmla="*/ 2636747 h 6056768"/>
              <a:gd name="connsiteX54" fmla="*/ 6737385 w 7045981"/>
              <a:gd name="connsiteY54" fmla="*/ 2748633 h 6056768"/>
              <a:gd name="connsiteX55" fmla="*/ 6820488 w 7045981"/>
              <a:gd name="connsiteY55" fmla="*/ 2941547 h 6056768"/>
              <a:gd name="connsiteX56" fmla="*/ 6840672 w 7045981"/>
              <a:gd name="connsiteY56" fmla="*/ 2995626 h 6056768"/>
              <a:gd name="connsiteX57" fmla="*/ 6909400 w 7045981"/>
              <a:gd name="connsiteY57" fmla="*/ 3210359 h 6056768"/>
              <a:gd name="connsiteX58" fmla="*/ 6829587 w 7045981"/>
              <a:gd name="connsiteY58" fmla="*/ 3241799 h 6056768"/>
              <a:gd name="connsiteX59" fmla="*/ 6791705 w 7045981"/>
              <a:gd name="connsiteY59" fmla="*/ 3491017 h 6056768"/>
              <a:gd name="connsiteX60" fmla="*/ 6641817 w 7045981"/>
              <a:gd name="connsiteY60" fmla="*/ 3639987 h 6056768"/>
              <a:gd name="connsiteX61" fmla="*/ 6547533 w 7045981"/>
              <a:gd name="connsiteY61" fmla="*/ 3642133 h 6056768"/>
              <a:gd name="connsiteX62" fmla="*/ 6348085 w 7045981"/>
              <a:gd name="connsiteY62" fmla="*/ 3762620 h 6056768"/>
              <a:gd name="connsiteX63" fmla="*/ 6149696 w 7045981"/>
              <a:gd name="connsiteY63" fmla="*/ 3628581 h 6056768"/>
              <a:gd name="connsiteX64" fmla="*/ 6088058 w 7045981"/>
              <a:gd name="connsiteY64" fmla="*/ 3501106 h 6056768"/>
              <a:gd name="connsiteX65" fmla="*/ 5904466 w 7045981"/>
              <a:gd name="connsiteY65" fmla="*/ 3319000 h 6056768"/>
              <a:gd name="connsiteX66" fmla="*/ 5771725 w 7045981"/>
              <a:gd name="connsiteY66" fmla="*/ 3375553 h 6056768"/>
              <a:gd name="connsiteX67" fmla="*/ 5674077 w 7045981"/>
              <a:gd name="connsiteY67" fmla="*/ 3487457 h 6056768"/>
              <a:gd name="connsiteX68" fmla="*/ 5551381 w 7045981"/>
              <a:gd name="connsiteY68" fmla="*/ 3500069 h 6056768"/>
              <a:gd name="connsiteX69" fmla="*/ 5446614 w 7045981"/>
              <a:gd name="connsiteY69" fmla="*/ 3501106 h 6056768"/>
              <a:gd name="connsiteX70" fmla="*/ 5346531 w 7045981"/>
              <a:gd name="connsiteY70" fmla="*/ 3432867 h 6056768"/>
              <a:gd name="connsiteX71" fmla="*/ 5247823 w 7045981"/>
              <a:gd name="connsiteY71" fmla="*/ 3505174 h 6056768"/>
              <a:gd name="connsiteX72" fmla="*/ 5091773 w 7045981"/>
              <a:gd name="connsiteY72" fmla="*/ 3350980 h 6056768"/>
              <a:gd name="connsiteX73" fmla="*/ 4899531 w 7045981"/>
              <a:gd name="connsiteY73" fmla="*/ 3300893 h 6056768"/>
              <a:gd name="connsiteX74" fmla="*/ 4921719 w 7045981"/>
              <a:gd name="connsiteY74" fmla="*/ 3452826 h 6056768"/>
              <a:gd name="connsiteX75" fmla="*/ 4971959 w 7045981"/>
              <a:gd name="connsiteY75" fmla="*/ 3853155 h 6056768"/>
              <a:gd name="connsiteX76" fmla="*/ 4890477 w 7045981"/>
              <a:gd name="connsiteY76" fmla="*/ 4215293 h 6056768"/>
              <a:gd name="connsiteX77" fmla="*/ 5053440 w 7045981"/>
              <a:gd name="connsiteY77" fmla="*/ 4749448 h 6056768"/>
              <a:gd name="connsiteX78" fmla="*/ 4914352 w 7045981"/>
              <a:gd name="connsiteY78" fmla="*/ 4788544 h 6056768"/>
              <a:gd name="connsiteX79" fmla="*/ 4659594 w 7045981"/>
              <a:gd name="connsiteY79" fmla="*/ 4679362 h 6056768"/>
              <a:gd name="connsiteX80" fmla="*/ 4211468 w 7045981"/>
              <a:gd name="connsiteY80" fmla="*/ 4613646 h 6056768"/>
              <a:gd name="connsiteX81" fmla="*/ 4241063 w 7045981"/>
              <a:gd name="connsiteY81" fmla="*/ 4756700 h 6056768"/>
              <a:gd name="connsiteX82" fmla="*/ 4401590 w 7045981"/>
              <a:gd name="connsiteY82" fmla="*/ 5147800 h 6056768"/>
              <a:gd name="connsiteX83" fmla="*/ 4341146 w 7045981"/>
              <a:gd name="connsiteY83" fmla="*/ 5234371 h 6056768"/>
              <a:gd name="connsiteX84" fmla="*/ 4093772 w 7045981"/>
              <a:gd name="connsiteY84" fmla="*/ 5383191 h 6056768"/>
              <a:gd name="connsiteX85" fmla="*/ 4455911 w 7045981"/>
              <a:gd name="connsiteY85" fmla="*/ 5763437 h 6056768"/>
              <a:gd name="connsiteX86" fmla="*/ 4365377 w 7045981"/>
              <a:gd name="connsiteY86" fmla="*/ 5989773 h 6056768"/>
              <a:gd name="connsiteX87" fmla="*/ 4250161 w 7045981"/>
              <a:gd name="connsiteY87" fmla="*/ 5957703 h 6056768"/>
              <a:gd name="connsiteX88" fmla="*/ 3938958 w 7045981"/>
              <a:gd name="connsiteY88" fmla="*/ 6056768 h 6056768"/>
              <a:gd name="connsiteX89" fmla="*/ 3713349 w 7045981"/>
              <a:gd name="connsiteY89" fmla="*/ 5839422 h 6056768"/>
              <a:gd name="connsiteX90" fmla="*/ 3449492 w 7045981"/>
              <a:gd name="connsiteY90" fmla="*/ 5402694 h 6056768"/>
              <a:gd name="connsiteX91" fmla="*/ 3440394 w 7045981"/>
              <a:gd name="connsiteY91" fmla="*/ 5311709 h 6056768"/>
              <a:gd name="connsiteX92" fmla="*/ 3313015 w 7045981"/>
              <a:gd name="connsiteY92" fmla="*/ 5143386 h 6056768"/>
              <a:gd name="connsiteX93" fmla="*/ 3238062 w 7045981"/>
              <a:gd name="connsiteY93" fmla="*/ 5093616 h 6056768"/>
              <a:gd name="connsiteX94" fmla="*/ 3208382 w 7045981"/>
              <a:gd name="connsiteY94" fmla="*/ 4965965 h 6056768"/>
              <a:gd name="connsiteX95" fmla="*/ 3267522 w 7045981"/>
              <a:gd name="connsiteY95" fmla="*/ 4861333 h 6056768"/>
              <a:gd name="connsiteX96" fmla="*/ 3085552 w 7045981"/>
              <a:gd name="connsiteY96" fmla="*/ 4652067 h 6056768"/>
              <a:gd name="connsiteX97" fmla="*/ 3099200 w 7045981"/>
              <a:gd name="connsiteY97" fmla="*/ 4465547 h 6056768"/>
              <a:gd name="connsiteX98" fmla="*/ 3176538 w 7045981"/>
              <a:gd name="connsiteY98" fmla="*/ 4297225 h 6056768"/>
              <a:gd name="connsiteX99" fmla="*/ 2985469 w 7045981"/>
              <a:gd name="connsiteY99" fmla="*/ 4297226 h 6056768"/>
              <a:gd name="connsiteX100" fmla="*/ 2876286 w 7045981"/>
              <a:gd name="connsiteY100" fmla="*/ 4233536 h 6056768"/>
              <a:gd name="connsiteX101" fmla="*/ 2830566 w 7045981"/>
              <a:gd name="connsiteY101" fmla="*/ 4138362 h 6056768"/>
              <a:gd name="connsiteX102" fmla="*/ 2876286 w 7045981"/>
              <a:gd name="connsiteY102" fmla="*/ 4001524 h 6056768"/>
              <a:gd name="connsiteX103" fmla="*/ 2844442 w 7045981"/>
              <a:gd name="connsiteY103" fmla="*/ 3414670 h 6056768"/>
              <a:gd name="connsiteX104" fmla="*/ 2898715 w 7045981"/>
              <a:gd name="connsiteY104" fmla="*/ 3219412 h 6056768"/>
              <a:gd name="connsiteX105" fmla="*/ 2728882 w 7045981"/>
              <a:gd name="connsiteY105" fmla="*/ 3266723 h 6056768"/>
              <a:gd name="connsiteX106" fmla="*/ 2571486 w 7045981"/>
              <a:gd name="connsiteY106" fmla="*/ 3332784 h 6056768"/>
              <a:gd name="connsiteX107" fmla="*/ 2579589 w 7045981"/>
              <a:gd name="connsiteY107" fmla="*/ 3582031 h 6056768"/>
              <a:gd name="connsiteX108" fmla="*/ 2462624 w 7045981"/>
              <a:gd name="connsiteY108" fmla="*/ 3824071 h 6056768"/>
              <a:gd name="connsiteX109" fmla="*/ 2296727 w 7045981"/>
              <a:gd name="connsiteY109" fmla="*/ 4020891 h 6056768"/>
              <a:gd name="connsiteX110" fmla="*/ 2143856 w 7045981"/>
              <a:gd name="connsiteY110" fmla="*/ 3951482 h 6056768"/>
              <a:gd name="connsiteX111" fmla="*/ 2094807 w 7045981"/>
              <a:gd name="connsiteY111" fmla="*/ 3839192 h 6056768"/>
              <a:gd name="connsiteX112" fmla="*/ 1975534 w 7045981"/>
              <a:gd name="connsiteY112" fmla="*/ 3714921 h 6056768"/>
              <a:gd name="connsiteX113" fmla="*/ 1577760 w 7045981"/>
              <a:gd name="connsiteY113" fmla="*/ 3580909 h 6056768"/>
              <a:gd name="connsiteX114" fmla="*/ 877752 w 7045981"/>
              <a:gd name="connsiteY114" fmla="*/ 3072899 h 6056768"/>
              <a:gd name="connsiteX115" fmla="*/ 658812 w 7045981"/>
              <a:gd name="connsiteY115" fmla="*/ 2924792 h 6056768"/>
              <a:gd name="connsiteX116" fmla="*/ 454280 w 7045981"/>
              <a:gd name="connsiteY116" fmla="*/ 2793899 h 6056768"/>
              <a:gd name="connsiteX117" fmla="*/ 668931 w 7045981"/>
              <a:gd name="connsiteY117" fmla="*/ 2612727 h 6056768"/>
              <a:gd name="connsiteX118" fmla="*/ 323962 w 7045981"/>
              <a:gd name="connsiteY118" fmla="*/ 2396758 h 6056768"/>
              <a:gd name="connsiteX119" fmla="*/ 386589 w 7045981"/>
              <a:gd name="connsiteY119" fmla="*/ 2243919 h 6056768"/>
              <a:gd name="connsiteX120" fmla="*/ 269757 w 7045981"/>
              <a:gd name="connsiteY120" fmla="*/ 1987464 h 6056768"/>
              <a:gd name="connsiteX121" fmla="*/ 110248 w 7045981"/>
              <a:gd name="connsiteY121" fmla="*/ 1653163 h 6056768"/>
              <a:gd name="connsiteX122" fmla="*/ 105020 w 7045981"/>
              <a:gd name="connsiteY122" fmla="*/ 1572510 h 6056768"/>
              <a:gd name="connsiteX123" fmla="*/ 333819 w 7045981"/>
              <a:gd name="connsiteY123" fmla="*/ 1361368 h 6056768"/>
              <a:gd name="connsiteX124" fmla="*/ 81057 w 7045981"/>
              <a:gd name="connsiteY124" fmla="*/ 1235825 h 6056768"/>
              <a:gd name="connsiteX125" fmla="*/ 216193 w 7045981"/>
              <a:gd name="connsiteY125" fmla="*/ 948839 h 6056768"/>
              <a:gd name="connsiteX126" fmla="*/ 143783 w 7045981"/>
              <a:gd name="connsiteY126" fmla="*/ 710023 h 6056768"/>
              <a:gd name="connsiteX127" fmla="*/ 27747 w 7045981"/>
              <a:gd name="connsiteY127" fmla="*/ 561519 h 6056768"/>
              <a:gd name="connsiteX128" fmla="*/ 0 w 7045981"/>
              <a:gd name="connsiteY128" fmla="*/ 188422 h 6056768"/>
              <a:gd name="connsiteX129" fmla="*/ 701 w 7045981"/>
              <a:gd name="connsiteY12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930823 w 7045981"/>
              <a:gd name="connsiteY40" fmla="*/ 1263417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75080 w 7045981"/>
              <a:gd name="connsiteY52" fmla="*/ 2645845 h 6056768"/>
              <a:gd name="connsiteX53" fmla="*/ 6820488 w 7045981"/>
              <a:gd name="connsiteY53" fmla="*/ 2636747 h 6056768"/>
              <a:gd name="connsiteX54" fmla="*/ 6737385 w 7045981"/>
              <a:gd name="connsiteY54" fmla="*/ 2748633 h 6056768"/>
              <a:gd name="connsiteX55" fmla="*/ 6820488 w 7045981"/>
              <a:gd name="connsiteY55" fmla="*/ 2941547 h 6056768"/>
              <a:gd name="connsiteX56" fmla="*/ 6840672 w 7045981"/>
              <a:gd name="connsiteY56" fmla="*/ 2995626 h 6056768"/>
              <a:gd name="connsiteX57" fmla="*/ 6909400 w 7045981"/>
              <a:gd name="connsiteY57" fmla="*/ 3210359 h 6056768"/>
              <a:gd name="connsiteX58" fmla="*/ 6829587 w 7045981"/>
              <a:gd name="connsiteY58" fmla="*/ 3241799 h 6056768"/>
              <a:gd name="connsiteX59" fmla="*/ 6791705 w 7045981"/>
              <a:gd name="connsiteY59" fmla="*/ 3491017 h 6056768"/>
              <a:gd name="connsiteX60" fmla="*/ 6641817 w 7045981"/>
              <a:gd name="connsiteY60" fmla="*/ 3639987 h 6056768"/>
              <a:gd name="connsiteX61" fmla="*/ 6547533 w 7045981"/>
              <a:gd name="connsiteY61" fmla="*/ 3642133 h 6056768"/>
              <a:gd name="connsiteX62" fmla="*/ 6348085 w 7045981"/>
              <a:gd name="connsiteY62" fmla="*/ 3762620 h 6056768"/>
              <a:gd name="connsiteX63" fmla="*/ 6149696 w 7045981"/>
              <a:gd name="connsiteY63" fmla="*/ 3628581 h 6056768"/>
              <a:gd name="connsiteX64" fmla="*/ 6088058 w 7045981"/>
              <a:gd name="connsiteY64" fmla="*/ 3501106 h 6056768"/>
              <a:gd name="connsiteX65" fmla="*/ 5904466 w 7045981"/>
              <a:gd name="connsiteY65" fmla="*/ 3319000 h 6056768"/>
              <a:gd name="connsiteX66" fmla="*/ 5771725 w 7045981"/>
              <a:gd name="connsiteY66" fmla="*/ 3375553 h 6056768"/>
              <a:gd name="connsiteX67" fmla="*/ 5674077 w 7045981"/>
              <a:gd name="connsiteY67" fmla="*/ 3487457 h 6056768"/>
              <a:gd name="connsiteX68" fmla="*/ 5551381 w 7045981"/>
              <a:gd name="connsiteY68" fmla="*/ 3500069 h 6056768"/>
              <a:gd name="connsiteX69" fmla="*/ 5446614 w 7045981"/>
              <a:gd name="connsiteY69" fmla="*/ 3501106 h 6056768"/>
              <a:gd name="connsiteX70" fmla="*/ 5346531 w 7045981"/>
              <a:gd name="connsiteY70" fmla="*/ 3432867 h 6056768"/>
              <a:gd name="connsiteX71" fmla="*/ 5247823 w 7045981"/>
              <a:gd name="connsiteY71" fmla="*/ 3505174 h 6056768"/>
              <a:gd name="connsiteX72" fmla="*/ 5091773 w 7045981"/>
              <a:gd name="connsiteY72" fmla="*/ 3350980 h 6056768"/>
              <a:gd name="connsiteX73" fmla="*/ 4899531 w 7045981"/>
              <a:gd name="connsiteY73" fmla="*/ 3300893 h 6056768"/>
              <a:gd name="connsiteX74" fmla="*/ 4921719 w 7045981"/>
              <a:gd name="connsiteY74" fmla="*/ 3452826 h 6056768"/>
              <a:gd name="connsiteX75" fmla="*/ 4971959 w 7045981"/>
              <a:gd name="connsiteY75" fmla="*/ 3853155 h 6056768"/>
              <a:gd name="connsiteX76" fmla="*/ 4890477 w 7045981"/>
              <a:gd name="connsiteY76" fmla="*/ 4215293 h 6056768"/>
              <a:gd name="connsiteX77" fmla="*/ 5053440 w 7045981"/>
              <a:gd name="connsiteY77" fmla="*/ 4749448 h 6056768"/>
              <a:gd name="connsiteX78" fmla="*/ 4914352 w 7045981"/>
              <a:gd name="connsiteY78" fmla="*/ 4788544 h 6056768"/>
              <a:gd name="connsiteX79" fmla="*/ 4659594 w 7045981"/>
              <a:gd name="connsiteY79" fmla="*/ 4679362 h 6056768"/>
              <a:gd name="connsiteX80" fmla="*/ 4211468 w 7045981"/>
              <a:gd name="connsiteY80" fmla="*/ 4613646 h 6056768"/>
              <a:gd name="connsiteX81" fmla="*/ 4241063 w 7045981"/>
              <a:gd name="connsiteY81" fmla="*/ 4756700 h 6056768"/>
              <a:gd name="connsiteX82" fmla="*/ 4401590 w 7045981"/>
              <a:gd name="connsiteY82" fmla="*/ 5147800 h 6056768"/>
              <a:gd name="connsiteX83" fmla="*/ 4341146 w 7045981"/>
              <a:gd name="connsiteY83" fmla="*/ 5234371 h 6056768"/>
              <a:gd name="connsiteX84" fmla="*/ 4093772 w 7045981"/>
              <a:gd name="connsiteY84" fmla="*/ 5383191 h 6056768"/>
              <a:gd name="connsiteX85" fmla="*/ 4455911 w 7045981"/>
              <a:gd name="connsiteY85" fmla="*/ 5763437 h 6056768"/>
              <a:gd name="connsiteX86" fmla="*/ 4365377 w 7045981"/>
              <a:gd name="connsiteY86" fmla="*/ 5989773 h 6056768"/>
              <a:gd name="connsiteX87" fmla="*/ 4250161 w 7045981"/>
              <a:gd name="connsiteY87" fmla="*/ 5957703 h 6056768"/>
              <a:gd name="connsiteX88" fmla="*/ 3938958 w 7045981"/>
              <a:gd name="connsiteY88" fmla="*/ 6056768 h 6056768"/>
              <a:gd name="connsiteX89" fmla="*/ 3713349 w 7045981"/>
              <a:gd name="connsiteY89" fmla="*/ 5839422 h 6056768"/>
              <a:gd name="connsiteX90" fmla="*/ 3449492 w 7045981"/>
              <a:gd name="connsiteY90" fmla="*/ 5402694 h 6056768"/>
              <a:gd name="connsiteX91" fmla="*/ 3440394 w 7045981"/>
              <a:gd name="connsiteY91" fmla="*/ 5311709 h 6056768"/>
              <a:gd name="connsiteX92" fmla="*/ 3313015 w 7045981"/>
              <a:gd name="connsiteY92" fmla="*/ 5143386 h 6056768"/>
              <a:gd name="connsiteX93" fmla="*/ 3238062 w 7045981"/>
              <a:gd name="connsiteY93" fmla="*/ 5093616 h 6056768"/>
              <a:gd name="connsiteX94" fmla="*/ 3208382 w 7045981"/>
              <a:gd name="connsiteY94" fmla="*/ 4965965 h 6056768"/>
              <a:gd name="connsiteX95" fmla="*/ 3267522 w 7045981"/>
              <a:gd name="connsiteY95" fmla="*/ 4861333 h 6056768"/>
              <a:gd name="connsiteX96" fmla="*/ 3085552 w 7045981"/>
              <a:gd name="connsiteY96" fmla="*/ 4652067 h 6056768"/>
              <a:gd name="connsiteX97" fmla="*/ 3099200 w 7045981"/>
              <a:gd name="connsiteY97" fmla="*/ 4465547 h 6056768"/>
              <a:gd name="connsiteX98" fmla="*/ 3176538 w 7045981"/>
              <a:gd name="connsiteY98" fmla="*/ 4297225 h 6056768"/>
              <a:gd name="connsiteX99" fmla="*/ 2985469 w 7045981"/>
              <a:gd name="connsiteY99" fmla="*/ 4297226 h 6056768"/>
              <a:gd name="connsiteX100" fmla="*/ 2876286 w 7045981"/>
              <a:gd name="connsiteY100" fmla="*/ 4233536 h 6056768"/>
              <a:gd name="connsiteX101" fmla="*/ 2830566 w 7045981"/>
              <a:gd name="connsiteY101" fmla="*/ 4138362 h 6056768"/>
              <a:gd name="connsiteX102" fmla="*/ 2876286 w 7045981"/>
              <a:gd name="connsiteY102" fmla="*/ 4001524 h 6056768"/>
              <a:gd name="connsiteX103" fmla="*/ 2844442 w 7045981"/>
              <a:gd name="connsiteY103" fmla="*/ 3414670 h 6056768"/>
              <a:gd name="connsiteX104" fmla="*/ 2898715 w 7045981"/>
              <a:gd name="connsiteY104" fmla="*/ 3219412 h 6056768"/>
              <a:gd name="connsiteX105" fmla="*/ 2728882 w 7045981"/>
              <a:gd name="connsiteY105" fmla="*/ 3266723 h 6056768"/>
              <a:gd name="connsiteX106" fmla="*/ 2571486 w 7045981"/>
              <a:gd name="connsiteY106" fmla="*/ 3332784 h 6056768"/>
              <a:gd name="connsiteX107" fmla="*/ 2579589 w 7045981"/>
              <a:gd name="connsiteY107" fmla="*/ 3582031 h 6056768"/>
              <a:gd name="connsiteX108" fmla="*/ 2462624 w 7045981"/>
              <a:gd name="connsiteY108" fmla="*/ 3824071 h 6056768"/>
              <a:gd name="connsiteX109" fmla="*/ 2296727 w 7045981"/>
              <a:gd name="connsiteY109" fmla="*/ 4020891 h 6056768"/>
              <a:gd name="connsiteX110" fmla="*/ 2143856 w 7045981"/>
              <a:gd name="connsiteY110" fmla="*/ 3951482 h 6056768"/>
              <a:gd name="connsiteX111" fmla="*/ 2094807 w 7045981"/>
              <a:gd name="connsiteY111" fmla="*/ 3839192 h 6056768"/>
              <a:gd name="connsiteX112" fmla="*/ 1975534 w 7045981"/>
              <a:gd name="connsiteY112" fmla="*/ 3714921 h 6056768"/>
              <a:gd name="connsiteX113" fmla="*/ 1577760 w 7045981"/>
              <a:gd name="connsiteY113" fmla="*/ 3580909 h 6056768"/>
              <a:gd name="connsiteX114" fmla="*/ 877752 w 7045981"/>
              <a:gd name="connsiteY114" fmla="*/ 3072899 h 6056768"/>
              <a:gd name="connsiteX115" fmla="*/ 658812 w 7045981"/>
              <a:gd name="connsiteY115" fmla="*/ 2924792 h 6056768"/>
              <a:gd name="connsiteX116" fmla="*/ 454280 w 7045981"/>
              <a:gd name="connsiteY116" fmla="*/ 2793899 h 6056768"/>
              <a:gd name="connsiteX117" fmla="*/ 668931 w 7045981"/>
              <a:gd name="connsiteY117" fmla="*/ 2612727 h 6056768"/>
              <a:gd name="connsiteX118" fmla="*/ 323962 w 7045981"/>
              <a:gd name="connsiteY118" fmla="*/ 2396758 h 6056768"/>
              <a:gd name="connsiteX119" fmla="*/ 386589 w 7045981"/>
              <a:gd name="connsiteY119" fmla="*/ 2243919 h 6056768"/>
              <a:gd name="connsiteX120" fmla="*/ 269757 w 7045981"/>
              <a:gd name="connsiteY120" fmla="*/ 1987464 h 6056768"/>
              <a:gd name="connsiteX121" fmla="*/ 110248 w 7045981"/>
              <a:gd name="connsiteY121" fmla="*/ 1653163 h 6056768"/>
              <a:gd name="connsiteX122" fmla="*/ 105020 w 7045981"/>
              <a:gd name="connsiteY122" fmla="*/ 1572510 h 6056768"/>
              <a:gd name="connsiteX123" fmla="*/ 333819 w 7045981"/>
              <a:gd name="connsiteY123" fmla="*/ 1361368 h 6056768"/>
              <a:gd name="connsiteX124" fmla="*/ 81057 w 7045981"/>
              <a:gd name="connsiteY124" fmla="*/ 1235825 h 6056768"/>
              <a:gd name="connsiteX125" fmla="*/ 216193 w 7045981"/>
              <a:gd name="connsiteY125" fmla="*/ 948839 h 6056768"/>
              <a:gd name="connsiteX126" fmla="*/ 143783 w 7045981"/>
              <a:gd name="connsiteY126" fmla="*/ 710023 h 6056768"/>
              <a:gd name="connsiteX127" fmla="*/ 27747 w 7045981"/>
              <a:gd name="connsiteY127" fmla="*/ 561519 h 6056768"/>
              <a:gd name="connsiteX128" fmla="*/ 0 w 7045981"/>
              <a:gd name="connsiteY128" fmla="*/ 188422 h 6056768"/>
              <a:gd name="connsiteX129" fmla="*/ 701 w 7045981"/>
              <a:gd name="connsiteY12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817960 w 7045981"/>
              <a:gd name="connsiteY39" fmla="*/ 1113577 h 6056768"/>
              <a:gd name="connsiteX40" fmla="*/ 6853485 w 7045981"/>
              <a:gd name="connsiteY40" fmla="*/ 1286164 h 6056768"/>
              <a:gd name="connsiteX41" fmla="*/ 6945614 w 7045981"/>
              <a:gd name="connsiteY41" fmla="*/ 1481147 h 6056768"/>
              <a:gd name="connsiteX42" fmla="*/ 6804441 w 7045981"/>
              <a:gd name="connsiteY42" fmla="*/ 1709225 h 6056768"/>
              <a:gd name="connsiteX43" fmla="*/ 6746439 w 7045981"/>
              <a:gd name="connsiteY43" fmla="*/ 1834232 h 6056768"/>
              <a:gd name="connsiteX44" fmla="*/ 6849259 w 7045981"/>
              <a:gd name="connsiteY44" fmla="*/ 1869248 h 6056768"/>
              <a:gd name="connsiteX45" fmla="*/ 6907787 w 7045981"/>
              <a:gd name="connsiteY45" fmla="*/ 1959230 h 6056768"/>
              <a:gd name="connsiteX46" fmla="*/ 6859707 w 7045981"/>
              <a:gd name="connsiteY46" fmla="*/ 2035796 h 6056768"/>
              <a:gd name="connsiteX47" fmla="*/ 6885748 w 7045981"/>
              <a:gd name="connsiteY47" fmla="*/ 2081226 h 6056768"/>
              <a:gd name="connsiteX48" fmla="*/ 7020976 w 7045981"/>
              <a:gd name="connsiteY48" fmla="*/ 2274409 h 6056768"/>
              <a:gd name="connsiteX49" fmla="*/ 7036149 w 7045981"/>
              <a:gd name="connsiteY49" fmla="*/ 2368387 h 6056768"/>
              <a:gd name="connsiteX50" fmla="*/ 6911473 w 7045981"/>
              <a:gd name="connsiteY50" fmla="*/ 2523016 h 6056768"/>
              <a:gd name="connsiteX51" fmla="*/ 6947868 w 7045981"/>
              <a:gd name="connsiteY51" fmla="*/ 2563959 h 6056768"/>
              <a:gd name="connsiteX52" fmla="*/ 6875080 w 7045981"/>
              <a:gd name="connsiteY52" fmla="*/ 2645845 h 6056768"/>
              <a:gd name="connsiteX53" fmla="*/ 6820488 w 7045981"/>
              <a:gd name="connsiteY53" fmla="*/ 2636747 h 6056768"/>
              <a:gd name="connsiteX54" fmla="*/ 6737385 w 7045981"/>
              <a:gd name="connsiteY54" fmla="*/ 2748633 h 6056768"/>
              <a:gd name="connsiteX55" fmla="*/ 6820488 w 7045981"/>
              <a:gd name="connsiteY55" fmla="*/ 2941547 h 6056768"/>
              <a:gd name="connsiteX56" fmla="*/ 6840672 w 7045981"/>
              <a:gd name="connsiteY56" fmla="*/ 2995626 h 6056768"/>
              <a:gd name="connsiteX57" fmla="*/ 6909400 w 7045981"/>
              <a:gd name="connsiteY57" fmla="*/ 3210359 h 6056768"/>
              <a:gd name="connsiteX58" fmla="*/ 6829587 w 7045981"/>
              <a:gd name="connsiteY58" fmla="*/ 3241799 h 6056768"/>
              <a:gd name="connsiteX59" fmla="*/ 6791705 w 7045981"/>
              <a:gd name="connsiteY59" fmla="*/ 3491017 h 6056768"/>
              <a:gd name="connsiteX60" fmla="*/ 6641817 w 7045981"/>
              <a:gd name="connsiteY60" fmla="*/ 3639987 h 6056768"/>
              <a:gd name="connsiteX61" fmla="*/ 6547533 w 7045981"/>
              <a:gd name="connsiteY61" fmla="*/ 3642133 h 6056768"/>
              <a:gd name="connsiteX62" fmla="*/ 6348085 w 7045981"/>
              <a:gd name="connsiteY62" fmla="*/ 3762620 h 6056768"/>
              <a:gd name="connsiteX63" fmla="*/ 6149696 w 7045981"/>
              <a:gd name="connsiteY63" fmla="*/ 3628581 h 6056768"/>
              <a:gd name="connsiteX64" fmla="*/ 6088058 w 7045981"/>
              <a:gd name="connsiteY64" fmla="*/ 3501106 h 6056768"/>
              <a:gd name="connsiteX65" fmla="*/ 5904466 w 7045981"/>
              <a:gd name="connsiteY65" fmla="*/ 3319000 h 6056768"/>
              <a:gd name="connsiteX66" fmla="*/ 5771725 w 7045981"/>
              <a:gd name="connsiteY66" fmla="*/ 3375553 h 6056768"/>
              <a:gd name="connsiteX67" fmla="*/ 5674077 w 7045981"/>
              <a:gd name="connsiteY67" fmla="*/ 3487457 h 6056768"/>
              <a:gd name="connsiteX68" fmla="*/ 5551381 w 7045981"/>
              <a:gd name="connsiteY68" fmla="*/ 3500069 h 6056768"/>
              <a:gd name="connsiteX69" fmla="*/ 5446614 w 7045981"/>
              <a:gd name="connsiteY69" fmla="*/ 3501106 h 6056768"/>
              <a:gd name="connsiteX70" fmla="*/ 5346531 w 7045981"/>
              <a:gd name="connsiteY70" fmla="*/ 3432867 h 6056768"/>
              <a:gd name="connsiteX71" fmla="*/ 5247823 w 7045981"/>
              <a:gd name="connsiteY71" fmla="*/ 3505174 h 6056768"/>
              <a:gd name="connsiteX72" fmla="*/ 5091773 w 7045981"/>
              <a:gd name="connsiteY72" fmla="*/ 3350980 h 6056768"/>
              <a:gd name="connsiteX73" fmla="*/ 4899531 w 7045981"/>
              <a:gd name="connsiteY73" fmla="*/ 3300893 h 6056768"/>
              <a:gd name="connsiteX74" fmla="*/ 4921719 w 7045981"/>
              <a:gd name="connsiteY74" fmla="*/ 3452826 h 6056768"/>
              <a:gd name="connsiteX75" fmla="*/ 4971959 w 7045981"/>
              <a:gd name="connsiteY75" fmla="*/ 3853155 h 6056768"/>
              <a:gd name="connsiteX76" fmla="*/ 4890477 w 7045981"/>
              <a:gd name="connsiteY76" fmla="*/ 4215293 h 6056768"/>
              <a:gd name="connsiteX77" fmla="*/ 5053440 w 7045981"/>
              <a:gd name="connsiteY77" fmla="*/ 4749448 h 6056768"/>
              <a:gd name="connsiteX78" fmla="*/ 4914352 w 7045981"/>
              <a:gd name="connsiteY78" fmla="*/ 4788544 h 6056768"/>
              <a:gd name="connsiteX79" fmla="*/ 4659594 w 7045981"/>
              <a:gd name="connsiteY79" fmla="*/ 4679362 h 6056768"/>
              <a:gd name="connsiteX80" fmla="*/ 4211468 w 7045981"/>
              <a:gd name="connsiteY80" fmla="*/ 4613646 h 6056768"/>
              <a:gd name="connsiteX81" fmla="*/ 4241063 w 7045981"/>
              <a:gd name="connsiteY81" fmla="*/ 4756700 h 6056768"/>
              <a:gd name="connsiteX82" fmla="*/ 4401590 w 7045981"/>
              <a:gd name="connsiteY82" fmla="*/ 5147800 h 6056768"/>
              <a:gd name="connsiteX83" fmla="*/ 4341146 w 7045981"/>
              <a:gd name="connsiteY83" fmla="*/ 5234371 h 6056768"/>
              <a:gd name="connsiteX84" fmla="*/ 4093772 w 7045981"/>
              <a:gd name="connsiteY84" fmla="*/ 5383191 h 6056768"/>
              <a:gd name="connsiteX85" fmla="*/ 4455911 w 7045981"/>
              <a:gd name="connsiteY85" fmla="*/ 5763437 h 6056768"/>
              <a:gd name="connsiteX86" fmla="*/ 4365377 w 7045981"/>
              <a:gd name="connsiteY86" fmla="*/ 5989773 h 6056768"/>
              <a:gd name="connsiteX87" fmla="*/ 4250161 w 7045981"/>
              <a:gd name="connsiteY87" fmla="*/ 5957703 h 6056768"/>
              <a:gd name="connsiteX88" fmla="*/ 3938958 w 7045981"/>
              <a:gd name="connsiteY88" fmla="*/ 6056768 h 6056768"/>
              <a:gd name="connsiteX89" fmla="*/ 3713349 w 7045981"/>
              <a:gd name="connsiteY89" fmla="*/ 5839422 h 6056768"/>
              <a:gd name="connsiteX90" fmla="*/ 3449492 w 7045981"/>
              <a:gd name="connsiteY90" fmla="*/ 5402694 h 6056768"/>
              <a:gd name="connsiteX91" fmla="*/ 3440394 w 7045981"/>
              <a:gd name="connsiteY91" fmla="*/ 5311709 h 6056768"/>
              <a:gd name="connsiteX92" fmla="*/ 3313015 w 7045981"/>
              <a:gd name="connsiteY92" fmla="*/ 5143386 h 6056768"/>
              <a:gd name="connsiteX93" fmla="*/ 3238062 w 7045981"/>
              <a:gd name="connsiteY93" fmla="*/ 5093616 h 6056768"/>
              <a:gd name="connsiteX94" fmla="*/ 3208382 w 7045981"/>
              <a:gd name="connsiteY94" fmla="*/ 4965965 h 6056768"/>
              <a:gd name="connsiteX95" fmla="*/ 3267522 w 7045981"/>
              <a:gd name="connsiteY95" fmla="*/ 4861333 h 6056768"/>
              <a:gd name="connsiteX96" fmla="*/ 3085552 w 7045981"/>
              <a:gd name="connsiteY96" fmla="*/ 4652067 h 6056768"/>
              <a:gd name="connsiteX97" fmla="*/ 3099200 w 7045981"/>
              <a:gd name="connsiteY97" fmla="*/ 4465547 h 6056768"/>
              <a:gd name="connsiteX98" fmla="*/ 3176538 w 7045981"/>
              <a:gd name="connsiteY98" fmla="*/ 4297225 h 6056768"/>
              <a:gd name="connsiteX99" fmla="*/ 2985469 w 7045981"/>
              <a:gd name="connsiteY99" fmla="*/ 4297226 h 6056768"/>
              <a:gd name="connsiteX100" fmla="*/ 2876286 w 7045981"/>
              <a:gd name="connsiteY100" fmla="*/ 4233536 h 6056768"/>
              <a:gd name="connsiteX101" fmla="*/ 2830566 w 7045981"/>
              <a:gd name="connsiteY101" fmla="*/ 4138362 h 6056768"/>
              <a:gd name="connsiteX102" fmla="*/ 2876286 w 7045981"/>
              <a:gd name="connsiteY102" fmla="*/ 4001524 h 6056768"/>
              <a:gd name="connsiteX103" fmla="*/ 2844442 w 7045981"/>
              <a:gd name="connsiteY103" fmla="*/ 3414670 h 6056768"/>
              <a:gd name="connsiteX104" fmla="*/ 2898715 w 7045981"/>
              <a:gd name="connsiteY104" fmla="*/ 3219412 h 6056768"/>
              <a:gd name="connsiteX105" fmla="*/ 2728882 w 7045981"/>
              <a:gd name="connsiteY105" fmla="*/ 3266723 h 6056768"/>
              <a:gd name="connsiteX106" fmla="*/ 2571486 w 7045981"/>
              <a:gd name="connsiteY106" fmla="*/ 3332784 h 6056768"/>
              <a:gd name="connsiteX107" fmla="*/ 2579589 w 7045981"/>
              <a:gd name="connsiteY107" fmla="*/ 3582031 h 6056768"/>
              <a:gd name="connsiteX108" fmla="*/ 2462624 w 7045981"/>
              <a:gd name="connsiteY108" fmla="*/ 3824071 h 6056768"/>
              <a:gd name="connsiteX109" fmla="*/ 2296727 w 7045981"/>
              <a:gd name="connsiteY109" fmla="*/ 4020891 h 6056768"/>
              <a:gd name="connsiteX110" fmla="*/ 2143856 w 7045981"/>
              <a:gd name="connsiteY110" fmla="*/ 3951482 h 6056768"/>
              <a:gd name="connsiteX111" fmla="*/ 2094807 w 7045981"/>
              <a:gd name="connsiteY111" fmla="*/ 3839192 h 6056768"/>
              <a:gd name="connsiteX112" fmla="*/ 1975534 w 7045981"/>
              <a:gd name="connsiteY112" fmla="*/ 3714921 h 6056768"/>
              <a:gd name="connsiteX113" fmla="*/ 1577760 w 7045981"/>
              <a:gd name="connsiteY113" fmla="*/ 3580909 h 6056768"/>
              <a:gd name="connsiteX114" fmla="*/ 877752 w 7045981"/>
              <a:gd name="connsiteY114" fmla="*/ 3072899 h 6056768"/>
              <a:gd name="connsiteX115" fmla="*/ 658812 w 7045981"/>
              <a:gd name="connsiteY115" fmla="*/ 2924792 h 6056768"/>
              <a:gd name="connsiteX116" fmla="*/ 454280 w 7045981"/>
              <a:gd name="connsiteY116" fmla="*/ 2793899 h 6056768"/>
              <a:gd name="connsiteX117" fmla="*/ 668931 w 7045981"/>
              <a:gd name="connsiteY117" fmla="*/ 2612727 h 6056768"/>
              <a:gd name="connsiteX118" fmla="*/ 323962 w 7045981"/>
              <a:gd name="connsiteY118" fmla="*/ 2396758 h 6056768"/>
              <a:gd name="connsiteX119" fmla="*/ 386589 w 7045981"/>
              <a:gd name="connsiteY119" fmla="*/ 2243919 h 6056768"/>
              <a:gd name="connsiteX120" fmla="*/ 269757 w 7045981"/>
              <a:gd name="connsiteY120" fmla="*/ 1987464 h 6056768"/>
              <a:gd name="connsiteX121" fmla="*/ 110248 w 7045981"/>
              <a:gd name="connsiteY121" fmla="*/ 1653163 h 6056768"/>
              <a:gd name="connsiteX122" fmla="*/ 105020 w 7045981"/>
              <a:gd name="connsiteY122" fmla="*/ 1572510 h 6056768"/>
              <a:gd name="connsiteX123" fmla="*/ 333819 w 7045981"/>
              <a:gd name="connsiteY123" fmla="*/ 1361368 h 6056768"/>
              <a:gd name="connsiteX124" fmla="*/ 81057 w 7045981"/>
              <a:gd name="connsiteY124" fmla="*/ 1235825 h 6056768"/>
              <a:gd name="connsiteX125" fmla="*/ 216193 w 7045981"/>
              <a:gd name="connsiteY125" fmla="*/ 948839 h 6056768"/>
              <a:gd name="connsiteX126" fmla="*/ 143783 w 7045981"/>
              <a:gd name="connsiteY126" fmla="*/ 710023 h 6056768"/>
              <a:gd name="connsiteX127" fmla="*/ 27747 w 7045981"/>
              <a:gd name="connsiteY127" fmla="*/ 561519 h 6056768"/>
              <a:gd name="connsiteX128" fmla="*/ 0 w 7045981"/>
              <a:gd name="connsiteY128" fmla="*/ 188422 h 6056768"/>
              <a:gd name="connsiteX129" fmla="*/ 701 w 7045981"/>
              <a:gd name="connsiteY12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492943 w 7045981"/>
              <a:gd name="connsiteY39" fmla="*/ 989918 h 6056768"/>
              <a:gd name="connsiteX40" fmla="*/ 6817960 w 7045981"/>
              <a:gd name="connsiteY40" fmla="*/ 1113577 h 6056768"/>
              <a:gd name="connsiteX41" fmla="*/ 6853485 w 7045981"/>
              <a:gd name="connsiteY41" fmla="*/ 1286164 h 6056768"/>
              <a:gd name="connsiteX42" fmla="*/ 6945614 w 7045981"/>
              <a:gd name="connsiteY42" fmla="*/ 1481147 h 6056768"/>
              <a:gd name="connsiteX43" fmla="*/ 6804441 w 7045981"/>
              <a:gd name="connsiteY43" fmla="*/ 1709225 h 6056768"/>
              <a:gd name="connsiteX44" fmla="*/ 6746439 w 7045981"/>
              <a:gd name="connsiteY44" fmla="*/ 1834232 h 6056768"/>
              <a:gd name="connsiteX45" fmla="*/ 6849259 w 7045981"/>
              <a:gd name="connsiteY45" fmla="*/ 1869248 h 6056768"/>
              <a:gd name="connsiteX46" fmla="*/ 6907787 w 7045981"/>
              <a:gd name="connsiteY46" fmla="*/ 1959230 h 6056768"/>
              <a:gd name="connsiteX47" fmla="*/ 6859707 w 7045981"/>
              <a:gd name="connsiteY47" fmla="*/ 2035796 h 6056768"/>
              <a:gd name="connsiteX48" fmla="*/ 6885748 w 7045981"/>
              <a:gd name="connsiteY48" fmla="*/ 2081226 h 6056768"/>
              <a:gd name="connsiteX49" fmla="*/ 7020976 w 7045981"/>
              <a:gd name="connsiteY49" fmla="*/ 2274409 h 6056768"/>
              <a:gd name="connsiteX50" fmla="*/ 7036149 w 7045981"/>
              <a:gd name="connsiteY50" fmla="*/ 2368387 h 6056768"/>
              <a:gd name="connsiteX51" fmla="*/ 6911473 w 7045981"/>
              <a:gd name="connsiteY51" fmla="*/ 2523016 h 6056768"/>
              <a:gd name="connsiteX52" fmla="*/ 6947868 w 7045981"/>
              <a:gd name="connsiteY52" fmla="*/ 2563959 h 6056768"/>
              <a:gd name="connsiteX53" fmla="*/ 6875080 w 7045981"/>
              <a:gd name="connsiteY53" fmla="*/ 2645845 h 6056768"/>
              <a:gd name="connsiteX54" fmla="*/ 6820488 w 7045981"/>
              <a:gd name="connsiteY54" fmla="*/ 2636747 h 6056768"/>
              <a:gd name="connsiteX55" fmla="*/ 6737385 w 7045981"/>
              <a:gd name="connsiteY55" fmla="*/ 2748633 h 6056768"/>
              <a:gd name="connsiteX56" fmla="*/ 6820488 w 7045981"/>
              <a:gd name="connsiteY56" fmla="*/ 2941547 h 6056768"/>
              <a:gd name="connsiteX57" fmla="*/ 6840672 w 7045981"/>
              <a:gd name="connsiteY57" fmla="*/ 2995626 h 6056768"/>
              <a:gd name="connsiteX58" fmla="*/ 6909400 w 7045981"/>
              <a:gd name="connsiteY58" fmla="*/ 3210359 h 6056768"/>
              <a:gd name="connsiteX59" fmla="*/ 6829587 w 7045981"/>
              <a:gd name="connsiteY59" fmla="*/ 3241799 h 6056768"/>
              <a:gd name="connsiteX60" fmla="*/ 6791705 w 7045981"/>
              <a:gd name="connsiteY60" fmla="*/ 3491017 h 6056768"/>
              <a:gd name="connsiteX61" fmla="*/ 6641817 w 7045981"/>
              <a:gd name="connsiteY61" fmla="*/ 3639987 h 6056768"/>
              <a:gd name="connsiteX62" fmla="*/ 6547533 w 7045981"/>
              <a:gd name="connsiteY62" fmla="*/ 3642133 h 6056768"/>
              <a:gd name="connsiteX63" fmla="*/ 6348085 w 7045981"/>
              <a:gd name="connsiteY63" fmla="*/ 3762620 h 6056768"/>
              <a:gd name="connsiteX64" fmla="*/ 6149696 w 7045981"/>
              <a:gd name="connsiteY64" fmla="*/ 3628581 h 6056768"/>
              <a:gd name="connsiteX65" fmla="*/ 6088058 w 7045981"/>
              <a:gd name="connsiteY65" fmla="*/ 3501106 h 6056768"/>
              <a:gd name="connsiteX66" fmla="*/ 5904466 w 7045981"/>
              <a:gd name="connsiteY66" fmla="*/ 3319000 h 6056768"/>
              <a:gd name="connsiteX67" fmla="*/ 5771725 w 7045981"/>
              <a:gd name="connsiteY67" fmla="*/ 3375553 h 6056768"/>
              <a:gd name="connsiteX68" fmla="*/ 5674077 w 7045981"/>
              <a:gd name="connsiteY68" fmla="*/ 3487457 h 6056768"/>
              <a:gd name="connsiteX69" fmla="*/ 5551381 w 7045981"/>
              <a:gd name="connsiteY69" fmla="*/ 3500069 h 6056768"/>
              <a:gd name="connsiteX70" fmla="*/ 5446614 w 7045981"/>
              <a:gd name="connsiteY70" fmla="*/ 3501106 h 6056768"/>
              <a:gd name="connsiteX71" fmla="*/ 5346531 w 7045981"/>
              <a:gd name="connsiteY71" fmla="*/ 3432867 h 6056768"/>
              <a:gd name="connsiteX72" fmla="*/ 5247823 w 7045981"/>
              <a:gd name="connsiteY72" fmla="*/ 3505174 h 6056768"/>
              <a:gd name="connsiteX73" fmla="*/ 5091773 w 7045981"/>
              <a:gd name="connsiteY73" fmla="*/ 3350980 h 6056768"/>
              <a:gd name="connsiteX74" fmla="*/ 4899531 w 7045981"/>
              <a:gd name="connsiteY74" fmla="*/ 3300893 h 6056768"/>
              <a:gd name="connsiteX75" fmla="*/ 4921719 w 7045981"/>
              <a:gd name="connsiteY75" fmla="*/ 3452826 h 6056768"/>
              <a:gd name="connsiteX76" fmla="*/ 4971959 w 7045981"/>
              <a:gd name="connsiteY76" fmla="*/ 3853155 h 6056768"/>
              <a:gd name="connsiteX77" fmla="*/ 4890477 w 7045981"/>
              <a:gd name="connsiteY77" fmla="*/ 4215293 h 6056768"/>
              <a:gd name="connsiteX78" fmla="*/ 5053440 w 7045981"/>
              <a:gd name="connsiteY78" fmla="*/ 4749448 h 6056768"/>
              <a:gd name="connsiteX79" fmla="*/ 4914352 w 7045981"/>
              <a:gd name="connsiteY79" fmla="*/ 4788544 h 6056768"/>
              <a:gd name="connsiteX80" fmla="*/ 4659594 w 7045981"/>
              <a:gd name="connsiteY80" fmla="*/ 4679362 h 6056768"/>
              <a:gd name="connsiteX81" fmla="*/ 4211468 w 7045981"/>
              <a:gd name="connsiteY81" fmla="*/ 4613646 h 6056768"/>
              <a:gd name="connsiteX82" fmla="*/ 4241063 w 7045981"/>
              <a:gd name="connsiteY82" fmla="*/ 4756700 h 6056768"/>
              <a:gd name="connsiteX83" fmla="*/ 4401590 w 7045981"/>
              <a:gd name="connsiteY83" fmla="*/ 5147800 h 6056768"/>
              <a:gd name="connsiteX84" fmla="*/ 4341146 w 7045981"/>
              <a:gd name="connsiteY84" fmla="*/ 5234371 h 6056768"/>
              <a:gd name="connsiteX85" fmla="*/ 4093772 w 7045981"/>
              <a:gd name="connsiteY85" fmla="*/ 5383191 h 6056768"/>
              <a:gd name="connsiteX86" fmla="*/ 4455911 w 7045981"/>
              <a:gd name="connsiteY86" fmla="*/ 5763437 h 6056768"/>
              <a:gd name="connsiteX87" fmla="*/ 4365377 w 7045981"/>
              <a:gd name="connsiteY87" fmla="*/ 5989773 h 6056768"/>
              <a:gd name="connsiteX88" fmla="*/ 4250161 w 7045981"/>
              <a:gd name="connsiteY88" fmla="*/ 5957703 h 6056768"/>
              <a:gd name="connsiteX89" fmla="*/ 3938958 w 7045981"/>
              <a:gd name="connsiteY89" fmla="*/ 6056768 h 6056768"/>
              <a:gd name="connsiteX90" fmla="*/ 3713349 w 7045981"/>
              <a:gd name="connsiteY90" fmla="*/ 5839422 h 6056768"/>
              <a:gd name="connsiteX91" fmla="*/ 3449492 w 7045981"/>
              <a:gd name="connsiteY91" fmla="*/ 5402694 h 6056768"/>
              <a:gd name="connsiteX92" fmla="*/ 3440394 w 7045981"/>
              <a:gd name="connsiteY92" fmla="*/ 5311709 h 6056768"/>
              <a:gd name="connsiteX93" fmla="*/ 3313015 w 7045981"/>
              <a:gd name="connsiteY93" fmla="*/ 5143386 h 6056768"/>
              <a:gd name="connsiteX94" fmla="*/ 3238062 w 7045981"/>
              <a:gd name="connsiteY94" fmla="*/ 5093616 h 6056768"/>
              <a:gd name="connsiteX95" fmla="*/ 3208382 w 7045981"/>
              <a:gd name="connsiteY95" fmla="*/ 4965965 h 6056768"/>
              <a:gd name="connsiteX96" fmla="*/ 3267522 w 7045981"/>
              <a:gd name="connsiteY96" fmla="*/ 4861333 h 6056768"/>
              <a:gd name="connsiteX97" fmla="*/ 3085552 w 7045981"/>
              <a:gd name="connsiteY97" fmla="*/ 4652067 h 6056768"/>
              <a:gd name="connsiteX98" fmla="*/ 3099200 w 7045981"/>
              <a:gd name="connsiteY98" fmla="*/ 4465547 h 6056768"/>
              <a:gd name="connsiteX99" fmla="*/ 3176538 w 7045981"/>
              <a:gd name="connsiteY99" fmla="*/ 4297225 h 6056768"/>
              <a:gd name="connsiteX100" fmla="*/ 2985469 w 7045981"/>
              <a:gd name="connsiteY100" fmla="*/ 4297226 h 6056768"/>
              <a:gd name="connsiteX101" fmla="*/ 2876286 w 7045981"/>
              <a:gd name="connsiteY101" fmla="*/ 4233536 h 6056768"/>
              <a:gd name="connsiteX102" fmla="*/ 2830566 w 7045981"/>
              <a:gd name="connsiteY102" fmla="*/ 4138362 h 6056768"/>
              <a:gd name="connsiteX103" fmla="*/ 2876286 w 7045981"/>
              <a:gd name="connsiteY103" fmla="*/ 4001524 h 6056768"/>
              <a:gd name="connsiteX104" fmla="*/ 2844442 w 7045981"/>
              <a:gd name="connsiteY104" fmla="*/ 3414670 h 6056768"/>
              <a:gd name="connsiteX105" fmla="*/ 2898715 w 7045981"/>
              <a:gd name="connsiteY105" fmla="*/ 3219412 h 6056768"/>
              <a:gd name="connsiteX106" fmla="*/ 2728882 w 7045981"/>
              <a:gd name="connsiteY106" fmla="*/ 3266723 h 6056768"/>
              <a:gd name="connsiteX107" fmla="*/ 2571486 w 7045981"/>
              <a:gd name="connsiteY107" fmla="*/ 3332784 h 6056768"/>
              <a:gd name="connsiteX108" fmla="*/ 2579589 w 7045981"/>
              <a:gd name="connsiteY108" fmla="*/ 3582031 h 6056768"/>
              <a:gd name="connsiteX109" fmla="*/ 2462624 w 7045981"/>
              <a:gd name="connsiteY109" fmla="*/ 3824071 h 6056768"/>
              <a:gd name="connsiteX110" fmla="*/ 2296727 w 7045981"/>
              <a:gd name="connsiteY110" fmla="*/ 4020891 h 6056768"/>
              <a:gd name="connsiteX111" fmla="*/ 2143856 w 7045981"/>
              <a:gd name="connsiteY111" fmla="*/ 3951482 h 6056768"/>
              <a:gd name="connsiteX112" fmla="*/ 2094807 w 7045981"/>
              <a:gd name="connsiteY112" fmla="*/ 3839192 h 6056768"/>
              <a:gd name="connsiteX113" fmla="*/ 1975534 w 7045981"/>
              <a:gd name="connsiteY113" fmla="*/ 3714921 h 6056768"/>
              <a:gd name="connsiteX114" fmla="*/ 1577760 w 7045981"/>
              <a:gd name="connsiteY114" fmla="*/ 3580909 h 6056768"/>
              <a:gd name="connsiteX115" fmla="*/ 877752 w 7045981"/>
              <a:gd name="connsiteY115" fmla="*/ 3072899 h 6056768"/>
              <a:gd name="connsiteX116" fmla="*/ 658812 w 7045981"/>
              <a:gd name="connsiteY116" fmla="*/ 2924792 h 6056768"/>
              <a:gd name="connsiteX117" fmla="*/ 454280 w 7045981"/>
              <a:gd name="connsiteY117" fmla="*/ 2793899 h 6056768"/>
              <a:gd name="connsiteX118" fmla="*/ 668931 w 7045981"/>
              <a:gd name="connsiteY118" fmla="*/ 2612727 h 6056768"/>
              <a:gd name="connsiteX119" fmla="*/ 323962 w 7045981"/>
              <a:gd name="connsiteY119" fmla="*/ 2396758 h 6056768"/>
              <a:gd name="connsiteX120" fmla="*/ 386589 w 7045981"/>
              <a:gd name="connsiteY120" fmla="*/ 2243919 h 6056768"/>
              <a:gd name="connsiteX121" fmla="*/ 269757 w 7045981"/>
              <a:gd name="connsiteY121" fmla="*/ 1987464 h 6056768"/>
              <a:gd name="connsiteX122" fmla="*/ 110248 w 7045981"/>
              <a:gd name="connsiteY122" fmla="*/ 1653163 h 6056768"/>
              <a:gd name="connsiteX123" fmla="*/ 105020 w 7045981"/>
              <a:gd name="connsiteY123" fmla="*/ 1572510 h 6056768"/>
              <a:gd name="connsiteX124" fmla="*/ 333819 w 7045981"/>
              <a:gd name="connsiteY124" fmla="*/ 1361368 h 6056768"/>
              <a:gd name="connsiteX125" fmla="*/ 81057 w 7045981"/>
              <a:gd name="connsiteY125" fmla="*/ 1235825 h 6056768"/>
              <a:gd name="connsiteX126" fmla="*/ 216193 w 7045981"/>
              <a:gd name="connsiteY126" fmla="*/ 948839 h 6056768"/>
              <a:gd name="connsiteX127" fmla="*/ 143783 w 7045981"/>
              <a:gd name="connsiteY127" fmla="*/ 710023 h 6056768"/>
              <a:gd name="connsiteX128" fmla="*/ 27747 w 7045981"/>
              <a:gd name="connsiteY128" fmla="*/ 561519 h 6056768"/>
              <a:gd name="connsiteX129" fmla="*/ 0 w 7045981"/>
              <a:gd name="connsiteY129" fmla="*/ 188422 h 6056768"/>
              <a:gd name="connsiteX130" fmla="*/ 701 w 7045981"/>
              <a:gd name="connsiteY13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492943 w 7045981"/>
              <a:gd name="connsiteY39" fmla="*/ 967172 h 6056768"/>
              <a:gd name="connsiteX40" fmla="*/ 6817960 w 7045981"/>
              <a:gd name="connsiteY40" fmla="*/ 1113577 h 6056768"/>
              <a:gd name="connsiteX41" fmla="*/ 6853485 w 7045981"/>
              <a:gd name="connsiteY41" fmla="*/ 1286164 h 6056768"/>
              <a:gd name="connsiteX42" fmla="*/ 6945614 w 7045981"/>
              <a:gd name="connsiteY42" fmla="*/ 1481147 h 6056768"/>
              <a:gd name="connsiteX43" fmla="*/ 6804441 w 7045981"/>
              <a:gd name="connsiteY43" fmla="*/ 1709225 h 6056768"/>
              <a:gd name="connsiteX44" fmla="*/ 6746439 w 7045981"/>
              <a:gd name="connsiteY44" fmla="*/ 1834232 h 6056768"/>
              <a:gd name="connsiteX45" fmla="*/ 6849259 w 7045981"/>
              <a:gd name="connsiteY45" fmla="*/ 1869248 h 6056768"/>
              <a:gd name="connsiteX46" fmla="*/ 6907787 w 7045981"/>
              <a:gd name="connsiteY46" fmla="*/ 1959230 h 6056768"/>
              <a:gd name="connsiteX47" fmla="*/ 6859707 w 7045981"/>
              <a:gd name="connsiteY47" fmla="*/ 2035796 h 6056768"/>
              <a:gd name="connsiteX48" fmla="*/ 6885748 w 7045981"/>
              <a:gd name="connsiteY48" fmla="*/ 2081226 h 6056768"/>
              <a:gd name="connsiteX49" fmla="*/ 7020976 w 7045981"/>
              <a:gd name="connsiteY49" fmla="*/ 2274409 h 6056768"/>
              <a:gd name="connsiteX50" fmla="*/ 7036149 w 7045981"/>
              <a:gd name="connsiteY50" fmla="*/ 2368387 h 6056768"/>
              <a:gd name="connsiteX51" fmla="*/ 6911473 w 7045981"/>
              <a:gd name="connsiteY51" fmla="*/ 2523016 h 6056768"/>
              <a:gd name="connsiteX52" fmla="*/ 6947868 w 7045981"/>
              <a:gd name="connsiteY52" fmla="*/ 2563959 h 6056768"/>
              <a:gd name="connsiteX53" fmla="*/ 6875080 w 7045981"/>
              <a:gd name="connsiteY53" fmla="*/ 2645845 h 6056768"/>
              <a:gd name="connsiteX54" fmla="*/ 6820488 w 7045981"/>
              <a:gd name="connsiteY54" fmla="*/ 2636747 h 6056768"/>
              <a:gd name="connsiteX55" fmla="*/ 6737385 w 7045981"/>
              <a:gd name="connsiteY55" fmla="*/ 2748633 h 6056768"/>
              <a:gd name="connsiteX56" fmla="*/ 6820488 w 7045981"/>
              <a:gd name="connsiteY56" fmla="*/ 2941547 h 6056768"/>
              <a:gd name="connsiteX57" fmla="*/ 6840672 w 7045981"/>
              <a:gd name="connsiteY57" fmla="*/ 2995626 h 6056768"/>
              <a:gd name="connsiteX58" fmla="*/ 6909400 w 7045981"/>
              <a:gd name="connsiteY58" fmla="*/ 3210359 h 6056768"/>
              <a:gd name="connsiteX59" fmla="*/ 6829587 w 7045981"/>
              <a:gd name="connsiteY59" fmla="*/ 3241799 h 6056768"/>
              <a:gd name="connsiteX60" fmla="*/ 6791705 w 7045981"/>
              <a:gd name="connsiteY60" fmla="*/ 3491017 h 6056768"/>
              <a:gd name="connsiteX61" fmla="*/ 6641817 w 7045981"/>
              <a:gd name="connsiteY61" fmla="*/ 3639987 h 6056768"/>
              <a:gd name="connsiteX62" fmla="*/ 6547533 w 7045981"/>
              <a:gd name="connsiteY62" fmla="*/ 3642133 h 6056768"/>
              <a:gd name="connsiteX63" fmla="*/ 6348085 w 7045981"/>
              <a:gd name="connsiteY63" fmla="*/ 3762620 h 6056768"/>
              <a:gd name="connsiteX64" fmla="*/ 6149696 w 7045981"/>
              <a:gd name="connsiteY64" fmla="*/ 3628581 h 6056768"/>
              <a:gd name="connsiteX65" fmla="*/ 6088058 w 7045981"/>
              <a:gd name="connsiteY65" fmla="*/ 3501106 h 6056768"/>
              <a:gd name="connsiteX66" fmla="*/ 5904466 w 7045981"/>
              <a:gd name="connsiteY66" fmla="*/ 3319000 h 6056768"/>
              <a:gd name="connsiteX67" fmla="*/ 5771725 w 7045981"/>
              <a:gd name="connsiteY67" fmla="*/ 3375553 h 6056768"/>
              <a:gd name="connsiteX68" fmla="*/ 5674077 w 7045981"/>
              <a:gd name="connsiteY68" fmla="*/ 3487457 h 6056768"/>
              <a:gd name="connsiteX69" fmla="*/ 5551381 w 7045981"/>
              <a:gd name="connsiteY69" fmla="*/ 3500069 h 6056768"/>
              <a:gd name="connsiteX70" fmla="*/ 5446614 w 7045981"/>
              <a:gd name="connsiteY70" fmla="*/ 3501106 h 6056768"/>
              <a:gd name="connsiteX71" fmla="*/ 5346531 w 7045981"/>
              <a:gd name="connsiteY71" fmla="*/ 3432867 h 6056768"/>
              <a:gd name="connsiteX72" fmla="*/ 5247823 w 7045981"/>
              <a:gd name="connsiteY72" fmla="*/ 3505174 h 6056768"/>
              <a:gd name="connsiteX73" fmla="*/ 5091773 w 7045981"/>
              <a:gd name="connsiteY73" fmla="*/ 3350980 h 6056768"/>
              <a:gd name="connsiteX74" fmla="*/ 4899531 w 7045981"/>
              <a:gd name="connsiteY74" fmla="*/ 3300893 h 6056768"/>
              <a:gd name="connsiteX75" fmla="*/ 4921719 w 7045981"/>
              <a:gd name="connsiteY75" fmla="*/ 3452826 h 6056768"/>
              <a:gd name="connsiteX76" fmla="*/ 4971959 w 7045981"/>
              <a:gd name="connsiteY76" fmla="*/ 3853155 h 6056768"/>
              <a:gd name="connsiteX77" fmla="*/ 4890477 w 7045981"/>
              <a:gd name="connsiteY77" fmla="*/ 4215293 h 6056768"/>
              <a:gd name="connsiteX78" fmla="*/ 5053440 w 7045981"/>
              <a:gd name="connsiteY78" fmla="*/ 4749448 h 6056768"/>
              <a:gd name="connsiteX79" fmla="*/ 4914352 w 7045981"/>
              <a:gd name="connsiteY79" fmla="*/ 4788544 h 6056768"/>
              <a:gd name="connsiteX80" fmla="*/ 4659594 w 7045981"/>
              <a:gd name="connsiteY80" fmla="*/ 4679362 h 6056768"/>
              <a:gd name="connsiteX81" fmla="*/ 4211468 w 7045981"/>
              <a:gd name="connsiteY81" fmla="*/ 4613646 h 6056768"/>
              <a:gd name="connsiteX82" fmla="*/ 4241063 w 7045981"/>
              <a:gd name="connsiteY82" fmla="*/ 4756700 h 6056768"/>
              <a:gd name="connsiteX83" fmla="*/ 4401590 w 7045981"/>
              <a:gd name="connsiteY83" fmla="*/ 5147800 h 6056768"/>
              <a:gd name="connsiteX84" fmla="*/ 4341146 w 7045981"/>
              <a:gd name="connsiteY84" fmla="*/ 5234371 h 6056768"/>
              <a:gd name="connsiteX85" fmla="*/ 4093772 w 7045981"/>
              <a:gd name="connsiteY85" fmla="*/ 5383191 h 6056768"/>
              <a:gd name="connsiteX86" fmla="*/ 4455911 w 7045981"/>
              <a:gd name="connsiteY86" fmla="*/ 5763437 h 6056768"/>
              <a:gd name="connsiteX87" fmla="*/ 4365377 w 7045981"/>
              <a:gd name="connsiteY87" fmla="*/ 5989773 h 6056768"/>
              <a:gd name="connsiteX88" fmla="*/ 4250161 w 7045981"/>
              <a:gd name="connsiteY88" fmla="*/ 5957703 h 6056768"/>
              <a:gd name="connsiteX89" fmla="*/ 3938958 w 7045981"/>
              <a:gd name="connsiteY89" fmla="*/ 6056768 h 6056768"/>
              <a:gd name="connsiteX90" fmla="*/ 3713349 w 7045981"/>
              <a:gd name="connsiteY90" fmla="*/ 5839422 h 6056768"/>
              <a:gd name="connsiteX91" fmla="*/ 3449492 w 7045981"/>
              <a:gd name="connsiteY91" fmla="*/ 5402694 h 6056768"/>
              <a:gd name="connsiteX92" fmla="*/ 3440394 w 7045981"/>
              <a:gd name="connsiteY92" fmla="*/ 5311709 h 6056768"/>
              <a:gd name="connsiteX93" fmla="*/ 3313015 w 7045981"/>
              <a:gd name="connsiteY93" fmla="*/ 5143386 h 6056768"/>
              <a:gd name="connsiteX94" fmla="*/ 3238062 w 7045981"/>
              <a:gd name="connsiteY94" fmla="*/ 5093616 h 6056768"/>
              <a:gd name="connsiteX95" fmla="*/ 3208382 w 7045981"/>
              <a:gd name="connsiteY95" fmla="*/ 4965965 h 6056768"/>
              <a:gd name="connsiteX96" fmla="*/ 3267522 w 7045981"/>
              <a:gd name="connsiteY96" fmla="*/ 4861333 h 6056768"/>
              <a:gd name="connsiteX97" fmla="*/ 3085552 w 7045981"/>
              <a:gd name="connsiteY97" fmla="*/ 4652067 h 6056768"/>
              <a:gd name="connsiteX98" fmla="*/ 3099200 w 7045981"/>
              <a:gd name="connsiteY98" fmla="*/ 4465547 h 6056768"/>
              <a:gd name="connsiteX99" fmla="*/ 3176538 w 7045981"/>
              <a:gd name="connsiteY99" fmla="*/ 4297225 h 6056768"/>
              <a:gd name="connsiteX100" fmla="*/ 2985469 w 7045981"/>
              <a:gd name="connsiteY100" fmla="*/ 4297226 h 6056768"/>
              <a:gd name="connsiteX101" fmla="*/ 2876286 w 7045981"/>
              <a:gd name="connsiteY101" fmla="*/ 4233536 h 6056768"/>
              <a:gd name="connsiteX102" fmla="*/ 2830566 w 7045981"/>
              <a:gd name="connsiteY102" fmla="*/ 4138362 h 6056768"/>
              <a:gd name="connsiteX103" fmla="*/ 2876286 w 7045981"/>
              <a:gd name="connsiteY103" fmla="*/ 4001524 h 6056768"/>
              <a:gd name="connsiteX104" fmla="*/ 2844442 w 7045981"/>
              <a:gd name="connsiteY104" fmla="*/ 3414670 h 6056768"/>
              <a:gd name="connsiteX105" fmla="*/ 2898715 w 7045981"/>
              <a:gd name="connsiteY105" fmla="*/ 3219412 h 6056768"/>
              <a:gd name="connsiteX106" fmla="*/ 2728882 w 7045981"/>
              <a:gd name="connsiteY106" fmla="*/ 3266723 h 6056768"/>
              <a:gd name="connsiteX107" fmla="*/ 2571486 w 7045981"/>
              <a:gd name="connsiteY107" fmla="*/ 3332784 h 6056768"/>
              <a:gd name="connsiteX108" fmla="*/ 2579589 w 7045981"/>
              <a:gd name="connsiteY108" fmla="*/ 3582031 h 6056768"/>
              <a:gd name="connsiteX109" fmla="*/ 2462624 w 7045981"/>
              <a:gd name="connsiteY109" fmla="*/ 3824071 h 6056768"/>
              <a:gd name="connsiteX110" fmla="*/ 2296727 w 7045981"/>
              <a:gd name="connsiteY110" fmla="*/ 4020891 h 6056768"/>
              <a:gd name="connsiteX111" fmla="*/ 2143856 w 7045981"/>
              <a:gd name="connsiteY111" fmla="*/ 3951482 h 6056768"/>
              <a:gd name="connsiteX112" fmla="*/ 2094807 w 7045981"/>
              <a:gd name="connsiteY112" fmla="*/ 3839192 h 6056768"/>
              <a:gd name="connsiteX113" fmla="*/ 1975534 w 7045981"/>
              <a:gd name="connsiteY113" fmla="*/ 3714921 h 6056768"/>
              <a:gd name="connsiteX114" fmla="*/ 1577760 w 7045981"/>
              <a:gd name="connsiteY114" fmla="*/ 3580909 h 6056768"/>
              <a:gd name="connsiteX115" fmla="*/ 877752 w 7045981"/>
              <a:gd name="connsiteY115" fmla="*/ 3072899 h 6056768"/>
              <a:gd name="connsiteX116" fmla="*/ 658812 w 7045981"/>
              <a:gd name="connsiteY116" fmla="*/ 2924792 h 6056768"/>
              <a:gd name="connsiteX117" fmla="*/ 454280 w 7045981"/>
              <a:gd name="connsiteY117" fmla="*/ 2793899 h 6056768"/>
              <a:gd name="connsiteX118" fmla="*/ 668931 w 7045981"/>
              <a:gd name="connsiteY118" fmla="*/ 2612727 h 6056768"/>
              <a:gd name="connsiteX119" fmla="*/ 323962 w 7045981"/>
              <a:gd name="connsiteY119" fmla="*/ 2396758 h 6056768"/>
              <a:gd name="connsiteX120" fmla="*/ 386589 w 7045981"/>
              <a:gd name="connsiteY120" fmla="*/ 2243919 h 6056768"/>
              <a:gd name="connsiteX121" fmla="*/ 269757 w 7045981"/>
              <a:gd name="connsiteY121" fmla="*/ 1987464 h 6056768"/>
              <a:gd name="connsiteX122" fmla="*/ 110248 w 7045981"/>
              <a:gd name="connsiteY122" fmla="*/ 1653163 h 6056768"/>
              <a:gd name="connsiteX123" fmla="*/ 105020 w 7045981"/>
              <a:gd name="connsiteY123" fmla="*/ 1572510 h 6056768"/>
              <a:gd name="connsiteX124" fmla="*/ 333819 w 7045981"/>
              <a:gd name="connsiteY124" fmla="*/ 1361368 h 6056768"/>
              <a:gd name="connsiteX125" fmla="*/ 81057 w 7045981"/>
              <a:gd name="connsiteY125" fmla="*/ 1235825 h 6056768"/>
              <a:gd name="connsiteX126" fmla="*/ 216193 w 7045981"/>
              <a:gd name="connsiteY126" fmla="*/ 948839 h 6056768"/>
              <a:gd name="connsiteX127" fmla="*/ 143783 w 7045981"/>
              <a:gd name="connsiteY127" fmla="*/ 710023 h 6056768"/>
              <a:gd name="connsiteX128" fmla="*/ 27747 w 7045981"/>
              <a:gd name="connsiteY128" fmla="*/ 561519 h 6056768"/>
              <a:gd name="connsiteX129" fmla="*/ 0 w 7045981"/>
              <a:gd name="connsiteY129" fmla="*/ 188422 h 6056768"/>
              <a:gd name="connsiteX130" fmla="*/ 701 w 7045981"/>
              <a:gd name="connsiteY13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492943 w 7045981"/>
              <a:gd name="connsiteY39" fmla="*/ 967172 h 6056768"/>
              <a:gd name="connsiteX40" fmla="*/ 6781565 w 7045981"/>
              <a:gd name="connsiteY40" fmla="*/ 1090831 h 6056768"/>
              <a:gd name="connsiteX41" fmla="*/ 6853485 w 7045981"/>
              <a:gd name="connsiteY41" fmla="*/ 1286164 h 6056768"/>
              <a:gd name="connsiteX42" fmla="*/ 6945614 w 7045981"/>
              <a:gd name="connsiteY42" fmla="*/ 1481147 h 6056768"/>
              <a:gd name="connsiteX43" fmla="*/ 6804441 w 7045981"/>
              <a:gd name="connsiteY43" fmla="*/ 1709225 h 6056768"/>
              <a:gd name="connsiteX44" fmla="*/ 6746439 w 7045981"/>
              <a:gd name="connsiteY44" fmla="*/ 1834232 h 6056768"/>
              <a:gd name="connsiteX45" fmla="*/ 6849259 w 7045981"/>
              <a:gd name="connsiteY45" fmla="*/ 1869248 h 6056768"/>
              <a:gd name="connsiteX46" fmla="*/ 6907787 w 7045981"/>
              <a:gd name="connsiteY46" fmla="*/ 1959230 h 6056768"/>
              <a:gd name="connsiteX47" fmla="*/ 6859707 w 7045981"/>
              <a:gd name="connsiteY47" fmla="*/ 2035796 h 6056768"/>
              <a:gd name="connsiteX48" fmla="*/ 6885748 w 7045981"/>
              <a:gd name="connsiteY48" fmla="*/ 2081226 h 6056768"/>
              <a:gd name="connsiteX49" fmla="*/ 7020976 w 7045981"/>
              <a:gd name="connsiteY49" fmla="*/ 2274409 h 6056768"/>
              <a:gd name="connsiteX50" fmla="*/ 7036149 w 7045981"/>
              <a:gd name="connsiteY50" fmla="*/ 2368387 h 6056768"/>
              <a:gd name="connsiteX51" fmla="*/ 6911473 w 7045981"/>
              <a:gd name="connsiteY51" fmla="*/ 2523016 h 6056768"/>
              <a:gd name="connsiteX52" fmla="*/ 6947868 w 7045981"/>
              <a:gd name="connsiteY52" fmla="*/ 2563959 h 6056768"/>
              <a:gd name="connsiteX53" fmla="*/ 6875080 w 7045981"/>
              <a:gd name="connsiteY53" fmla="*/ 2645845 h 6056768"/>
              <a:gd name="connsiteX54" fmla="*/ 6820488 w 7045981"/>
              <a:gd name="connsiteY54" fmla="*/ 2636747 h 6056768"/>
              <a:gd name="connsiteX55" fmla="*/ 6737385 w 7045981"/>
              <a:gd name="connsiteY55" fmla="*/ 2748633 h 6056768"/>
              <a:gd name="connsiteX56" fmla="*/ 6820488 w 7045981"/>
              <a:gd name="connsiteY56" fmla="*/ 2941547 h 6056768"/>
              <a:gd name="connsiteX57" fmla="*/ 6840672 w 7045981"/>
              <a:gd name="connsiteY57" fmla="*/ 2995626 h 6056768"/>
              <a:gd name="connsiteX58" fmla="*/ 6909400 w 7045981"/>
              <a:gd name="connsiteY58" fmla="*/ 3210359 h 6056768"/>
              <a:gd name="connsiteX59" fmla="*/ 6829587 w 7045981"/>
              <a:gd name="connsiteY59" fmla="*/ 3241799 h 6056768"/>
              <a:gd name="connsiteX60" fmla="*/ 6791705 w 7045981"/>
              <a:gd name="connsiteY60" fmla="*/ 3491017 h 6056768"/>
              <a:gd name="connsiteX61" fmla="*/ 6641817 w 7045981"/>
              <a:gd name="connsiteY61" fmla="*/ 3639987 h 6056768"/>
              <a:gd name="connsiteX62" fmla="*/ 6547533 w 7045981"/>
              <a:gd name="connsiteY62" fmla="*/ 3642133 h 6056768"/>
              <a:gd name="connsiteX63" fmla="*/ 6348085 w 7045981"/>
              <a:gd name="connsiteY63" fmla="*/ 3762620 h 6056768"/>
              <a:gd name="connsiteX64" fmla="*/ 6149696 w 7045981"/>
              <a:gd name="connsiteY64" fmla="*/ 3628581 h 6056768"/>
              <a:gd name="connsiteX65" fmla="*/ 6088058 w 7045981"/>
              <a:gd name="connsiteY65" fmla="*/ 3501106 h 6056768"/>
              <a:gd name="connsiteX66" fmla="*/ 5904466 w 7045981"/>
              <a:gd name="connsiteY66" fmla="*/ 3319000 h 6056768"/>
              <a:gd name="connsiteX67" fmla="*/ 5771725 w 7045981"/>
              <a:gd name="connsiteY67" fmla="*/ 3375553 h 6056768"/>
              <a:gd name="connsiteX68" fmla="*/ 5674077 w 7045981"/>
              <a:gd name="connsiteY68" fmla="*/ 3487457 h 6056768"/>
              <a:gd name="connsiteX69" fmla="*/ 5551381 w 7045981"/>
              <a:gd name="connsiteY69" fmla="*/ 3500069 h 6056768"/>
              <a:gd name="connsiteX70" fmla="*/ 5446614 w 7045981"/>
              <a:gd name="connsiteY70" fmla="*/ 3501106 h 6056768"/>
              <a:gd name="connsiteX71" fmla="*/ 5346531 w 7045981"/>
              <a:gd name="connsiteY71" fmla="*/ 3432867 h 6056768"/>
              <a:gd name="connsiteX72" fmla="*/ 5247823 w 7045981"/>
              <a:gd name="connsiteY72" fmla="*/ 3505174 h 6056768"/>
              <a:gd name="connsiteX73" fmla="*/ 5091773 w 7045981"/>
              <a:gd name="connsiteY73" fmla="*/ 3350980 h 6056768"/>
              <a:gd name="connsiteX74" fmla="*/ 4899531 w 7045981"/>
              <a:gd name="connsiteY74" fmla="*/ 3300893 h 6056768"/>
              <a:gd name="connsiteX75" fmla="*/ 4921719 w 7045981"/>
              <a:gd name="connsiteY75" fmla="*/ 3452826 h 6056768"/>
              <a:gd name="connsiteX76" fmla="*/ 4971959 w 7045981"/>
              <a:gd name="connsiteY76" fmla="*/ 3853155 h 6056768"/>
              <a:gd name="connsiteX77" fmla="*/ 4890477 w 7045981"/>
              <a:gd name="connsiteY77" fmla="*/ 4215293 h 6056768"/>
              <a:gd name="connsiteX78" fmla="*/ 5053440 w 7045981"/>
              <a:gd name="connsiteY78" fmla="*/ 4749448 h 6056768"/>
              <a:gd name="connsiteX79" fmla="*/ 4914352 w 7045981"/>
              <a:gd name="connsiteY79" fmla="*/ 4788544 h 6056768"/>
              <a:gd name="connsiteX80" fmla="*/ 4659594 w 7045981"/>
              <a:gd name="connsiteY80" fmla="*/ 4679362 h 6056768"/>
              <a:gd name="connsiteX81" fmla="*/ 4211468 w 7045981"/>
              <a:gd name="connsiteY81" fmla="*/ 4613646 h 6056768"/>
              <a:gd name="connsiteX82" fmla="*/ 4241063 w 7045981"/>
              <a:gd name="connsiteY82" fmla="*/ 4756700 h 6056768"/>
              <a:gd name="connsiteX83" fmla="*/ 4401590 w 7045981"/>
              <a:gd name="connsiteY83" fmla="*/ 5147800 h 6056768"/>
              <a:gd name="connsiteX84" fmla="*/ 4341146 w 7045981"/>
              <a:gd name="connsiteY84" fmla="*/ 5234371 h 6056768"/>
              <a:gd name="connsiteX85" fmla="*/ 4093772 w 7045981"/>
              <a:gd name="connsiteY85" fmla="*/ 5383191 h 6056768"/>
              <a:gd name="connsiteX86" fmla="*/ 4455911 w 7045981"/>
              <a:gd name="connsiteY86" fmla="*/ 5763437 h 6056768"/>
              <a:gd name="connsiteX87" fmla="*/ 4365377 w 7045981"/>
              <a:gd name="connsiteY87" fmla="*/ 5989773 h 6056768"/>
              <a:gd name="connsiteX88" fmla="*/ 4250161 w 7045981"/>
              <a:gd name="connsiteY88" fmla="*/ 5957703 h 6056768"/>
              <a:gd name="connsiteX89" fmla="*/ 3938958 w 7045981"/>
              <a:gd name="connsiteY89" fmla="*/ 6056768 h 6056768"/>
              <a:gd name="connsiteX90" fmla="*/ 3713349 w 7045981"/>
              <a:gd name="connsiteY90" fmla="*/ 5839422 h 6056768"/>
              <a:gd name="connsiteX91" fmla="*/ 3449492 w 7045981"/>
              <a:gd name="connsiteY91" fmla="*/ 5402694 h 6056768"/>
              <a:gd name="connsiteX92" fmla="*/ 3440394 w 7045981"/>
              <a:gd name="connsiteY92" fmla="*/ 5311709 h 6056768"/>
              <a:gd name="connsiteX93" fmla="*/ 3313015 w 7045981"/>
              <a:gd name="connsiteY93" fmla="*/ 5143386 h 6056768"/>
              <a:gd name="connsiteX94" fmla="*/ 3238062 w 7045981"/>
              <a:gd name="connsiteY94" fmla="*/ 5093616 h 6056768"/>
              <a:gd name="connsiteX95" fmla="*/ 3208382 w 7045981"/>
              <a:gd name="connsiteY95" fmla="*/ 4965965 h 6056768"/>
              <a:gd name="connsiteX96" fmla="*/ 3267522 w 7045981"/>
              <a:gd name="connsiteY96" fmla="*/ 4861333 h 6056768"/>
              <a:gd name="connsiteX97" fmla="*/ 3085552 w 7045981"/>
              <a:gd name="connsiteY97" fmla="*/ 4652067 h 6056768"/>
              <a:gd name="connsiteX98" fmla="*/ 3099200 w 7045981"/>
              <a:gd name="connsiteY98" fmla="*/ 4465547 h 6056768"/>
              <a:gd name="connsiteX99" fmla="*/ 3176538 w 7045981"/>
              <a:gd name="connsiteY99" fmla="*/ 4297225 h 6056768"/>
              <a:gd name="connsiteX100" fmla="*/ 2985469 w 7045981"/>
              <a:gd name="connsiteY100" fmla="*/ 4297226 h 6056768"/>
              <a:gd name="connsiteX101" fmla="*/ 2876286 w 7045981"/>
              <a:gd name="connsiteY101" fmla="*/ 4233536 h 6056768"/>
              <a:gd name="connsiteX102" fmla="*/ 2830566 w 7045981"/>
              <a:gd name="connsiteY102" fmla="*/ 4138362 h 6056768"/>
              <a:gd name="connsiteX103" fmla="*/ 2876286 w 7045981"/>
              <a:gd name="connsiteY103" fmla="*/ 4001524 h 6056768"/>
              <a:gd name="connsiteX104" fmla="*/ 2844442 w 7045981"/>
              <a:gd name="connsiteY104" fmla="*/ 3414670 h 6056768"/>
              <a:gd name="connsiteX105" fmla="*/ 2898715 w 7045981"/>
              <a:gd name="connsiteY105" fmla="*/ 3219412 h 6056768"/>
              <a:gd name="connsiteX106" fmla="*/ 2728882 w 7045981"/>
              <a:gd name="connsiteY106" fmla="*/ 3266723 h 6056768"/>
              <a:gd name="connsiteX107" fmla="*/ 2571486 w 7045981"/>
              <a:gd name="connsiteY107" fmla="*/ 3332784 h 6056768"/>
              <a:gd name="connsiteX108" fmla="*/ 2579589 w 7045981"/>
              <a:gd name="connsiteY108" fmla="*/ 3582031 h 6056768"/>
              <a:gd name="connsiteX109" fmla="*/ 2462624 w 7045981"/>
              <a:gd name="connsiteY109" fmla="*/ 3824071 h 6056768"/>
              <a:gd name="connsiteX110" fmla="*/ 2296727 w 7045981"/>
              <a:gd name="connsiteY110" fmla="*/ 4020891 h 6056768"/>
              <a:gd name="connsiteX111" fmla="*/ 2143856 w 7045981"/>
              <a:gd name="connsiteY111" fmla="*/ 3951482 h 6056768"/>
              <a:gd name="connsiteX112" fmla="*/ 2094807 w 7045981"/>
              <a:gd name="connsiteY112" fmla="*/ 3839192 h 6056768"/>
              <a:gd name="connsiteX113" fmla="*/ 1975534 w 7045981"/>
              <a:gd name="connsiteY113" fmla="*/ 3714921 h 6056768"/>
              <a:gd name="connsiteX114" fmla="*/ 1577760 w 7045981"/>
              <a:gd name="connsiteY114" fmla="*/ 3580909 h 6056768"/>
              <a:gd name="connsiteX115" fmla="*/ 877752 w 7045981"/>
              <a:gd name="connsiteY115" fmla="*/ 3072899 h 6056768"/>
              <a:gd name="connsiteX116" fmla="*/ 658812 w 7045981"/>
              <a:gd name="connsiteY116" fmla="*/ 2924792 h 6056768"/>
              <a:gd name="connsiteX117" fmla="*/ 454280 w 7045981"/>
              <a:gd name="connsiteY117" fmla="*/ 2793899 h 6056768"/>
              <a:gd name="connsiteX118" fmla="*/ 668931 w 7045981"/>
              <a:gd name="connsiteY118" fmla="*/ 2612727 h 6056768"/>
              <a:gd name="connsiteX119" fmla="*/ 323962 w 7045981"/>
              <a:gd name="connsiteY119" fmla="*/ 2396758 h 6056768"/>
              <a:gd name="connsiteX120" fmla="*/ 386589 w 7045981"/>
              <a:gd name="connsiteY120" fmla="*/ 2243919 h 6056768"/>
              <a:gd name="connsiteX121" fmla="*/ 269757 w 7045981"/>
              <a:gd name="connsiteY121" fmla="*/ 1987464 h 6056768"/>
              <a:gd name="connsiteX122" fmla="*/ 110248 w 7045981"/>
              <a:gd name="connsiteY122" fmla="*/ 1653163 h 6056768"/>
              <a:gd name="connsiteX123" fmla="*/ 105020 w 7045981"/>
              <a:gd name="connsiteY123" fmla="*/ 1572510 h 6056768"/>
              <a:gd name="connsiteX124" fmla="*/ 333819 w 7045981"/>
              <a:gd name="connsiteY124" fmla="*/ 1361368 h 6056768"/>
              <a:gd name="connsiteX125" fmla="*/ 81057 w 7045981"/>
              <a:gd name="connsiteY125" fmla="*/ 1235825 h 6056768"/>
              <a:gd name="connsiteX126" fmla="*/ 216193 w 7045981"/>
              <a:gd name="connsiteY126" fmla="*/ 948839 h 6056768"/>
              <a:gd name="connsiteX127" fmla="*/ 143783 w 7045981"/>
              <a:gd name="connsiteY127" fmla="*/ 710023 h 6056768"/>
              <a:gd name="connsiteX128" fmla="*/ 27747 w 7045981"/>
              <a:gd name="connsiteY128" fmla="*/ 561519 h 6056768"/>
              <a:gd name="connsiteX129" fmla="*/ 0 w 7045981"/>
              <a:gd name="connsiteY129" fmla="*/ 188422 h 6056768"/>
              <a:gd name="connsiteX130" fmla="*/ 701 w 7045981"/>
              <a:gd name="connsiteY13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492943 w 7045981"/>
              <a:gd name="connsiteY39" fmla="*/ 967172 h 6056768"/>
              <a:gd name="connsiteX40" fmla="*/ 6781565 w 7045981"/>
              <a:gd name="connsiteY40" fmla="*/ 1090831 h 6056768"/>
              <a:gd name="connsiteX41" fmla="*/ 6853485 w 7045981"/>
              <a:gd name="connsiteY41" fmla="*/ 1286164 h 6056768"/>
              <a:gd name="connsiteX42" fmla="*/ 6945614 w 7045981"/>
              <a:gd name="connsiteY42" fmla="*/ 1481147 h 6056768"/>
              <a:gd name="connsiteX43" fmla="*/ 6804441 w 7045981"/>
              <a:gd name="connsiteY43" fmla="*/ 1709225 h 6056768"/>
              <a:gd name="connsiteX44" fmla="*/ 6746439 w 7045981"/>
              <a:gd name="connsiteY44" fmla="*/ 1834232 h 6056768"/>
              <a:gd name="connsiteX45" fmla="*/ 6849259 w 7045981"/>
              <a:gd name="connsiteY45" fmla="*/ 1869248 h 6056768"/>
              <a:gd name="connsiteX46" fmla="*/ 6907787 w 7045981"/>
              <a:gd name="connsiteY46" fmla="*/ 1959230 h 6056768"/>
              <a:gd name="connsiteX47" fmla="*/ 6859707 w 7045981"/>
              <a:gd name="connsiteY47" fmla="*/ 2035796 h 6056768"/>
              <a:gd name="connsiteX48" fmla="*/ 6885748 w 7045981"/>
              <a:gd name="connsiteY48" fmla="*/ 2081226 h 6056768"/>
              <a:gd name="connsiteX49" fmla="*/ 7020976 w 7045981"/>
              <a:gd name="connsiteY49" fmla="*/ 2274409 h 6056768"/>
              <a:gd name="connsiteX50" fmla="*/ 7036149 w 7045981"/>
              <a:gd name="connsiteY50" fmla="*/ 2368387 h 6056768"/>
              <a:gd name="connsiteX51" fmla="*/ 6911473 w 7045981"/>
              <a:gd name="connsiteY51" fmla="*/ 2523016 h 6056768"/>
              <a:gd name="connsiteX52" fmla="*/ 6947868 w 7045981"/>
              <a:gd name="connsiteY52" fmla="*/ 2563959 h 6056768"/>
              <a:gd name="connsiteX53" fmla="*/ 6875080 w 7045981"/>
              <a:gd name="connsiteY53" fmla="*/ 2645845 h 6056768"/>
              <a:gd name="connsiteX54" fmla="*/ 6820488 w 7045981"/>
              <a:gd name="connsiteY54" fmla="*/ 2636747 h 6056768"/>
              <a:gd name="connsiteX55" fmla="*/ 6737385 w 7045981"/>
              <a:gd name="connsiteY55" fmla="*/ 2748633 h 6056768"/>
              <a:gd name="connsiteX56" fmla="*/ 6820488 w 7045981"/>
              <a:gd name="connsiteY56" fmla="*/ 2941547 h 6056768"/>
              <a:gd name="connsiteX57" fmla="*/ 6840672 w 7045981"/>
              <a:gd name="connsiteY57" fmla="*/ 2995626 h 6056768"/>
              <a:gd name="connsiteX58" fmla="*/ 6909400 w 7045981"/>
              <a:gd name="connsiteY58" fmla="*/ 3210359 h 6056768"/>
              <a:gd name="connsiteX59" fmla="*/ 6829587 w 7045981"/>
              <a:gd name="connsiteY59" fmla="*/ 3241799 h 6056768"/>
              <a:gd name="connsiteX60" fmla="*/ 6791705 w 7045981"/>
              <a:gd name="connsiteY60" fmla="*/ 3491017 h 6056768"/>
              <a:gd name="connsiteX61" fmla="*/ 6641817 w 7045981"/>
              <a:gd name="connsiteY61" fmla="*/ 3639987 h 6056768"/>
              <a:gd name="connsiteX62" fmla="*/ 6547533 w 7045981"/>
              <a:gd name="connsiteY62" fmla="*/ 3642133 h 6056768"/>
              <a:gd name="connsiteX63" fmla="*/ 6348085 w 7045981"/>
              <a:gd name="connsiteY63" fmla="*/ 3762620 h 6056768"/>
              <a:gd name="connsiteX64" fmla="*/ 6149696 w 7045981"/>
              <a:gd name="connsiteY64" fmla="*/ 3628581 h 6056768"/>
              <a:gd name="connsiteX65" fmla="*/ 6088058 w 7045981"/>
              <a:gd name="connsiteY65" fmla="*/ 3501106 h 6056768"/>
              <a:gd name="connsiteX66" fmla="*/ 5904466 w 7045981"/>
              <a:gd name="connsiteY66" fmla="*/ 3319000 h 6056768"/>
              <a:gd name="connsiteX67" fmla="*/ 5771725 w 7045981"/>
              <a:gd name="connsiteY67" fmla="*/ 3375553 h 6056768"/>
              <a:gd name="connsiteX68" fmla="*/ 5674077 w 7045981"/>
              <a:gd name="connsiteY68" fmla="*/ 3487457 h 6056768"/>
              <a:gd name="connsiteX69" fmla="*/ 5551381 w 7045981"/>
              <a:gd name="connsiteY69" fmla="*/ 3500069 h 6056768"/>
              <a:gd name="connsiteX70" fmla="*/ 5446614 w 7045981"/>
              <a:gd name="connsiteY70" fmla="*/ 3501106 h 6056768"/>
              <a:gd name="connsiteX71" fmla="*/ 5346531 w 7045981"/>
              <a:gd name="connsiteY71" fmla="*/ 3432867 h 6056768"/>
              <a:gd name="connsiteX72" fmla="*/ 5247823 w 7045981"/>
              <a:gd name="connsiteY72" fmla="*/ 3505174 h 6056768"/>
              <a:gd name="connsiteX73" fmla="*/ 5091773 w 7045981"/>
              <a:gd name="connsiteY73" fmla="*/ 3350980 h 6056768"/>
              <a:gd name="connsiteX74" fmla="*/ 4899531 w 7045981"/>
              <a:gd name="connsiteY74" fmla="*/ 3300893 h 6056768"/>
              <a:gd name="connsiteX75" fmla="*/ 4921719 w 7045981"/>
              <a:gd name="connsiteY75" fmla="*/ 3452826 h 6056768"/>
              <a:gd name="connsiteX76" fmla="*/ 4971959 w 7045981"/>
              <a:gd name="connsiteY76" fmla="*/ 3853155 h 6056768"/>
              <a:gd name="connsiteX77" fmla="*/ 4890477 w 7045981"/>
              <a:gd name="connsiteY77" fmla="*/ 4215293 h 6056768"/>
              <a:gd name="connsiteX78" fmla="*/ 5053440 w 7045981"/>
              <a:gd name="connsiteY78" fmla="*/ 4749448 h 6056768"/>
              <a:gd name="connsiteX79" fmla="*/ 4914352 w 7045981"/>
              <a:gd name="connsiteY79" fmla="*/ 4788544 h 6056768"/>
              <a:gd name="connsiteX80" fmla="*/ 4659594 w 7045981"/>
              <a:gd name="connsiteY80" fmla="*/ 4679362 h 6056768"/>
              <a:gd name="connsiteX81" fmla="*/ 4211468 w 7045981"/>
              <a:gd name="connsiteY81" fmla="*/ 4613646 h 6056768"/>
              <a:gd name="connsiteX82" fmla="*/ 4241063 w 7045981"/>
              <a:gd name="connsiteY82" fmla="*/ 4756700 h 6056768"/>
              <a:gd name="connsiteX83" fmla="*/ 4401590 w 7045981"/>
              <a:gd name="connsiteY83" fmla="*/ 5147800 h 6056768"/>
              <a:gd name="connsiteX84" fmla="*/ 4341146 w 7045981"/>
              <a:gd name="connsiteY84" fmla="*/ 5234371 h 6056768"/>
              <a:gd name="connsiteX85" fmla="*/ 4093772 w 7045981"/>
              <a:gd name="connsiteY85" fmla="*/ 5383191 h 6056768"/>
              <a:gd name="connsiteX86" fmla="*/ 4455911 w 7045981"/>
              <a:gd name="connsiteY86" fmla="*/ 5763437 h 6056768"/>
              <a:gd name="connsiteX87" fmla="*/ 4365377 w 7045981"/>
              <a:gd name="connsiteY87" fmla="*/ 5989773 h 6056768"/>
              <a:gd name="connsiteX88" fmla="*/ 4250161 w 7045981"/>
              <a:gd name="connsiteY88" fmla="*/ 5957703 h 6056768"/>
              <a:gd name="connsiteX89" fmla="*/ 3938958 w 7045981"/>
              <a:gd name="connsiteY89" fmla="*/ 6056768 h 6056768"/>
              <a:gd name="connsiteX90" fmla="*/ 3713349 w 7045981"/>
              <a:gd name="connsiteY90" fmla="*/ 5839422 h 6056768"/>
              <a:gd name="connsiteX91" fmla="*/ 3449492 w 7045981"/>
              <a:gd name="connsiteY91" fmla="*/ 5402694 h 6056768"/>
              <a:gd name="connsiteX92" fmla="*/ 3440394 w 7045981"/>
              <a:gd name="connsiteY92" fmla="*/ 5311709 h 6056768"/>
              <a:gd name="connsiteX93" fmla="*/ 3313015 w 7045981"/>
              <a:gd name="connsiteY93" fmla="*/ 5143386 h 6056768"/>
              <a:gd name="connsiteX94" fmla="*/ 3238062 w 7045981"/>
              <a:gd name="connsiteY94" fmla="*/ 5093616 h 6056768"/>
              <a:gd name="connsiteX95" fmla="*/ 3208382 w 7045981"/>
              <a:gd name="connsiteY95" fmla="*/ 4965965 h 6056768"/>
              <a:gd name="connsiteX96" fmla="*/ 3267522 w 7045981"/>
              <a:gd name="connsiteY96" fmla="*/ 4861333 h 6056768"/>
              <a:gd name="connsiteX97" fmla="*/ 3085552 w 7045981"/>
              <a:gd name="connsiteY97" fmla="*/ 4652067 h 6056768"/>
              <a:gd name="connsiteX98" fmla="*/ 3099200 w 7045981"/>
              <a:gd name="connsiteY98" fmla="*/ 4465547 h 6056768"/>
              <a:gd name="connsiteX99" fmla="*/ 3176538 w 7045981"/>
              <a:gd name="connsiteY99" fmla="*/ 4297225 h 6056768"/>
              <a:gd name="connsiteX100" fmla="*/ 2985469 w 7045981"/>
              <a:gd name="connsiteY100" fmla="*/ 4297226 h 6056768"/>
              <a:gd name="connsiteX101" fmla="*/ 2876286 w 7045981"/>
              <a:gd name="connsiteY101" fmla="*/ 4233536 h 6056768"/>
              <a:gd name="connsiteX102" fmla="*/ 2830566 w 7045981"/>
              <a:gd name="connsiteY102" fmla="*/ 4138362 h 6056768"/>
              <a:gd name="connsiteX103" fmla="*/ 2876286 w 7045981"/>
              <a:gd name="connsiteY103" fmla="*/ 4001524 h 6056768"/>
              <a:gd name="connsiteX104" fmla="*/ 2844442 w 7045981"/>
              <a:gd name="connsiteY104" fmla="*/ 3414670 h 6056768"/>
              <a:gd name="connsiteX105" fmla="*/ 2898715 w 7045981"/>
              <a:gd name="connsiteY105" fmla="*/ 3219412 h 6056768"/>
              <a:gd name="connsiteX106" fmla="*/ 2728882 w 7045981"/>
              <a:gd name="connsiteY106" fmla="*/ 3266723 h 6056768"/>
              <a:gd name="connsiteX107" fmla="*/ 2571486 w 7045981"/>
              <a:gd name="connsiteY107" fmla="*/ 3332784 h 6056768"/>
              <a:gd name="connsiteX108" fmla="*/ 2579589 w 7045981"/>
              <a:gd name="connsiteY108" fmla="*/ 3582031 h 6056768"/>
              <a:gd name="connsiteX109" fmla="*/ 2462624 w 7045981"/>
              <a:gd name="connsiteY109" fmla="*/ 3824071 h 6056768"/>
              <a:gd name="connsiteX110" fmla="*/ 2296727 w 7045981"/>
              <a:gd name="connsiteY110" fmla="*/ 4020891 h 6056768"/>
              <a:gd name="connsiteX111" fmla="*/ 2143856 w 7045981"/>
              <a:gd name="connsiteY111" fmla="*/ 3951482 h 6056768"/>
              <a:gd name="connsiteX112" fmla="*/ 2094807 w 7045981"/>
              <a:gd name="connsiteY112" fmla="*/ 3839192 h 6056768"/>
              <a:gd name="connsiteX113" fmla="*/ 1975534 w 7045981"/>
              <a:gd name="connsiteY113" fmla="*/ 3714921 h 6056768"/>
              <a:gd name="connsiteX114" fmla="*/ 1577760 w 7045981"/>
              <a:gd name="connsiteY114" fmla="*/ 3580909 h 6056768"/>
              <a:gd name="connsiteX115" fmla="*/ 877752 w 7045981"/>
              <a:gd name="connsiteY115" fmla="*/ 3072899 h 6056768"/>
              <a:gd name="connsiteX116" fmla="*/ 658812 w 7045981"/>
              <a:gd name="connsiteY116" fmla="*/ 2924792 h 6056768"/>
              <a:gd name="connsiteX117" fmla="*/ 454280 w 7045981"/>
              <a:gd name="connsiteY117" fmla="*/ 2793899 h 6056768"/>
              <a:gd name="connsiteX118" fmla="*/ 668931 w 7045981"/>
              <a:gd name="connsiteY118" fmla="*/ 2612727 h 6056768"/>
              <a:gd name="connsiteX119" fmla="*/ 323962 w 7045981"/>
              <a:gd name="connsiteY119" fmla="*/ 2396758 h 6056768"/>
              <a:gd name="connsiteX120" fmla="*/ 386589 w 7045981"/>
              <a:gd name="connsiteY120" fmla="*/ 2243919 h 6056768"/>
              <a:gd name="connsiteX121" fmla="*/ 269757 w 7045981"/>
              <a:gd name="connsiteY121" fmla="*/ 1987464 h 6056768"/>
              <a:gd name="connsiteX122" fmla="*/ 110248 w 7045981"/>
              <a:gd name="connsiteY122" fmla="*/ 1653163 h 6056768"/>
              <a:gd name="connsiteX123" fmla="*/ 105020 w 7045981"/>
              <a:gd name="connsiteY123" fmla="*/ 1572510 h 6056768"/>
              <a:gd name="connsiteX124" fmla="*/ 333819 w 7045981"/>
              <a:gd name="connsiteY124" fmla="*/ 1361368 h 6056768"/>
              <a:gd name="connsiteX125" fmla="*/ 81057 w 7045981"/>
              <a:gd name="connsiteY125" fmla="*/ 1235825 h 6056768"/>
              <a:gd name="connsiteX126" fmla="*/ 216193 w 7045981"/>
              <a:gd name="connsiteY126" fmla="*/ 948839 h 6056768"/>
              <a:gd name="connsiteX127" fmla="*/ 143783 w 7045981"/>
              <a:gd name="connsiteY127" fmla="*/ 710023 h 6056768"/>
              <a:gd name="connsiteX128" fmla="*/ 27747 w 7045981"/>
              <a:gd name="connsiteY128" fmla="*/ 561519 h 6056768"/>
              <a:gd name="connsiteX129" fmla="*/ 0 w 7045981"/>
              <a:gd name="connsiteY129" fmla="*/ 188422 h 6056768"/>
              <a:gd name="connsiteX130" fmla="*/ 701 w 7045981"/>
              <a:gd name="connsiteY13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492943 w 7045981"/>
              <a:gd name="connsiteY39" fmla="*/ 967172 h 6056768"/>
              <a:gd name="connsiteX40" fmla="*/ 6781565 w 7045981"/>
              <a:gd name="connsiteY40" fmla="*/ 1090831 h 6056768"/>
              <a:gd name="connsiteX41" fmla="*/ 6853485 w 7045981"/>
              <a:gd name="connsiteY41" fmla="*/ 1286164 h 6056768"/>
              <a:gd name="connsiteX42" fmla="*/ 6945614 w 7045981"/>
              <a:gd name="connsiteY42" fmla="*/ 1481147 h 6056768"/>
              <a:gd name="connsiteX43" fmla="*/ 6804441 w 7045981"/>
              <a:gd name="connsiteY43" fmla="*/ 1709225 h 6056768"/>
              <a:gd name="connsiteX44" fmla="*/ 6746439 w 7045981"/>
              <a:gd name="connsiteY44" fmla="*/ 1834232 h 6056768"/>
              <a:gd name="connsiteX45" fmla="*/ 6849259 w 7045981"/>
              <a:gd name="connsiteY45" fmla="*/ 1869248 h 6056768"/>
              <a:gd name="connsiteX46" fmla="*/ 6907787 w 7045981"/>
              <a:gd name="connsiteY46" fmla="*/ 1959230 h 6056768"/>
              <a:gd name="connsiteX47" fmla="*/ 6859707 w 7045981"/>
              <a:gd name="connsiteY47" fmla="*/ 2035796 h 6056768"/>
              <a:gd name="connsiteX48" fmla="*/ 6885748 w 7045981"/>
              <a:gd name="connsiteY48" fmla="*/ 2081226 h 6056768"/>
              <a:gd name="connsiteX49" fmla="*/ 7020976 w 7045981"/>
              <a:gd name="connsiteY49" fmla="*/ 2274409 h 6056768"/>
              <a:gd name="connsiteX50" fmla="*/ 7036149 w 7045981"/>
              <a:gd name="connsiteY50" fmla="*/ 2368387 h 6056768"/>
              <a:gd name="connsiteX51" fmla="*/ 6911473 w 7045981"/>
              <a:gd name="connsiteY51" fmla="*/ 2523016 h 6056768"/>
              <a:gd name="connsiteX52" fmla="*/ 6947868 w 7045981"/>
              <a:gd name="connsiteY52" fmla="*/ 2563959 h 6056768"/>
              <a:gd name="connsiteX53" fmla="*/ 6875080 w 7045981"/>
              <a:gd name="connsiteY53" fmla="*/ 2645845 h 6056768"/>
              <a:gd name="connsiteX54" fmla="*/ 6820488 w 7045981"/>
              <a:gd name="connsiteY54" fmla="*/ 2636747 h 6056768"/>
              <a:gd name="connsiteX55" fmla="*/ 6737385 w 7045981"/>
              <a:gd name="connsiteY55" fmla="*/ 2748633 h 6056768"/>
              <a:gd name="connsiteX56" fmla="*/ 6820488 w 7045981"/>
              <a:gd name="connsiteY56" fmla="*/ 2941547 h 6056768"/>
              <a:gd name="connsiteX57" fmla="*/ 6840672 w 7045981"/>
              <a:gd name="connsiteY57" fmla="*/ 2995626 h 6056768"/>
              <a:gd name="connsiteX58" fmla="*/ 6909400 w 7045981"/>
              <a:gd name="connsiteY58" fmla="*/ 3210359 h 6056768"/>
              <a:gd name="connsiteX59" fmla="*/ 6829587 w 7045981"/>
              <a:gd name="connsiteY59" fmla="*/ 3241799 h 6056768"/>
              <a:gd name="connsiteX60" fmla="*/ 6791705 w 7045981"/>
              <a:gd name="connsiteY60" fmla="*/ 3491017 h 6056768"/>
              <a:gd name="connsiteX61" fmla="*/ 6641817 w 7045981"/>
              <a:gd name="connsiteY61" fmla="*/ 3639987 h 6056768"/>
              <a:gd name="connsiteX62" fmla="*/ 6547533 w 7045981"/>
              <a:gd name="connsiteY62" fmla="*/ 3642133 h 6056768"/>
              <a:gd name="connsiteX63" fmla="*/ 6348085 w 7045981"/>
              <a:gd name="connsiteY63" fmla="*/ 3762620 h 6056768"/>
              <a:gd name="connsiteX64" fmla="*/ 6149696 w 7045981"/>
              <a:gd name="connsiteY64" fmla="*/ 3628581 h 6056768"/>
              <a:gd name="connsiteX65" fmla="*/ 6088058 w 7045981"/>
              <a:gd name="connsiteY65" fmla="*/ 3501106 h 6056768"/>
              <a:gd name="connsiteX66" fmla="*/ 5904466 w 7045981"/>
              <a:gd name="connsiteY66" fmla="*/ 3319000 h 6056768"/>
              <a:gd name="connsiteX67" fmla="*/ 5771725 w 7045981"/>
              <a:gd name="connsiteY67" fmla="*/ 3375553 h 6056768"/>
              <a:gd name="connsiteX68" fmla="*/ 5674077 w 7045981"/>
              <a:gd name="connsiteY68" fmla="*/ 3487457 h 6056768"/>
              <a:gd name="connsiteX69" fmla="*/ 5551381 w 7045981"/>
              <a:gd name="connsiteY69" fmla="*/ 3500069 h 6056768"/>
              <a:gd name="connsiteX70" fmla="*/ 5446614 w 7045981"/>
              <a:gd name="connsiteY70" fmla="*/ 3501106 h 6056768"/>
              <a:gd name="connsiteX71" fmla="*/ 5346531 w 7045981"/>
              <a:gd name="connsiteY71" fmla="*/ 3432867 h 6056768"/>
              <a:gd name="connsiteX72" fmla="*/ 5247823 w 7045981"/>
              <a:gd name="connsiteY72" fmla="*/ 3505174 h 6056768"/>
              <a:gd name="connsiteX73" fmla="*/ 5091773 w 7045981"/>
              <a:gd name="connsiteY73" fmla="*/ 3350980 h 6056768"/>
              <a:gd name="connsiteX74" fmla="*/ 4899531 w 7045981"/>
              <a:gd name="connsiteY74" fmla="*/ 3300893 h 6056768"/>
              <a:gd name="connsiteX75" fmla="*/ 4921719 w 7045981"/>
              <a:gd name="connsiteY75" fmla="*/ 3452826 h 6056768"/>
              <a:gd name="connsiteX76" fmla="*/ 4971959 w 7045981"/>
              <a:gd name="connsiteY76" fmla="*/ 3853155 h 6056768"/>
              <a:gd name="connsiteX77" fmla="*/ 4890477 w 7045981"/>
              <a:gd name="connsiteY77" fmla="*/ 4215293 h 6056768"/>
              <a:gd name="connsiteX78" fmla="*/ 5053440 w 7045981"/>
              <a:gd name="connsiteY78" fmla="*/ 4749448 h 6056768"/>
              <a:gd name="connsiteX79" fmla="*/ 4914352 w 7045981"/>
              <a:gd name="connsiteY79" fmla="*/ 4788544 h 6056768"/>
              <a:gd name="connsiteX80" fmla="*/ 4659594 w 7045981"/>
              <a:gd name="connsiteY80" fmla="*/ 4679362 h 6056768"/>
              <a:gd name="connsiteX81" fmla="*/ 4211468 w 7045981"/>
              <a:gd name="connsiteY81" fmla="*/ 4613646 h 6056768"/>
              <a:gd name="connsiteX82" fmla="*/ 4241063 w 7045981"/>
              <a:gd name="connsiteY82" fmla="*/ 4756700 h 6056768"/>
              <a:gd name="connsiteX83" fmla="*/ 4401590 w 7045981"/>
              <a:gd name="connsiteY83" fmla="*/ 5147800 h 6056768"/>
              <a:gd name="connsiteX84" fmla="*/ 4341146 w 7045981"/>
              <a:gd name="connsiteY84" fmla="*/ 5234371 h 6056768"/>
              <a:gd name="connsiteX85" fmla="*/ 4093772 w 7045981"/>
              <a:gd name="connsiteY85" fmla="*/ 5383191 h 6056768"/>
              <a:gd name="connsiteX86" fmla="*/ 4455911 w 7045981"/>
              <a:gd name="connsiteY86" fmla="*/ 5763437 h 6056768"/>
              <a:gd name="connsiteX87" fmla="*/ 4365377 w 7045981"/>
              <a:gd name="connsiteY87" fmla="*/ 5989773 h 6056768"/>
              <a:gd name="connsiteX88" fmla="*/ 4250161 w 7045981"/>
              <a:gd name="connsiteY88" fmla="*/ 5957703 h 6056768"/>
              <a:gd name="connsiteX89" fmla="*/ 3938958 w 7045981"/>
              <a:gd name="connsiteY89" fmla="*/ 6056768 h 6056768"/>
              <a:gd name="connsiteX90" fmla="*/ 3713349 w 7045981"/>
              <a:gd name="connsiteY90" fmla="*/ 5839422 h 6056768"/>
              <a:gd name="connsiteX91" fmla="*/ 3449492 w 7045981"/>
              <a:gd name="connsiteY91" fmla="*/ 5402694 h 6056768"/>
              <a:gd name="connsiteX92" fmla="*/ 3440394 w 7045981"/>
              <a:gd name="connsiteY92" fmla="*/ 5311709 h 6056768"/>
              <a:gd name="connsiteX93" fmla="*/ 3313015 w 7045981"/>
              <a:gd name="connsiteY93" fmla="*/ 5143386 h 6056768"/>
              <a:gd name="connsiteX94" fmla="*/ 3238062 w 7045981"/>
              <a:gd name="connsiteY94" fmla="*/ 5093616 h 6056768"/>
              <a:gd name="connsiteX95" fmla="*/ 3208382 w 7045981"/>
              <a:gd name="connsiteY95" fmla="*/ 4965965 h 6056768"/>
              <a:gd name="connsiteX96" fmla="*/ 3267522 w 7045981"/>
              <a:gd name="connsiteY96" fmla="*/ 4861333 h 6056768"/>
              <a:gd name="connsiteX97" fmla="*/ 3085552 w 7045981"/>
              <a:gd name="connsiteY97" fmla="*/ 4652067 h 6056768"/>
              <a:gd name="connsiteX98" fmla="*/ 3099200 w 7045981"/>
              <a:gd name="connsiteY98" fmla="*/ 4465547 h 6056768"/>
              <a:gd name="connsiteX99" fmla="*/ 3176538 w 7045981"/>
              <a:gd name="connsiteY99" fmla="*/ 4297225 h 6056768"/>
              <a:gd name="connsiteX100" fmla="*/ 2985469 w 7045981"/>
              <a:gd name="connsiteY100" fmla="*/ 4297226 h 6056768"/>
              <a:gd name="connsiteX101" fmla="*/ 2876286 w 7045981"/>
              <a:gd name="connsiteY101" fmla="*/ 4233536 h 6056768"/>
              <a:gd name="connsiteX102" fmla="*/ 2830566 w 7045981"/>
              <a:gd name="connsiteY102" fmla="*/ 4138362 h 6056768"/>
              <a:gd name="connsiteX103" fmla="*/ 2876286 w 7045981"/>
              <a:gd name="connsiteY103" fmla="*/ 4001524 h 6056768"/>
              <a:gd name="connsiteX104" fmla="*/ 2844442 w 7045981"/>
              <a:gd name="connsiteY104" fmla="*/ 3414670 h 6056768"/>
              <a:gd name="connsiteX105" fmla="*/ 2898715 w 7045981"/>
              <a:gd name="connsiteY105" fmla="*/ 3219412 h 6056768"/>
              <a:gd name="connsiteX106" fmla="*/ 2728882 w 7045981"/>
              <a:gd name="connsiteY106" fmla="*/ 3266723 h 6056768"/>
              <a:gd name="connsiteX107" fmla="*/ 2571486 w 7045981"/>
              <a:gd name="connsiteY107" fmla="*/ 3332784 h 6056768"/>
              <a:gd name="connsiteX108" fmla="*/ 2579589 w 7045981"/>
              <a:gd name="connsiteY108" fmla="*/ 3582031 h 6056768"/>
              <a:gd name="connsiteX109" fmla="*/ 2462624 w 7045981"/>
              <a:gd name="connsiteY109" fmla="*/ 3824071 h 6056768"/>
              <a:gd name="connsiteX110" fmla="*/ 2296727 w 7045981"/>
              <a:gd name="connsiteY110" fmla="*/ 4020891 h 6056768"/>
              <a:gd name="connsiteX111" fmla="*/ 2143856 w 7045981"/>
              <a:gd name="connsiteY111" fmla="*/ 3951482 h 6056768"/>
              <a:gd name="connsiteX112" fmla="*/ 2094807 w 7045981"/>
              <a:gd name="connsiteY112" fmla="*/ 3839192 h 6056768"/>
              <a:gd name="connsiteX113" fmla="*/ 1975534 w 7045981"/>
              <a:gd name="connsiteY113" fmla="*/ 3714921 h 6056768"/>
              <a:gd name="connsiteX114" fmla="*/ 1577760 w 7045981"/>
              <a:gd name="connsiteY114" fmla="*/ 3580909 h 6056768"/>
              <a:gd name="connsiteX115" fmla="*/ 877752 w 7045981"/>
              <a:gd name="connsiteY115" fmla="*/ 3072899 h 6056768"/>
              <a:gd name="connsiteX116" fmla="*/ 658812 w 7045981"/>
              <a:gd name="connsiteY116" fmla="*/ 2924792 h 6056768"/>
              <a:gd name="connsiteX117" fmla="*/ 454280 w 7045981"/>
              <a:gd name="connsiteY117" fmla="*/ 2793899 h 6056768"/>
              <a:gd name="connsiteX118" fmla="*/ 668931 w 7045981"/>
              <a:gd name="connsiteY118" fmla="*/ 2612727 h 6056768"/>
              <a:gd name="connsiteX119" fmla="*/ 323962 w 7045981"/>
              <a:gd name="connsiteY119" fmla="*/ 2396758 h 6056768"/>
              <a:gd name="connsiteX120" fmla="*/ 386589 w 7045981"/>
              <a:gd name="connsiteY120" fmla="*/ 2243919 h 6056768"/>
              <a:gd name="connsiteX121" fmla="*/ 269757 w 7045981"/>
              <a:gd name="connsiteY121" fmla="*/ 1987464 h 6056768"/>
              <a:gd name="connsiteX122" fmla="*/ 110248 w 7045981"/>
              <a:gd name="connsiteY122" fmla="*/ 1653163 h 6056768"/>
              <a:gd name="connsiteX123" fmla="*/ 105020 w 7045981"/>
              <a:gd name="connsiteY123" fmla="*/ 1572510 h 6056768"/>
              <a:gd name="connsiteX124" fmla="*/ 333819 w 7045981"/>
              <a:gd name="connsiteY124" fmla="*/ 1361368 h 6056768"/>
              <a:gd name="connsiteX125" fmla="*/ 81057 w 7045981"/>
              <a:gd name="connsiteY125" fmla="*/ 1235825 h 6056768"/>
              <a:gd name="connsiteX126" fmla="*/ 216193 w 7045981"/>
              <a:gd name="connsiteY126" fmla="*/ 948839 h 6056768"/>
              <a:gd name="connsiteX127" fmla="*/ 143783 w 7045981"/>
              <a:gd name="connsiteY127" fmla="*/ 710023 h 6056768"/>
              <a:gd name="connsiteX128" fmla="*/ 27747 w 7045981"/>
              <a:gd name="connsiteY128" fmla="*/ 561519 h 6056768"/>
              <a:gd name="connsiteX129" fmla="*/ 0 w 7045981"/>
              <a:gd name="connsiteY129" fmla="*/ 188422 h 6056768"/>
              <a:gd name="connsiteX130" fmla="*/ 701 w 7045981"/>
              <a:gd name="connsiteY13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492943 w 7045981"/>
              <a:gd name="connsiteY39" fmla="*/ 967172 h 6056768"/>
              <a:gd name="connsiteX40" fmla="*/ 6781565 w 7045981"/>
              <a:gd name="connsiteY40" fmla="*/ 1090831 h 6056768"/>
              <a:gd name="connsiteX41" fmla="*/ 6853485 w 7045981"/>
              <a:gd name="connsiteY41" fmla="*/ 1286164 h 6056768"/>
              <a:gd name="connsiteX42" fmla="*/ 6916024 w 7045981"/>
              <a:gd name="connsiteY42" fmla="*/ 1376604 h 6056768"/>
              <a:gd name="connsiteX43" fmla="*/ 6945614 w 7045981"/>
              <a:gd name="connsiteY43" fmla="*/ 1481147 h 6056768"/>
              <a:gd name="connsiteX44" fmla="*/ 6804441 w 7045981"/>
              <a:gd name="connsiteY44" fmla="*/ 1709225 h 6056768"/>
              <a:gd name="connsiteX45" fmla="*/ 6746439 w 7045981"/>
              <a:gd name="connsiteY45" fmla="*/ 1834232 h 6056768"/>
              <a:gd name="connsiteX46" fmla="*/ 6849259 w 7045981"/>
              <a:gd name="connsiteY46" fmla="*/ 1869248 h 6056768"/>
              <a:gd name="connsiteX47" fmla="*/ 6907787 w 7045981"/>
              <a:gd name="connsiteY47" fmla="*/ 1959230 h 6056768"/>
              <a:gd name="connsiteX48" fmla="*/ 6859707 w 7045981"/>
              <a:gd name="connsiteY48" fmla="*/ 2035796 h 6056768"/>
              <a:gd name="connsiteX49" fmla="*/ 6885748 w 7045981"/>
              <a:gd name="connsiteY49" fmla="*/ 2081226 h 6056768"/>
              <a:gd name="connsiteX50" fmla="*/ 7020976 w 7045981"/>
              <a:gd name="connsiteY50" fmla="*/ 2274409 h 6056768"/>
              <a:gd name="connsiteX51" fmla="*/ 7036149 w 7045981"/>
              <a:gd name="connsiteY51" fmla="*/ 2368387 h 6056768"/>
              <a:gd name="connsiteX52" fmla="*/ 6911473 w 7045981"/>
              <a:gd name="connsiteY52" fmla="*/ 2523016 h 6056768"/>
              <a:gd name="connsiteX53" fmla="*/ 6947868 w 7045981"/>
              <a:gd name="connsiteY53" fmla="*/ 2563959 h 6056768"/>
              <a:gd name="connsiteX54" fmla="*/ 6875080 w 7045981"/>
              <a:gd name="connsiteY54" fmla="*/ 2645845 h 6056768"/>
              <a:gd name="connsiteX55" fmla="*/ 6820488 w 7045981"/>
              <a:gd name="connsiteY55" fmla="*/ 2636747 h 6056768"/>
              <a:gd name="connsiteX56" fmla="*/ 6737385 w 7045981"/>
              <a:gd name="connsiteY56" fmla="*/ 2748633 h 6056768"/>
              <a:gd name="connsiteX57" fmla="*/ 6820488 w 7045981"/>
              <a:gd name="connsiteY57" fmla="*/ 2941547 h 6056768"/>
              <a:gd name="connsiteX58" fmla="*/ 6840672 w 7045981"/>
              <a:gd name="connsiteY58" fmla="*/ 2995626 h 6056768"/>
              <a:gd name="connsiteX59" fmla="*/ 6909400 w 7045981"/>
              <a:gd name="connsiteY59" fmla="*/ 3210359 h 6056768"/>
              <a:gd name="connsiteX60" fmla="*/ 6829587 w 7045981"/>
              <a:gd name="connsiteY60" fmla="*/ 3241799 h 6056768"/>
              <a:gd name="connsiteX61" fmla="*/ 6791705 w 7045981"/>
              <a:gd name="connsiteY61" fmla="*/ 3491017 h 6056768"/>
              <a:gd name="connsiteX62" fmla="*/ 6641817 w 7045981"/>
              <a:gd name="connsiteY62" fmla="*/ 3639987 h 6056768"/>
              <a:gd name="connsiteX63" fmla="*/ 6547533 w 7045981"/>
              <a:gd name="connsiteY63" fmla="*/ 3642133 h 6056768"/>
              <a:gd name="connsiteX64" fmla="*/ 6348085 w 7045981"/>
              <a:gd name="connsiteY64" fmla="*/ 3762620 h 6056768"/>
              <a:gd name="connsiteX65" fmla="*/ 6149696 w 7045981"/>
              <a:gd name="connsiteY65" fmla="*/ 3628581 h 6056768"/>
              <a:gd name="connsiteX66" fmla="*/ 6088058 w 7045981"/>
              <a:gd name="connsiteY66" fmla="*/ 3501106 h 6056768"/>
              <a:gd name="connsiteX67" fmla="*/ 5904466 w 7045981"/>
              <a:gd name="connsiteY67" fmla="*/ 3319000 h 6056768"/>
              <a:gd name="connsiteX68" fmla="*/ 5771725 w 7045981"/>
              <a:gd name="connsiteY68" fmla="*/ 3375553 h 6056768"/>
              <a:gd name="connsiteX69" fmla="*/ 5674077 w 7045981"/>
              <a:gd name="connsiteY69" fmla="*/ 3487457 h 6056768"/>
              <a:gd name="connsiteX70" fmla="*/ 5551381 w 7045981"/>
              <a:gd name="connsiteY70" fmla="*/ 3500069 h 6056768"/>
              <a:gd name="connsiteX71" fmla="*/ 5446614 w 7045981"/>
              <a:gd name="connsiteY71" fmla="*/ 3501106 h 6056768"/>
              <a:gd name="connsiteX72" fmla="*/ 5346531 w 7045981"/>
              <a:gd name="connsiteY72" fmla="*/ 3432867 h 6056768"/>
              <a:gd name="connsiteX73" fmla="*/ 5247823 w 7045981"/>
              <a:gd name="connsiteY73" fmla="*/ 3505174 h 6056768"/>
              <a:gd name="connsiteX74" fmla="*/ 5091773 w 7045981"/>
              <a:gd name="connsiteY74" fmla="*/ 3350980 h 6056768"/>
              <a:gd name="connsiteX75" fmla="*/ 4899531 w 7045981"/>
              <a:gd name="connsiteY75" fmla="*/ 3300893 h 6056768"/>
              <a:gd name="connsiteX76" fmla="*/ 4921719 w 7045981"/>
              <a:gd name="connsiteY76" fmla="*/ 3452826 h 6056768"/>
              <a:gd name="connsiteX77" fmla="*/ 4971959 w 7045981"/>
              <a:gd name="connsiteY77" fmla="*/ 3853155 h 6056768"/>
              <a:gd name="connsiteX78" fmla="*/ 4890477 w 7045981"/>
              <a:gd name="connsiteY78" fmla="*/ 4215293 h 6056768"/>
              <a:gd name="connsiteX79" fmla="*/ 5053440 w 7045981"/>
              <a:gd name="connsiteY79" fmla="*/ 4749448 h 6056768"/>
              <a:gd name="connsiteX80" fmla="*/ 4914352 w 7045981"/>
              <a:gd name="connsiteY80" fmla="*/ 4788544 h 6056768"/>
              <a:gd name="connsiteX81" fmla="*/ 4659594 w 7045981"/>
              <a:gd name="connsiteY81" fmla="*/ 4679362 h 6056768"/>
              <a:gd name="connsiteX82" fmla="*/ 4211468 w 7045981"/>
              <a:gd name="connsiteY82" fmla="*/ 4613646 h 6056768"/>
              <a:gd name="connsiteX83" fmla="*/ 4241063 w 7045981"/>
              <a:gd name="connsiteY83" fmla="*/ 4756700 h 6056768"/>
              <a:gd name="connsiteX84" fmla="*/ 4401590 w 7045981"/>
              <a:gd name="connsiteY84" fmla="*/ 5147800 h 6056768"/>
              <a:gd name="connsiteX85" fmla="*/ 4341146 w 7045981"/>
              <a:gd name="connsiteY85" fmla="*/ 5234371 h 6056768"/>
              <a:gd name="connsiteX86" fmla="*/ 4093772 w 7045981"/>
              <a:gd name="connsiteY86" fmla="*/ 5383191 h 6056768"/>
              <a:gd name="connsiteX87" fmla="*/ 4455911 w 7045981"/>
              <a:gd name="connsiteY87" fmla="*/ 5763437 h 6056768"/>
              <a:gd name="connsiteX88" fmla="*/ 4365377 w 7045981"/>
              <a:gd name="connsiteY88" fmla="*/ 5989773 h 6056768"/>
              <a:gd name="connsiteX89" fmla="*/ 4250161 w 7045981"/>
              <a:gd name="connsiteY89" fmla="*/ 5957703 h 6056768"/>
              <a:gd name="connsiteX90" fmla="*/ 3938958 w 7045981"/>
              <a:gd name="connsiteY90" fmla="*/ 6056768 h 6056768"/>
              <a:gd name="connsiteX91" fmla="*/ 3713349 w 7045981"/>
              <a:gd name="connsiteY91" fmla="*/ 5839422 h 6056768"/>
              <a:gd name="connsiteX92" fmla="*/ 3449492 w 7045981"/>
              <a:gd name="connsiteY92" fmla="*/ 5402694 h 6056768"/>
              <a:gd name="connsiteX93" fmla="*/ 3440394 w 7045981"/>
              <a:gd name="connsiteY93" fmla="*/ 5311709 h 6056768"/>
              <a:gd name="connsiteX94" fmla="*/ 3313015 w 7045981"/>
              <a:gd name="connsiteY94" fmla="*/ 5143386 h 6056768"/>
              <a:gd name="connsiteX95" fmla="*/ 3238062 w 7045981"/>
              <a:gd name="connsiteY95" fmla="*/ 5093616 h 6056768"/>
              <a:gd name="connsiteX96" fmla="*/ 3208382 w 7045981"/>
              <a:gd name="connsiteY96" fmla="*/ 4965965 h 6056768"/>
              <a:gd name="connsiteX97" fmla="*/ 3267522 w 7045981"/>
              <a:gd name="connsiteY97" fmla="*/ 4861333 h 6056768"/>
              <a:gd name="connsiteX98" fmla="*/ 3085552 w 7045981"/>
              <a:gd name="connsiteY98" fmla="*/ 4652067 h 6056768"/>
              <a:gd name="connsiteX99" fmla="*/ 3099200 w 7045981"/>
              <a:gd name="connsiteY99" fmla="*/ 4465547 h 6056768"/>
              <a:gd name="connsiteX100" fmla="*/ 3176538 w 7045981"/>
              <a:gd name="connsiteY100" fmla="*/ 4297225 h 6056768"/>
              <a:gd name="connsiteX101" fmla="*/ 2985469 w 7045981"/>
              <a:gd name="connsiteY101" fmla="*/ 4297226 h 6056768"/>
              <a:gd name="connsiteX102" fmla="*/ 2876286 w 7045981"/>
              <a:gd name="connsiteY102" fmla="*/ 4233536 h 6056768"/>
              <a:gd name="connsiteX103" fmla="*/ 2830566 w 7045981"/>
              <a:gd name="connsiteY103" fmla="*/ 4138362 h 6056768"/>
              <a:gd name="connsiteX104" fmla="*/ 2876286 w 7045981"/>
              <a:gd name="connsiteY104" fmla="*/ 4001524 h 6056768"/>
              <a:gd name="connsiteX105" fmla="*/ 2844442 w 7045981"/>
              <a:gd name="connsiteY105" fmla="*/ 3414670 h 6056768"/>
              <a:gd name="connsiteX106" fmla="*/ 2898715 w 7045981"/>
              <a:gd name="connsiteY106" fmla="*/ 3219412 h 6056768"/>
              <a:gd name="connsiteX107" fmla="*/ 2728882 w 7045981"/>
              <a:gd name="connsiteY107" fmla="*/ 3266723 h 6056768"/>
              <a:gd name="connsiteX108" fmla="*/ 2571486 w 7045981"/>
              <a:gd name="connsiteY108" fmla="*/ 3332784 h 6056768"/>
              <a:gd name="connsiteX109" fmla="*/ 2579589 w 7045981"/>
              <a:gd name="connsiteY109" fmla="*/ 3582031 h 6056768"/>
              <a:gd name="connsiteX110" fmla="*/ 2462624 w 7045981"/>
              <a:gd name="connsiteY110" fmla="*/ 3824071 h 6056768"/>
              <a:gd name="connsiteX111" fmla="*/ 2296727 w 7045981"/>
              <a:gd name="connsiteY111" fmla="*/ 4020891 h 6056768"/>
              <a:gd name="connsiteX112" fmla="*/ 2143856 w 7045981"/>
              <a:gd name="connsiteY112" fmla="*/ 3951482 h 6056768"/>
              <a:gd name="connsiteX113" fmla="*/ 2094807 w 7045981"/>
              <a:gd name="connsiteY113" fmla="*/ 3839192 h 6056768"/>
              <a:gd name="connsiteX114" fmla="*/ 1975534 w 7045981"/>
              <a:gd name="connsiteY114" fmla="*/ 3714921 h 6056768"/>
              <a:gd name="connsiteX115" fmla="*/ 1577760 w 7045981"/>
              <a:gd name="connsiteY115" fmla="*/ 3580909 h 6056768"/>
              <a:gd name="connsiteX116" fmla="*/ 877752 w 7045981"/>
              <a:gd name="connsiteY116" fmla="*/ 3072899 h 6056768"/>
              <a:gd name="connsiteX117" fmla="*/ 658812 w 7045981"/>
              <a:gd name="connsiteY117" fmla="*/ 2924792 h 6056768"/>
              <a:gd name="connsiteX118" fmla="*/ 454280 w 7045981"/>
              <a:gd name="connsiteY118" fmla="*/ 2793899 h 6056768"/>
              <a:gd name="connsiteX119" fmla="*/ 668931 w 7045981"/>
              <a:gd name="connsiteY119" fmla="*/ 2612727 h 6056768"/>
              <a:gd name="connsiteX120" fmla="*/ 323962 w 7045981"/>
              <a:gd name="connsiteY120" fmla="*/ 2396758 h 6056768"/>
              <a:gd name="connsiteX121" fmla="*/ 386589 w 7045981"/>
              <a:gd name="connsiteY121" fmla="*/ 2243919 h 6056768"/>
              <a:gd name="connsiteX122" fmla="*/ 269757 w 7045981"/>
              <a:gd name="connsiteY122" fmla="*/ 1987464 h 6056768"/>
              <a:gd name="connsiteX123" fmla="*/ 110248 w 7045981"/>
              <a:gd name="connsiteY123" fmla="*/ 1653163 h 6056768"/>
              <a:gd name="connsiteX124" fmla="*/ 105020 w 7045981"/>
              <a:gd name="connsiteY124" fmla="*/ 1572510 h 6056768"/>
              <a:gd name="connsiteX125" fmla="*/ 333819 w 7045981"/>
              <a:gd name="connsiteY125" fmla="*/ 1361368 h 6056768"/>
              <a:gd name="connsiteX126" fmla="*/ 81057 w 7045981"/>
              <a:gd name="connsiteY126" fmla="*/ 1235825 h 6056768"/>
              <a:gd name="connsiteX127" fmla="*/ 216193 w 7045981"/>
              <a:gd name="connsiteY127" fmla="*/ 948839 h 6056768"/>
              <a:gd name="connsiteX128" fmla="*/ 143783 w 7045981"/>
              <a:gd name="connsiteY128" fmla="*/ 710023 h 6056768"/>
              <a:gd name="connsiteX129" fmla="*/ 27747 w 7045981"/>
              <a:gd name="connsiteY129" fmla="*/ 561519 h 6056768"/>
              <a:gd name="connsiteX130" fmla="*/ 0 w 7045981"/>
              <a:gd name="connsiteY130" fmla="*/ 188422 h 6056768"/>
              <a:gd name="connsiteX131" fmla="*/ 701 w 7045981"/>
              <a:gd name="connsiteY13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492943 w 7045981"/>
              <a:gd name="connsiteY39" fmla="*/ 967172 h 6056768"/>
              <a:gd name="connsiteX40" fmla="*/ 6781565 w 7045981"/>
              <a:gd name="connsiteY40" fmla="*/ 1090831 h 6056768"/>
              <a:gd name="connsiteX41" fmla="*/ 6853485 w 7045981"/>
              <a:gd name="connsiteY41" fmla="*/ 1286164 h 6056768"/>
              <a:gd name="connsiteX42" fmla="*/ 6852334 w 7045981"/>
              <a:gd name="connsiteY42" fmla="*/ 1408448 h 6056768"/>
              <a:gd name="connsiteX43" fmla="*/ 6945614 w 7045981"/>
              <a:gd name="connsiteY43" fmla="*/ 1481147 h 6056768"/>
              <a:gd name="connsiteX44" fmla="*/ 6804441 w 7045981"/>
              <a:gd name="connsiteY44" fmla="*/ 1709225 h 6056768"/>
              <a:gd name="connsiteX45" fmla="*/ 6746439 w 7045981"/>
              <a:gd name="connsiteY45" fmla="*/ 1834232 h 6056768"/>
              <a:gd name="connsiteX46" fmla="*/ 6849259 w 7045981"/>
              <a:gd name="connsiteY46" fmla="*/ 1869248 h 6056768"/>
              <a:gd name="connsiteX47" fmla="*/ 6907787 w 7045981"/>
              <a:gd name="connsiteY47" fmla="*/ 1959230 h 6056768"/>
              <a:gd name="connsiteX48" fmla="*/ 6859707 w 7045981"/>
              <a:gd name="connsiteY48" fmla="*/ 2035796 h 6056768"/>
              <a:gd name="connsiteX49" fmla="*/ 6885748 w 7045981"/>
              <a:gd name="connsiteY49" fmla="*/ 2081226 h 6056768"/>
              <a:gd name="connsiteX50" fmla="*/ 7020976 w 7045981"/>
              <a:gd name="connsiteY50" fmla="*/ 2274409 h 6056768"/>
              <a:gd name="connsiteX51" fmla="*/ 7036149 w 7045981"/>
              <a:gd name="connsiteY51" fmla="*/ 2368387 h 6056768"/>
              <a:gd name="connsiteX52" fmla="*/ 6911473 w 7045981"/>
              <a:gd name="connsiteY52" fmla="*/ 2523016 h 6056768"/>
              <a:gd name="connsiteX53" fmla="*/ 6947868 w 7045981"/>
              <a:gd name="connsiteY53" fmla="*/ 2563959 h 6056768"/>
              <a:gd name="connsiteX54" fmla="*/ 6875080 w 7045981"/>
              <a:gd name="connsiteY54" fmla="*/ 2645845 h 6056768"/>
              <a:gd name="connsiteX55" fmla="*/ 6820488 w 7045981"/>
              <a:gd name="connsiteY55" fmla="*/ 2636747 h 6056768"/>
              <a:gd name="connsiteX56" fmla="*/ 6737385 w 7045981"/>
              <a:gd name="connsiteY56" fmla="*/ 2748633 h 6056768"/>
              <a:gd name="connsiteX57" fmla="*/ 6820488 w 7045981"/>
              <a:gd name="connsiteY57" fmla="*/ 2941547 h 6056768"/>
              <a:gd name="connsiteX58" fmla="*/ 6840672 w 7045981"/>
              <a:gd name="connsiteY58" fmla="*/ 2995626 h 6056768"/>
              <a:gd name="connsiteX59" fmla="*/ 6909400 w 7045981"/>
              <a:gd name="connsiteY59" fmla="*/ 3210359 h 6056768"/>
              <a:gd name="connsiteX60" fmla="*/ 6829587 w 7045981"/>
              <a:gd name="connsiteY60" fmla="*/ 3241799 h 6056768"/>
              <a:gd name="connsiteX61" fmla="*/ 6791705 w 7045981"/>
              <a:gd name="connsiteY61" fmla="*/ 3491017 h 6056768"/>
              <a:gd name="connsiteX62" fmla="*/ 6641817 w 7045981"/>
              <a:gd name="connsiteY62" fmla="*/ 3639987 h 6056768"/>
              <a:gd name="connsiteX63" fmla="*/ 6547533 w 7045981"/>
              <a:gd name="connsiteY63" fmla="*/ 3642133 h 6056768"/>
              <a:gd name="connsiteX64" fmla="*/ 6348085 w 7045981"/>
              <a:gd name="connsiteY64" fmla="*/ 3762620 h 6056768"/>
              <a:gd name="connsiteX65" fmla="*/ 6149696 w 7045981"/>
              <a:gd name="connsiteY65" fmla="*/ 3628581 h 6056768"/>
              <a:gd name="connsiteX66" fmla="*/ 6088058 w 7045981"/>
              <a:gd name="connsiteY66" fmla="*/ 3501106 h 6056768"/>
              <a:gd name="connsiteX67" fmla="*/ 5904466 w 7045981"/>
              <a:gd name="connsiteY67" fmla="*/ 3319000 h 6056768"/>
              <a:gd name="connsiteX68" fmla="*/ 5771725 w 7045981"/>
              <a:gd name="connsiteY68" fmla="*/ 3375553 h 6056768"/>
              <a:gd name="connsiteX69" fmla="*/ 5674077 w 7045981"/>
              <a:gd name="connsiteY69" fmla="*/ 3487457 h 6056768"/>
              <a:gd name="connsiteX70" fmla="*/ 5551381 w 7045981"/>
              <a:gd name="connsiteY70" fmla="*/ 3500069 h 6056768"/>
              <a:gd name="connsiteX71" fmla="*/ 5446614 w 7045981"/>
              <a:gd name="connsiteY71" fmla="*/ 3501106 h 6056768"/>
              <a:gd name="connsiteX72" fmla="*/ 5346531 w 7045981"/>
              <a:gd name="connsiteY72" fmla="*/ 3432867 h 6056768"/>
              <a:gd name="connsiteX73" fmla="*/ 5247823 w 7045981"/>
              <a:gd name="connsiteY73" fmla="*/ 3505174 h 6056768"/>
              <a:gd name="connsiteX74" fmla="*/ 5091773 w 7045981"/>
              <a:gd name="connsiteY74" fmla="*/ 3350980 h 6056768"/>
              <a:gd name="connsiteX75" fmla="*/ 4899531 w 7045981"/>
              <a:gd name="connsiteY75" fmla="*/ 3300893 h 6056768"/>
              <a:gd name="connsiteX76" fmla="*/ 4921719 w 7045981"/>
              <a:gd name="connsiteY76" fmla="*/ 3452826 h 6056768"/>
              <a:gd name="connsiteX77" fmla="*/ 4971959 w 7045981"/>
              <a:gd name="connsiteY77" fmla="*/ 3853155 h 6056768"/>
              <a:gd name="connsiteX78" fmla="*/ 4890477 w 7045981"/>
              <a:gd name="connsiteY78" fmla="*/ 4215293 h 6056768"/>
              <a:gd name="connsiteX79" fmla="*/ 5053440 w 7045981"/>
              <a:gd name="connsiteY79" fmla="*/ 4749448 h 6056768"/>
              <a:gd name="connsiteX80" fmla="*/ 4914352 w 7045981"/>
              <a:gd name="connsiteY80" fmla="*/ 4788544 h 6056768"/>
              <a:gd name="connsiteX81" fmla="*/ 4659594 w 7045981"/>
              <a:gd name="connsiteY81" fmla="*/ 4679362 h 6056768"/>
              <a:gd name="connsiteX82" fmla="*/ 4211468 w 7045981"/>
              <a:gd name="connsiteY82" fmla="*/ 4613646 h 6056768"/>
              <a:gd name="connsiteX83" fmla="*/ 4241063 w 7045981"/>
              <a:gd name="connsiteY83" fmla="*/ 4756700 h 6056768"/>
              <a:gd name="connsiteX84" fmla="*/ 4401590 w 7045981"/>
              <a:gd name="connsiteY84" fmla="*/ 5147800 h 6056768"/>
              <a:gd name="connsiteX85" fmla="*/ 4341146 w 7045981"/>
              <a:gd name="connsiteY85" fmla="*/ 5234371 h 6056768"/>
              <a:gd name="connsiteX86" fmla="*/ 4093772 w 7045981"/>
              <a:gd name="connsiteY86" fmla="*/ 5383191 h 6056768"/>
              <a:gd name="connsiteX87" fmla="*/ 4455911 w 7045981"/>
              <a:gd name="connsiteY87" fmla="*/ 5763437 h 6056768"/>
              <a:gd name="connsiteX88" fmla="*/ 4365377 w 7045981"/>
              <a:gd name="connsiteY88" fmla="*/ 5989773 h 6056768"/>
              <a:gd name="connsiteX89" fmla="*/ 4250161 w 7045981"/>
              <a:gd name="connsiteY89" fmla="*/ 5957703 h 6056768"/>
              <a:gd name="connsiteX90" fmla="*/ 3938958 w 7045981"/>
              <a:gd name="connsiteY90" fmla="*/ 6056768 h 6056768"/>
              <a:gd name="connsiteX91" fmla="*/ 3713349 w 7045981"/>
              <a:gd name="connsiteY91" fmla="*/ 5839422 h 6056768"/>
              <a:gd name="connsiteX92" fmla="*/ 3449492 w 7045981"/>
              <a:gd name="connsiteY92" fmla="*/ 5402694 h 6056768"/>
              <a:gd name="connsiteX93" fmla="*/ 3440394 w 7045981"/>
              <a:gd name="connsiteY93" fmla="*/ 5311709 h 6056768"/>
              <a:gd name="connsiteX94" fmla="*/ 3313015 w 7045981"/>
              <a:gd name="connsiteY94" fmla="*/ 5143386 h 6056768"/>
              <a:gd name="connsiteX95" fmla="*/ 3238062 w 7045981"/>
              <a:gd name="connsiteY95" fmla="*/ 5093616 h 6056768"/>
              <a:gd name="connsiteX96" fmla="*/ 3208382 w 7045981"/>
              <a:gd name="connsiteY96" fmla="*/ 4965965 h 6056768"/>
              <a:gd name="connsiteX97" fmla="*/ 3267522 w 7045981"/>
              <a:gd name="connsiteY97" fmla="*/ 4861333 h 6056768"/>
              <a:gd name="connsiteX98" fmla="*/ 3085552 w 7045981"/>
              <a:gd name="connsiteY98" fmla="*/ 4652067 h 6056768"/>
              <a:gd name="connsiteX99" fmla="*/ 3099200 w 7045981"/>
              <a:gd name="connsiteY99" fmla="*/ 4465547 h 6056768"/>
              <a:gd name="connsiteX100" fmla="*/ 3176538 w 7045981"/>
              <a:gd name="connsiteY100" fmla="*/ 4297225 h 6056768"/>
              <a:gd name="connsiteX101" fmla="*/ 2985469 w 7045981"/>
              <a:gd name="connsiteY101" fmla="*/ 4297226 h 6056768"/>
              <a:gd name="connsiteX102" fmla="*/ 2876286 w 7045981"/>
              <a:gd name="connsiteY102" fmla="*/ 4233536 h 6056768"/>
              <a:gd name="connsiteX103" fmla="*/ 2830566 w 7045981"/>
              <a:gd name="connsiteY103" fmla="*/ 4138362 h 6056768"/>
              <a:gd name="connsiteX104" fmla="*/ 2876286 w 7045981"/>
              <a:gd name="connsiteY104" fmla="*/ 4001524 h 6056768"/>
              <a:gd name="connsiteX105" fmla="*/ 2844442 w 7045981"/>
              <a:gd name="connsiteY105" fmla="*/ 3414670 h 6056768"/>
              <a:gd name="connsiteX106" fmla="*/ 2898715 w 7045981"/>
              <a:gd name="connsiteY106" fmla="*/ 3219412 h 6056768"/>
              <a:gd name="connsiteX107" fmla="*/ 2728882 w 7045981"/>
              <a:gd name="connsiteY107" fmla="*/ 3266723 h 6056768"/>
              <a:gd name="connsiteX108" fmla="*/ 2571486 w 7045981"/>
              <a:gd name="connsiteY108" fmla="*/ 3332784 h 6056768"/>
              <a:gd name="connsiteX109" fmla="*/ 2579589 w 7045981"/>
              <a:gd name="connsiteY109" fmla="*/ 3582031 h 6056768"/>
              <a:gd name="connsiteX110" fmla="*/ 2462624 w 7045981"/>
              <a:gd name="connsiteY110" fmla="*/ 3824071 h 6056768"/>
              <a:gd name="connsiteX111" fmla="*/ 2296727 w 7045981"/>
              <a:gd name="connsiteY111" fmla="*/ 4020891 h 6056768"/>
              <a:gd name="connsiteX112" fmla="*/ 2143856 w 7045981"/>
              <a:gd name="connsiteY112" fmla="*/ 3951482 h 6056768"/>
              <a:gd name="connsiteX113" fmla="*/ 2094807 w 7045981"/>
              <a:gd name="connsiteY113" fmla="*/ 3839192 h 6056768"/>
              <a:gd name="connsiteX114" fmla="*/ 1975534 w 7045981"/>
              <a:gd name="connsiteY114" fmla="*/ 3714921 h 6056768"/>
              <a:gd name="connsiteX115" fmla="*/ 1577760 w 7045981"/>
              <a:gd name="connsiteY115" fmla="*/ 3580909 h 6056768"/>
              <a:gd name="connsiteX116" fmla="*/ 877752 w 7045981"/>
              <a:gd name="connsiteY116" fmla="*/ 3072899 h 6056768"/>
              <a:gd name="connsiteX117" fmla="*/ 658812 w 7045981"/>
              <a:gd name="connsiteY117" fmla="*/ 2924792 h 6056768"/>
              <a:gd name="connsiteX118" fmla="*/ 454280 w 7045981"/>
              <a:gd name="connsiteY118" fmla="*/ 2793899 h 6056768"/>
              <a:gd name="connsiteX119" fmla="*/ 668931 w 7045981"/>
              <a:gd name="connsiteY119" fmla="*/ 2612727 h 6056768"/>
              <a:gd name="connsiteX120" fmla="*/ 323962 w 7045981"/>
              <a:gd name="connsiteY120" fmla="*/ 2396758 h 6056768"/>
              <a:gd name="connsiteX121" fmla="*/ 386589 w 7045981"/>
              <a:gd name="connsiteY121" fmla="*/ 2243919 h 6056768"/>
              <a:gd name="connsiteX122" fmla="*/ 269757 w 7045981"/>
              <a:gd name="connsiteY122" fmla="*/ 1987464 h 6056768"/>
              <a:gd name="connsiteX123" fmla="*/ 110248 w 7045981"/>
              <a:gd name="connsiteY123" fmla="*/ 1653163 h 6056768"/>
              <a:gd name="connsiteX124" fmla="*/ 105020 w 7045981"/>
              <a:gd name="connsiteY124" fmla="*/ 1572510 h 6056768"/>
              <a:gd name="connsiteX125" fmla="*/ 333819 w 7045981"/>
              <a:gd name="connsiteY125" fmla="*/ 1361368 h 6056768"/>
              <a:gd name="connsiteX126" fmla="*/ 81057 w 7045981"/>
              <a:gd name="connsiteY126" fmla="*/ 1235825 h 6056768"/>
              <a:gd name="connsiteX127" fmla="*/ 216193 w 7045981"/>
              <a:gd name="connsiteY127" fmla="*/ 948839 h 6056768"/>
              <a:gd name="connsiteX128" fmla="*/ 143783 w 7045981"/>
              <a:gd name="connsiteY128" fmla="*/ 710023 h 6056768"/>
              <a:gd name="connsiteX129" fmla="*/ 27747 w 7045981"/>
              <a:gd name="connsiteY129" fmla="*/ 561519 h 6056768"/>
              <a:gd name="connsiteX130" fmla="*/ 0 w 7045981"/>
              <a:gd name="connsiteY130" fmla="*/ 188422 h 6056768"/>
              <a:gd name="connsiteX131" fmla="*/ 701 w 7045981"/>
              <a:gd name="connsiteY13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492943 w 7045981"/>
              <a:gd name="connsiteY39" fmla="*/ 967172 h 6056768"/>
              <a:gd name="connsiteX40" fmla="*/ 6697659 w 7045981"/>
              <a:gd name="connsiteY40" fmla="*/ 1062706 h 6056768"/>
              <a:gd name="connsiteX41" fmla="*/ 6781565 w 7045981"/>
              <a:gd name="connsiteY41" fmla="*/ 1090831 h 6056768"/>
              <a:gd name="connsiteX42" fmla="*/ 6853485 w 7045981"/>
              <a:gd name="connsiteY42" fmla="*/ 1286164 h 6056768"/>
              <a:gd name="connsiteX43" fmla="*/ 6852334 w 7045981"/>
              <a:gd name="connsiteY43" fmla="*/ 1408448 h 6056768"/>
              <a:gd name="connsiteX44" fmla="*/ 6945614 w 7045981"/>
              <a:gd name="connsiteY44" fmla="*/ 1481147 h 6056768"/>
              <a:gd name="connsiteX45" fmla="*/ 6804441 w 7045981"/>
              <a:gd name="connsiteY45" fmla="*/ 1709225 h 6056768"/>
              <a:gd name="connsiteX46" fmla="*/ 6746439 w 7045981"/>
              <a:gd name="connsiteY46" fmla="*/ 1834232 h 6056768"/>
              <a:gd name="connsiteX47" fmla="*/ 6849259 w 7045981"/>
              <a:gd name="connsiteY47" fmla="*/ 1869248 h 6056768"/>
              <a:gd name="connsiteX48" fmla="*/ 6907787 w 7045981"/>
              <a:gd name="connsiteY48" fmla="*/ 1959230 h 6056768"/>
              <a:gd name="connsiteX49" fmla="*/ 6859707 w 7045981"/>
              <a:gd name="connsiteY49" fmla="*/ 2035796 h 6056768"/>
              <a:gd name="connsiteX50" fmla="*/ 6885748 w 7045981"/>
              <a:gd name="connsiteY50" fmla="*/ 2081226 h 6056768"/>
              <a:gd name="connsiteX51" fmla="*/ 7020976 w 7045981"/>
              <a:gd name="connsiteY51" fmla="*/ 2274409 h 6056768"/>
              <a:gd name="connsiteX52" fmla="*/ 7036149 w 7045981"/>
              <a:gd name="connsiteY52" fmla="*/ 2368387 h 6056768"/>
              <a:gd name="connsiteX53" fmla="*/ 6911473 w 7045981"/>
              <a:gd name="connsiteY53" fmla="*/ 2523016 h 6056768"/>
              <a:gd name="connsiteX54" fmla="*/ 6947868 w 7045981"/>
              <a:gd name="connsiteY54" fmla="*/ 2563959 h 6056768"/>
              <a:gd name="connsiteX55" fmla="*/ 6875080 w 7045981"/>
              <a:gd name="connsiteY55" fmla="*/ 2645845 h 6056768"/>
              <a:gd name="connsiteX56" fmla="*/ 6820488 w 7045981"/>
              <a:gd name="connsiteY56" fmla="*/ 2636747 h 6056768"/>
              <a:gd name="connsiteX57" fmla="*/ 6737385 w 7045981"/>
              <a:gd name="connsiteY57" fmla="*/ 2748633 h 6056768"/>
              <a:gd name="connsiteX58" fmla="*/ 6820488 w 7045981"/>
              <a:gd name="connsiteY58" fmla="*/ 2941547 h 6056768"/>
              <a:gd name="connsiteX59" fmla="*/ 6840672 w 7045981"/>
              <a:gd name="connsiteY59" fmla="*/ 2995626 h 6056768"/>
              <a:gd name="connsiteX60" fmla="*/ 6909400 w 7045981"/>
              <a:gd name="connsiteY60" fmla="*/ 3210359 h 6056768"/>
              <a:gd name="connsiteX61" fmla="*/ 6829587 w 7045981"/>
              <a:gd name="connsiteY61" fmla="*/ 3241799 h 6056768"/>
              <a:gd name="connsiteX62" fmla="*/ 6791705 w 7045981"/>
              <a:gd name="connsiteY62" fmla="*/ 3491017 h 6056768"/>
              <a:gd name="connsiteX63" fmla="*/ 6641817 w 7045981"/>
              <a:gd name="connsiteY63" fmla="*/ 3639987 h 6056768"/>
              <a:gd name="connsiteX64" fmla="*/ 6547533 w 7045981"/>
              <a:gd name="connsiteY64" fmla="*/ 3642133 h 6056768"/>
              <a:gd name="connsiteX65" fmla="*/ 6348085 w 7045981"/>
              <a:gd name="connsiteY65" fmla="*/ 3762620 h 6056768"/>
              <a:gd name="connsiteX66" fmla="*/ 6149696 w 7045981"/>
              <a:gd name="connsiteY66" fmla="*/ 3628581 h 6056768"/>
              <a:gd name="connsiteX67" fmla="*/ 6088058 w 7045981"/>
              <a:gd name="connsiteY67" fmla="*/ 3501106 h 6056768"/>
              <a:gd name="connsiteX68" fmla="*/ 5904466 w 7045981"/>
              <a:gd name="connsiteY68" fmla="*/ 3319000 h 6056768"/>
              <a:gd name="connsiteX69" fmla="*/ 5771725 w 7045981"/>
              <a:gd name="connsiteY69" fmla="*/ 3375553 h 6056768"/>
              <a:gd name="connsiteX70" fmla="*/ 5674077 w 7045981"/>
              <a:gd name="connsiteY70" fmla="*/ 3487457 h 6056768"/>
              <a:gd name="connsiteX71" fmla="*/ 5551381 w 7045981"/>
              <a:gd name="connsiteY71" fmla="*/ 3500069 h 6056768"/>
              <a:gd name="connsiteX72" fmla="*/ 5446614 w 7045981"/>
              <a:gd name="connsiteY72" fmla="*/ 3501106 h 6056768"/>
              <a:gd name="connsiteX73" fmla="*/ 5346531 w 7045981"/>
              <a:gd name="connsiteY73" fmla="*/ 3432867 h 6056768"/>
              <a:gd name="connsiteX74" fmla="*/ 5247823 w 7045981"/>
              <a:gd name="connsiteY74" fmla="*/ 3505174 h 6056768"/>
              <a:gd name="connsiteX75" fmla="*/ 5091773 w 7045981"/>
              <a:gd name="connsiteY75" fmla="*/ 3350980 h 6056768"/>
              <a:gd name="connsiteX76" fmla="*/ 4899531 w 7045981"/>
              <a:gd name="connsiteY76" fmla="*/ 3300893 h 6056768"/>
              <a:gd name="connsiteX77" fmla="*/ 4921719 w 7045981"/>
              <a:gd name="connsiteY77" fmla="*/ 3452826 h 6056768"/>
              <a:gd name="connsiteX78" fmla="*/ 4971959 w 7045981"/>
              <a:gd name="connsiteY78" fmla="*/ 3853155 h 6056768"/>
              <a:gd name="connsiteX79" fmla="*/ 4890477 w 7045981"/>
              <a:gd name="connsiteY79" fmla="*/ 4215293 h 6056768"/>
              <a:gd name="connsiteX80" fmla="*/ 5053440 w 7045981"/>
              <a:gd name="connsiteY80" fmla="*/ 4749448 h 6056768"/>
              <a:gd name="connsiteX81" fmla="*/ 4914352 w 7045981"/>
              <a:gd name="connsiteY81" fmla="*/ 4788544 h 6056768"/>
              <a:gd name="connsiteX82" fmla="*/ 4659594 w 7045981"/>
              <a:gd name="connsiteY82" fmla="*/ 4679362 h 6056768"/>
              <a:gd name="connsiteX83" fmla="*/ 4211468 w 7045981"/>
              <a:gd name="connsiteY83" fmla="*/ 4613646 h 6056768"/>
              <a:gd name="connsiteX84" fmla="*/ 4241063 w 7045981"/>
              <a:gd name="connsiteY84" fmla="*/ 4756700 h 6056768"/>
              <a:gd name="connsiteX85" fmla="*/ 4401590 w 7045981"/>
              <a:gd name="connsiteY85" fmla="*/ 5147800 h 6056768"/>
              <a:gd name="connsiteX86" fmla="*/ 4341146 w 7045981"/>
              <a:gd name="connsiteY86" fmla="*/ 5234371 h 6056768"/>
              <a:gd name="connsiteX87" fmla="*/ 4093772 w 7045981"/>
              <a:gd name="connsiteY87" fmla="*/ 5383191 h 6056768"/>
              <a:gd name="connsiteX88" fmla="*/ 4455911 w 7045981"/>
              <a:gd name="connsiteY88" fmla="*/ 5763437 h 6056768"/>
              <a:gd name="connsiteX89" fmla="*/ 4365377 w 7045981"/>
              <a:gd name="connsiteY89" fmla="*/ 5989773 h 6056768"/>
              <a:gd name="connsiteX90" fmla="*/ 4250161 w 7045981"/>
              <a:gd name="connsiteY90" fmla="*/ 5957703 h 6056768"/>
              <a:gd name="connsiteX91" fmla="*/ 3938958 w 7045981"/>
              <a:gd name="connsiteY91" fmla="*/ 6056768 h 6056768"/>
              <a:gd name="connsiteX92" fmla="*/ 3713349 w 7045981"/>
              <a:gd name="connsiteY92" fmla="*/ 5839422 h 6056768"/>
              <a:gd name="connsiteX93" fmla="*/ 3449492 w 7045981"/>
              <a:gd name="connsiteY93" fmla="*/ 5402694 h 6056768"/>
              <a:gd name="connsiteX94" fmla="*/ 3440394 w 7045981"/>
              <a:gd name="connsiteY94" fmla="*/ 5311709 h 6056768"/>
              <a:gd name="connsiteX95" fmla="*/ 3313015 w 7045981"/>
              <a:gd name="connsiteY95" fmla="*/ 5143386 h 6056768"/>
              <a:gd name="connsiteX96" fmla="*/ 3238062 w 7045981"/>
              <a:gd name="connsiteY96" fmla="*/ 5093616 h 6056768"/>
              <a:gd name="connsiteX97" fmla="*/ 3208382 w 7045981"/>
              <a:gd name="connsiteY97" fmla="*/ 4965965 h 6056768"/>
              <a:gd name="connsiteX98" fmla="*/ 3267522 w 7045981"/>
              <a:gd name="connsiteY98" fmla="*/ 4861333 h 6056768"/>
              <a:gd name="connsiteX99" fmla="*/ 3085552 w 7045981"/>
              <a:gd name="connsiteY99" fmla="*/ 4652067 h 6056768"/>
              <a:gd name="connsiteX100" fmla="*/ 3099200 w 7045981"/>
              <a:gd name="connsiteY100" fmla="*/ 4465547 h 6056768"/>
              <a:gd name="connsiteX101" fmla="*/ 3176538 w 7045981"/>
              <a:gd name="connsiteY101" fmla="*/ 4297225 h 6056768"/>
              <a:gd name="connsiteX102" fmla="*/ 2985469 w 7045981"/>
              <a:gd name="connsiteY102" fmla="*/ 4297226 h 6056768"/>
              <a:gd name="connsiteX103" fmla="*/ 2876286 w 7045981"/>
              <a:gd name="connsiteY103" fmla="*/ 4233536 h 6056768"/>
              <a:gd name="connsiteX104" fmla="*/ 2830566 w 7045981"/>
              <a:gd name="connsiteY104" fmla="*/ 4138362 h 6056768"/>
              <a:gd name="connsiteX105" fmla="*/ 2876286 w 7045981"/>
              <a:gd name="connsiteY105" fmla="*/ 4001524 h 6056768"/>
              <a:gd name="connsiteX106" fmla="*/ 2844442 w 7045981"/>
              <a:gd name="connsiteY106" fmla="*/ 3414670 h 6056768"/>
              <a:gd name="connsiteX107" fmla="*/ 2898715 w 7045981"/>
              <a:gd name="connsiteY107" fmla="*/ 3219412 h 6056768"/>
              <a:gd name="connsiteX108" fmla="*/ 2728882 w 7045981"/>
              <a:gd name="connsiteY108" fmla="*/ 3266723 h 6056768"/>
              <a:gd name="connsiteX109" fmla="*/ 2571486 w 7045981"/>
              <a:gd name="connsiteY109" fmla="*/ 3332784 h 6056768"/>
              <a:gd name="connsiteX110" fmla="*/ 2579589 w 7045981"/>
              <a:gd name="connsiteY110" fmla="*/ 3582031 h 6056768"/>
              <a:gd name="connsiteX111" fmla="*/ 2462624 w 7045981"/>
              <a:gd name="connsiteY111" fmla="*/ 3824071 h 6056768"/>
              <a:gd name="connsiteX112" fmla="*/ 2296727 w 7045981"/>
              <a:gd name="connsiteY112" fmla="*/ 4020891 h 6056768"/>
              <a:gd name="connsiteX113" fmla="*/ 2143856 w 7045981"/>
              <a:gd name="connsiteY113" fmla="*/ 3951482 h 6056768"/>
              <a:gd name="connsiteX114" fmla="*/ 2094807 w 7045981"/>
              <a:gd name="connsiteY114" fmla="*/ 3839192 h 6056768"/>
              <a:gd name="connsiteX115" fmla="*/ 1975534 w 7045981"/>
              <a:gd name="connsiteY115" fmla="*/ 3714921 h 6056768"/>
              <a:gd name="connsiteX116" fmla="*/ 1577760 w 7045981"/>
              <a:gd name="connsiteY116" fmla="*/ 3580909 h 6056768"/>
              <a:gd name="connsiteX117" fmla="*/ 877752 w 7045981"/>
              <a:gd name="connsiteY117" fmla="*/ 3072899 h 6056768"/>
              <a:gd name="connsiteX118" fmla="*/ 658812 w 7045981"/>
              <a:gd name="connsiteY118" fmla="*/ 2924792 h 6056768"/>
              <a:gd name="connsiteX119" fmla="*/ 454280 w 7045981"/>
              <a:gd name="connsiteY119" fmla="*/ 2793899 h 6056768"/>
              <a:gd name="connsiteX120" fmla="*/ 668931 w 7045981"/>
              <a:gd name="connsiteY120" fmla="*/ 2612727 h 6056768"/>
              <a:gd name="connsiteX121" fmla="*/ 323962 w 7045981"/>
              <a:gd name="connsiteY121" fmla="*/ 2396758 h 6056768"/>
              <a:gd name="connsiteX122" fmla="*/ 386589 w 7045981"/>
              <a:gd name="connsiteY122" fmla="*/ 2243919 h 6056768"/>
              <a:gd name="connsiteX123" fmla="*/ 269757 w 7045981"/>
              <a:gd name="connsiteY123" fmla="*/ 1987464 h 6056768"/>
              <a:gd name="connsiteX124" fmla="*/ 110248 w 7045981"/>
              <a:gd name="connsiteY124" fmla="*/ 1653163 h 6056768"/>
              <a:gd name="connsiteX125" fmla="*/ 105020 w 7045981"/>
              <a:gd name="connsiteY125" fmla="*/ 1572510 h 6056768"/>
              <a:gd name="connsiteX126" fmla="*/ 333819 w 7045981"/>
              <a:gd name="connsiteY126" fmla="*/ 1361368 h 6056768"/>
              <a:gd name="connsiteX127" fmla="*/ 81057 w 7045981"/>
              <a:gd name="connsiteY127" fmla="*/ 1235825 h 6056768"/>
              <a:gd name="connsiteX128" fmla="*/ 216193 w 7045981"/>
              <a:gd name="connsiteY128" fmla="*/ 948839 h 6056768"/>
              <a:gd name="connsiteX129" fmla="*/ 143783 w 7045981"/>
              <a:gd name="connsiteY129" fmla="*/ 710023 h 6056768"/>
              <a:gd name="connsiteX130" fmla="*/ 27747 w 7045981"/>
              <a:gd name="connsiteY130" fmla="*/ 561519 h 6056768"/>
              <a:gd name="connsiteX131" fmla="*/ 0 w 7045981"/>
              <a:gd name="connsiteY131" fmla="*/ 188422 h 6056768"/>
              <a:gd name="connsiteX132" fmla="*/ 701 w 7045981"/>
              <a:gd name="connsiteY13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492943 w 7045981"/>
              <a:gd name="connsiteY39" fmla="*/ 967172 h 6056768"/>
              <a:gd name="connsiteX40" fmla="*/ 6656716 w 7045981"/>
              <a:gd name="connsiteY40" fmla="*/ 1194635 h 6056768"/>
              <a:gd name="connsiteX41" fmla="*/ 6781565 w 7045981"/>
              <a:gd name="connsiteY41" fmla="*/ 1090831 h 6056768"/>
              <a:gd name="connsiteX42" fmla="*/ 6853485 w 7045981"/>
              <a:gd name="connsiteY42" fmla="*/ 1286164 h 6056768"/>
              <a:gd name="connsiteX43" fmla="*/ 6852334 w 7045981"/>
              <a:gd name="connsiteY43" fmla="*/ 1408448 h 6056768"/>
              <a:gd name="connsiteX44" fmla="*/ 6945614 w 7045981"/>
              <a:gd name="connsiteY44" fmla="*/ 1481147 h 6056768"/>
              <a:gd name="connsiteX45" fmla="*/ 6804441 w 7045981"/>
              <a:gd name="connsiteY45" fmla="*/ 1709225 h 6056768"/>
              <a:gd name="connsiteX46" fmla="*/ 6746439 w 7045981"/>
              <a:gd name="connsiteY46" fmla="*/ 1834232 h 6056768"/>
              <a:gd name="connsiteX47" fmla="*/ 6849259 w 7045981"/>
              <a:gd name="connsiteY47" fmla="*/ 1869248 h 6056768"/>
              <a:gd name="connsiteX48" fmla="*/ 6907787 w 7045981"/>
              <a:gd name="connsiteY48" fmla="*/ 1959230 h 6056768"/>
              <a:gd name="connsiteX49" fmla="*/ 6859707 w 7045981"/>
              <a:gd name="connsiteY49" fmla="*/ 2035796 h 6056768"/>
              <a:gd name="connsiteX50" fmla="*/ 6885748 w 7045981"/>
              <a:gd name="connsiteY50" fmla="*/ 2081226 h 6056768"/>
              <a:gd name="connsiteX51" fmla="*/ 7020976 w 7045981"/>
              <a:gd name="connsiteY51" fmla="*/ 2274409 h 6056768"/>
              <a:gd name="connsiteX52" fmla="*/ 7036149 w 7045981"/>
              <a:gd name="connsiteY52" fmla="*/ 2368387 h 6056768"/>
              <a:gd name="connsiteX53" fmla="*/ 6911473 w 7045981"/>
              <a:gd name="connsiteY53" fmla="*/ 2523016 h 6056768"/>
              <a:gd name="connsiteX54" fmla="*/ 6947868 w 7045981"/>
              <a:gd name="connsiteY54" fmla="*/ 2563959 h 6056768"/>
              <a:gd name="connsiteX55" fmla="*/ 6875080 w 7045981"/>
              <a:gd name="connsiteY55" fmla="*/ 2645845 h 6056768"/>
              <a:gd name="connsiteX56" fmla="*/ 6820488 w 7045981"/>
              <a:gd name="connsiteY56" fmla="*/ 2636747 h 6056768"/>
              <a:gd name="connsiteX57" fmla="*/ 6737385 w 7045981"/>
              <a:gd name="connsiteY57" fmla="*/ 2748633 h 6056768"/>
              <a:gd name="connsiteX58" fmla="*/ 6820488 w 7045981"/>
              <a:gd name="connsiteY58" fmla="*/ 2941547 h 6056768"/>
              <a:gd name="connsiteX59" fmla="*/ 6840672 w 7045981"/>
              <a:gd name="connsiteY59" fmla="*/ 2995626 h 6056768"/>
              <a:gd name="connsiteX60" fmla="*/ 6909400 w 7045981"/>
              <a:gd name="connsiteY60" fmla="*/ 3210359 h 6056768"/>
              <a:gd name="connsiteX61" fmla="*/ 6829587 w 7045981"/>
              <a:gd name="connsiteY61" fmla="*/ 3241799 h 6056768"/>
              <a:gd name="connsiteX62" fmla="*/ 6791705 w 7045981"/>
              <a:gd name="connsiteY62" fmla="*/ 3491017 h 6056768"/>
              <a:gd name="connsiteX63" fmla="*/ 6641817 w 7045981"/>
              <a:gd name="connsiteY63" fmla="*/ 3639987 h 6056768"/>
              <a:gd name="connsiteX64" fmla="*/ 6547533 w 7045981"/>
              <a:gd name="connsiteY64" fmla="*/ 3642133 h 6056768"/>
              <a:gd name="connsiteX65" fmla="*/ 6348085 w 7045981"/>
              <a:gd name="connsiteY65" fmla="*/ 3762620 h 6056768"/>
              <a:gd name="connsiteX66" fmla="*/ 6149696 w 7045981"/>
              <a:gd name="connsiteY66" fmla="*/ 3628581 h 6056768"/>
              <a:gd name="connsiteX67" fmla="*/ 6088058 w 7045981"/>
              <a:gd name="connsiteY67" fmla="*/ 3501106 h 6056768"/>
              <a:gd name="connsiteX68" fmla="*/ 5904466 w 7045981"/>
              <a:gd name="connsiteY68" fmla="*/ 3319000 h 6056768"/>
              <a:gd name="connsiteX69" fmla="*/ 5771725 w 7045981"/>
              <a:gd name="connsiteY69" fmla="*/ 3375553 h 6056768"/>
              <a:gd name="connsiteX70" fmla="*/ 5674077 w 7045981"/>
              <a:gd name="connsiteY70" fmla="*/ 3487457 h 6056768"/>
              <a:gd name="connsiteX71" fmla="*/ 5551381 w 7045981"/>
              <a:gd name="connsiteY71" fmla="*/ 3500069 h 6056768"/>
              <a:gd name="connsiteX72" fmla="*/ 5446614 w 7045981"/>
              <a:gd name="connsiteY72" fmla="*/ 3501106 h 6056768"/>
              <a:gd name="connsiteX73" fmla="*/ 5346531 w 7045981"/>
              <a:gd name="connsiteY73" fmla="*/ 3432867 h 6056768"/>
              <a:gd name="connsiteX74" fmla="*/ 5247823 w 7045981"/>
              <a:gd name="connsiteY74" fmla="*/ 3505174 h 6056768"/>
              <a:gd name="connsiteX75" fmla="*/ 5091773 w 7045981"/>
              <a:gd name="connsiteY75" fmla="*/ 3350980 h 6056768"/>
              <a:gd name="connsiteX76" fmla="*/ 4899531 w 7045981"/>
              <a:gd name="connsiteY76" fmla="*/ 3300893 h 6056768"/>
              <a:gd name="connsiteX77" fmla="*/ 4921719 w 7045981"/>
              <a:gd name="connsiteY77" fmla="*/ 3452826 h 6056768"/>
              <a:gd name="connsiteX78" fmla="*/ 4971959 w 7045981"/>
              <a:gd name="connsiteY78" fmla="*/ 3853155 h 6056768"/>
              <a:gd name="connsiteX79" fmla="*/ 4890477 w 7045981"/>
              <a:gd name="connsiteY79" fmla="*/ 4215293 h 6056768"/>
              <a:gd name="connsiteX80" fmla="*/ 5053440 w 7045981"/>
              <a:gd name="connsiteY80" fmla="*/ 4749448 h 6056768"/>
              <a:gd name="connsiteX81" fmla="*/ 4914352 w 7045981"/>
              <a:gd name="connsiteY81" fmla="*/ 4788544 h 6056768"/>
              <a:gd name="connsiteX82" fmla="*/ 4659594 w 7045981"/>
              <a:gd name="connsiteY82" fmla="*/ 4679362 h 6056768"/>
              <a:gd name="connsiteX83" fmla="*/ 4211468 w 7045981"/>
              <a:gd name="connsiteY83" fmla="*/ 4613646 h 6056768"/>
              <a:gd name="connsiteX84" fmla="*/ 4241063 w 7045981"/>
              <a:gd name="connsiteY84" fmla="*/ 4756700 h 6056768"/>
              <a:gd name="connsiteX85" fmla="*/ 4401590 w 7045981"/>
              <a:gd name="connsiteY85" fmla="*/ 5147800 h 6056768"/>
              <a:gd name="connsiteX86" fmla="*/ 4341146 w 7045981"/>
              <a:gd name="connsiteY86" fmla="*/ 5234371 h 6056768"/>
              <a:gd name="connsiteX87" fmla="*/ 4093772 w 7045981"/>
              <a:gd name="connsiteY87" fmla="*/ 5383191 h 6056768"/>
              <a:gd name="connsiteX88" fmla="*/ 4455911 w 7045981"/>
              <a:gd name="connsiteY88" fmla="*/ 5763437 h 6056768"/>
              <a:gd name="connsiteX89" fmla="*/ 4365377 w 7045981"/>
              <a:gd name="connsiteY89" fmla="*/ 5989773 h 6056768"/>
              <a:gd name="connsiteX90" fmla="*/ 4250161 w 7045981"/>
              <a:gd name="connsiteY90" fmla="*/ 5957703 h 6056768"/>
              <a:gd name="connsiteX91" fmla="*/ 3938958 w 7045981"/>
              <a:gd name="connsiteY91" fmla="*/ 6056768 h 6056768"/>
              <a:gd name="connsiteX92" fmla="*/ 3713349 w 7045981"/>
              <a:gd name="connsiteY92" fmla="*/ 5839422 h 6056768"/>
              <a:gd name="connsiteX93" fmla="*/ 3449492 w 7045981"/>
              <a:gd name="connsiteY93" fmla="*/ 5402694 h 6056768"/>
              <a:gd name="connsiteX94" fmla="*/ 3440394 w 7045981"/>
              <a:gd name="connsiteY94" fmla="*/ 5311709 h 6056768"/>
              <a:gd name="connsiteX95" fmla="*/ 3313015 w 7045981"/>
              <a:gd name="connsiteY95" fmla="*/ 5143386 h 6056768"/>
              <a:gd name="connsiteX96" fmla="*/ 3238062 w 7045981"/>
              <a:gd name="connsiteY96" fmla="*/ 5093616 h 6056768"/>
              <a:gd name="connsiteX97" fmla="*/ 3208382 w 7045981"/>
              <a:gd name="connsiteY97" fmla="*/ 4965965 h 6056768"/>
              <a:gd name="connsiteX98" fmla="*/ 3267522 w 7045981"/>
              <a:gd name="connsiteY98" fmla="*/ 4861333 h 6056768"/>
              <a:gd name="connsiteX99" fmla="*/ 3085552 w 7045981"/>
              <a:gd name="connsiteY99" fmla="*/ 4652067 h 6056768"/>
              <a:gd name="connsiteX100" fmla="*/ 3099200 w 7045981"/>
              <a:gd name="connsiteY100" fmla="*/ 4465547 h 6056768"/>
              <a:gd name="connsiteX101" fmla="*/ 3176538 w 7045981"/>
              <a:gd name="connsiteY101" fmla="*/ 4297225 h 6056768"/>
              <a:gd name="connsiteX102" fmla="*/ 2985469 w 7045981"/>
              <a:gd name="connsiteY102" fmla="*/ 4297226 h 6056768"/>
              <a:gd name="connsiteX103" fmla="*/ 2876286 w 7045981"/>
              <a:gd name="connsiteY103" fmla="*/ 4233536 h 6056768"/>
              <a:gd name="connsiteX104" fmla="*/ 2830566 w 7045981"/>
              <a:gd name="connsiteY104" fmla="*/ 4138362 h 6056768"/>
              <a:gd name="connsiteX105" fmla="*/ 2876286 w 7045981"/>
              <a:gd name="connsiteY105" fmla="*/ 4001524 h 6056768"/>
              <a:gd name="connsiteX106" fmla="*/ 2844442 w 7045981"/>
              <a:gd name="connsiteY106" fmla="*/ 3414670 h 6056768"/>
              <a:gd name="connsiteX107" fmla="*/ 2898715 w 7045981"/>
              <a:gd name="connsiteY107" fmla="*/ 3219412 h 6056768"/>
              <a:gd name="connsiteX108" fmla="*/ 2728882 w 7045981"/>
              <a:gd name="connsiteY108" fmla="*/ 3266723 h 6056768"/>
              <a:gd name="connsiteX109" fmla="*/ 2571486 w 7045981"/>
              <a:gd name="connsiteY109" fmla="*/ 3332784 h 6056768"/>
              <a:gd name="connsiteX110" fmla="*/ 2579589 w 7045981"/>
              <a:gd name="connsiteY110" fmla="*/ 3582031 h 6056768"/>
              <a:gd name="connsiteX111" fmla="*/ 2462624 w 7045981"/>
              <a:gd name="connsiteY111" fmla="*/ 3824071 h 6056768"/>
              <a:gd name="connsiteX112" fmla="*/ 2296727 w 7045981"/>
              <a:gd name="connsiteY112" fmla="*/ 4020891 h 6056768"/>
              <a:gd name="connsiteX113" fmla="*/ 2143856 w 7045981"/>
              <a:gd name="connsiteY113" fmla="*/ 3951482 h 6056768"/>
              <a:gd name="connsiteX114" fmla="*/ 2094807 w 7045981"/>
              <a:gd name="connsiteY114" fmla="*/ 3839192 h 6056768"/>
              <a:gd name="connsiteX115" fmla="*/ 1975534 w 7045981"/>
              <a:gd name="connsiteY115" fmla="*/ 3714921 h 6056768"/>
              <a:gd name="connsiteX116" fmla="*/ 1577760 w 7045981"/>
              <a:gd name="connsiteY116" fmla="*/ 3580909 h 6056768"/>
              <a:gd name="connsiteX117" fmla="*/ 877752 w 7045981"/>
              <a:gd name="connsiteY117" fmla="*/ 3072899 h 6056768"/>
              <a:gd name="connsiteX118" fmla="*/ 658812 w 7045981"/>
              <a:gd name="connsiteY118" fmla="*/ 2924792 h 6056768"/>
              <a:gd name="connsiteX119" fmla="*/ 454280 w 7045981"/>
              <a:gd name="connsiteY119" fmla="*/ 2793899 h 6056768"/>
              <a:gd name="connsiteX120" fmla="*/ 668931 w 7045981"/>
              <a:gd name="connsiteY120" fmla="*/ 2612727 h 6056768"/>
              <a:gd name="connsiteX121" fmla="*/ 323962 w 7045981"/>
              <a:gd name="connsiteY121" fmla="*/ 2396758 h 6056768"/>
              <a:gd name="connsiteX122" fmla="*/ 386589 w 7045981"/>
              <a:gd name="connsiteY122" fmla="*/ 2243919 h 6056768"/>
              <a:gd name="connsiteX123" fmla="*/ 269757 w 7045981"/>
              <a:gd name="connsiteY123" fmla="*/ 1987464 h 6056768"/>
              <a:gd name="connsiteX124" fmla="*/ 110248 w 7045981"/>
              <a:gd name="connsiteY124" fmla="*/ 1653163 h 6056768"/>
              <a:gd name="connsiteX125" fmla="*/ 105020 w 7045981"/>
              <a:gd name="connsiteY125" fmla="*/ 1572510 h 6056768"/>
              <a:gd name="connsiteX126" fmla="*/ 333819 w 7045981"/>
              <a:gd name="connsiteY126" fmla="*/ 1361368 h 6056768"/>
              <a:gd name="connsiteX127" fmla="*/ 81057 w 7045981"/>
              <a:gd name="connsiteY127" fmla="*/ 1235825 h 6056768"/>
              <a:gd name="connsiteX128" fmla="*/ 216193 w 7045981"/>
              <a:gd name="connsiteY128" fmla="*/ 948839 h 6056768"/>
              <a:gd name="connsiteX129" fmla="*/ 143783 w 7045981"/>
              <a:gd name="connsiteY129" fmla="*/ 710023 h 6056768"/>
              <a:gd name="connsiteX130" fmla="*/ 27747 w 7045981"/>
              <a:gd name="connsiteY130" fmla="*/ 561519 h 6056768"/>
              <a:gd name="connsiteX131" fmla="*/ 0 w 7045981"/>
              <a:gd name="connsiteY131" fmla="*/ 188422 h 6056768"/>
              <a:gd name="connsiteX132" fmla="*/ 701 w 7045981"/>
              <a:gd name="connsiteY13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492943 w 7045981"/>
              <a:gd name="connsiteY39" fmla="*/ 967172 h 6056768"/>
              <a:gd name="connsiteX40" fmla="*/ 6561182 w 7045981"/>
              <a:gd name="connsiteY40" fmla="*/ 1058156 h 6056768"/>
              <a:gd name="connsiteX41" fmla="*/ 6656716 w 7045981"/>
              <a:gd name="connsiteY41" fmla="*/ 1194635 h 6056768"/>
              <a:gd name="connsiteX42" fmla="*/ 6781565 w 7045981"/>
              <a:gd name="connsiteY42" fmla="*/ 1090831 h 6056768"/>
              <a:gd name="connsiteX43" fmla="*/ 6853485 w 7045981"/>
              <a:gd name="connsiteY43" fmla="*/ 1286164 h 6056768"/>
              <a:gd name="connsiteX44" fmla="*/ 6852334 w 7045981"/>
              <a:gd name="connsiteY44" fmla="*/ 1408448 h 6056768"/>
              <a:gd name="connsiteX45" fmla="*/ 6945614 w 7045981"/>
              <a:gd name="connsiteY45" fmla="*/ 1481147 h 6056768"/>
              <a:gd name="connsiteX46" fmla="*/ 6804441 w 7045981"/>
              <a:gd name="connsiteY46" fmla="*/ 1709225 h 6056768"/>
              <a:gd name="connsiteX47" fmla="*/ 6746439 w 7045981"/>
              <a:gd name="connsiteY47" fmla="*/ 1834232 h 6056768"/>
              <a:gd name="connsiteX48" fmla="*/ 6849259 w 7045981"/>
              <a:gd name="connsiteY48" fmla="*/ 1869248 h 6056768"/>
              <a:gd name="connsiteX49" fmla="*/ 6907787 w 7045981"/>
              <a:gd name="connsiteY49" fmla="*/ 1959230 h 6056768"/>
              <a:gd name="connsiteX50" fmla="*/ 6859707 w 7045981"/>
              <a:gd name="connsiteY50" fmla="*/ 2035796 h 6056768"/>
              <a:gd name="connsiteX51" fmla="*/ 6885748 w 7045981"/>
              <a:gd name="connsiteY51" fmla="*/ 2081226 h 6056768"/>
              <a:gd name="connsiteX52" fmla="*/ 7020976 w 7045981"/>
              <a:gd name="connsiteY52" fmla="*/ 2274409 h 6056768"/>
              <a:gd name="connsiteX53" fmla="*/ 7036149 w 7045981"/>
              <a:gd name="connsiteY53" fmla="*/ 2368387 h 6056768"/>
              <a:gd name="connsiteX54" fmla="*/ 6911473 w 7045981"/>
              <a:gd name="connsiteY54" fmla="*/ 2523016 h 6056768"/>
              <a:gd name="connsiteX55" fmla="*/ 6947868 w 7045981"/>
              <a:gd name="connsiteY55" fmla="*/ 2563959 h 6056768"/>
              <a:gd name="connsiteX56" fmla="*/ 6875080 w 7045981"/>
              <a:gd name="connsiteY56" fmla="*/ 2645845 h 6056768"/>
              <a:gd name="connsiteX57" fmla="*/ 6820488 w 7045981"/>
              <a:gd name="connsiteY57" fmla="*/ 2636747 h 6056768"/>
              <a:gd name="connsiteX58" fmla="*/ 6737385 w 7045981"/>
              <a:gd name="connsiteY58" fmla="*/ 2748633 h 6056768"/>
              <a:gd name="connsiteX59" fmla="*/ 6820488 w 7045981"/>
              <a:gd name="connsiteY59" fmla="*/ 2941547 h 6056768"/>
              <a:gd name="connsiteX60" fmla="*/ 6840672 w 7045981"/>
              <a:gd name="connsiteY60" fmla="*/ 2995626 h 6056768"/>
              <a:gd name="connsiteX61" fmla="*/ 6909400 w 7045981"/>
              <a:gd name="connsiteY61" fmla="*/ 3210359 h 6056768"/>
              <a:gd name="connsiteX62" fmla="*/ 6829587 w 7045981"/>
              <a:gd name="connsiteY62" fmla="*/ 3241799 h 6056768"/>
              <a:gd name="connsiteX63" fmla="*/ 6791705 w 7045981"/>
              <a:gd name="connsiteY63" fmla="*/ 3491017 h 6056768"/>
              <a:gd name="connsiteX64" fmla="*/ 6641817 w 7045981"/>
              <a:gd name="connsiteY64" fmla="*/ 3639987 h 6056768"/>
              <a:gd name="connsiteX65" fmla="*/ 6547533 w 7045981"/>
              <a:gd name="connsiteY65" fmla="*/ 3642133 h 6056768"/>
              <a:gd name="connsiteX66" fmla="*/ 6348085 w 7045981"/>
              <a:gd name="connsiteY66" fmla="*/ 3762620 h 6056768"/>
              <a:gd name="connsiteX67" fmla="*/ 6149696 w 7045981"/>
              <a:gd name="connsiteY67" fmla="*/ 3628581 h 6056768"/>
              <a:gd name="connsiteX68" fmla="*/ 6088058 w 7045981"/>
              <a:gd name="connsiteY68" fmla="*/ 3501106 h 6056768"/>
              <a:gd name="connsiteX69" fmla="*/ 5904466 w 7045981"/>
              <a:gd name="connsiteY69" fmla="*/ 3319000 h 6056768"/>
              <a:gd name="connsiteX70" fmla="*/ 5771725 w 7045981"/>
              <a:gd name="connsiteY70" fmla="*/ 3375553 h 6056768"/>
              <a:gd name="connsiteX71" fmla="*/ 5674077 w 7045981"/>
              <a:gd name="connsiteY71" fmla="*/ 3487457 h 6056768"/>
              <a:gd name="connsiteX72" fmla="*/ 5551381 w 7045981"/>
              <a:gd name="connsiteY72" fmla="*/ 3500069 h 6056768"/>
              <a:gd name="connsiteX73" fmla="*/ 5446614 w 7045981"/>
              <a:gd name="connsiteY73" fmla="*/ 3501106 h 6056768"/>
              <a:gd name="connsiteX74" fmla="*/ 5346531 w 7045981"/>
              <a:gd name="connsiteY74" fmla="*/ 3432867 h 6056768"/>
              <a:gd name="connsiteX75" fmla="*/ 5247823 w 7045981"/>
              <a:gd name="connsiteY75" fmla="*/ 3505174 h 6056768"/>
              <a:gd name="connsiteX76" fmla="*/ 5091773 w 7045981"/>
              <a:gd name="connsiteY76" fmla="*/ 3350980 h 6056768"/>
              <a:gd name="connsiteX77" fmla="*/ 4899531 w 7045981"/>
              <a:gd name="connsiteY77" fmla="*/ 3300893 h 6056768"/>
              <a:gd name="connsiteX78" fmla="*/ 4921719 w 7045981"/>
              <a:gd name="connsiteY78" fmla="*/ 3452826 h 6056768"/>
              <a:gd name="connsiteX79" fmla="*/ 4971959 w 7045981"/>
              <a:gd name="connsiteY79" fmla="*/ 3853155 h 6056768"/>
              <a:gd name="connsiteX80" fmla="*/ 4890477 w 7045981"/>
              <a:gd name="connsiteY80" fmla="*/ 4215293 h 6056768"/>
              <a:gd name="connsiteX81" fmla="*/ 5053440 w 7045981"/>
              <a:gd name="connsiteY81" fmla="*/ 4749448 h 6056768"/>
              <a:gd name="connsiteX82" fmla="*/ 4914352 w 7045981"/>
              <a:gd name="connsiteY82" fmla="*/ 4788544 h 6056768"/>
              <a:gd name="connsiteX83" fmla="*/ 4659594 w 7045981"/>
              <a:gd name="connsiteY83" fmla="*/ 4679362 h 6056768"/>
              <a:gd name="connsiteX84" fmla="*/ 4211468 w 7045981"/>
              <a:gd name="connsiteY84" fmla="*/ 4613646 h 6056768"/>
              <a:gd name="connsiteX85" fmla="*/ 4241063 w 7045981"/>
              <a:gd name="connsiteY85" fmla="*/ 4756700 h 6056768"/>
              <a:gd name="connsiteX86" fmla="*/ 4401590 w 7045981"/>
              <a:gd name="connsiteY86" fmla="*/ 5147800 h 6056768"/>
              <a:gd name="connsiteX87" fmla="*/ 4341146 w 7045981"/>
              <a:gd name="connsiteY87" fmla="*/ 5234371 h 6056768"/>
              <a:gd name="connsiteX88" fmla="*/ 4093772 w 7045981"/>
              <a:gd name="connsiteY88" fmla="*/ 5383191 h 6056768"/>
              <a:gd name="connsiteX89" fmla="*/ 4455911 w 7045981"/>
              <a:gd name="connsiteY89" fmla="*/ 5763437 h 6056768"/>
              <a:gd name="connsiteX90" fmla="*/ 4365377 w 7045981"/>
              <a:gd name="connsiteY90" fmla="*/ 5989773 h 6056768"/>
              <a:gd name="connsiteX91" fmla="*/ 4250161 w 7045981"/>
              <a:gd name="connsiteY91" fmla="*/ 5957703 h 6056768"/>
              <a:gd name="connsiteX92" fmla="*/ 3938958 w 7045981"/>
              <a:gd name="connsiteY92" fmla="*/ 6056768 h 6056768"/>
              <a:gd name="connsiteX93" fmla="*/ 3713349 w 7045981"/>
              <a:gd name="connsiteY93" fmla="*/ 5839422 h 6056768"/>
              <a:gd name="connsiteX94" fmla="*/ 3449492 w 7045981"/>
              <a:gd name="connsiteY94" fmla="*/ 5402694 h 6056768"/>
              <a:gd name="connsiteX95" fmla="*/ 3440394 w 7045981"/>
              <a:gd name="connsiteY95" fmla="*/ 5311709 h 6056768"/>
              <a:gd name="connsiteX96" fmla="*/ 3313015 w 7045981"/>
              <a:gd name="connsiteY96" fmla="*/ 5143386 h 6056768"/>
              <a:gd name="connsiteX97" fmla="*/ 3238062 w 7045981"/>
              <a:gd name="connsiteY97" fmla="*/ 5093616 h 6056768"/>
              <a:gd name="connsiteX98" fmla="*/ 3208382 w 7045981"/>
              <a:gd name="connsiteY98" fmla="*/ 4965965 h 6056768"/>
              <a:gd name="connsiteX99" fmla="*/ 3267522 w 7045981"/>
              <a:gd name="connsiteY99" fmla="*/ 4861333 h 6056768"/>
              <a:gd name="connsiteX100" fmla="*/ 3085552 w 7045981"/>
              <a:gd name="connsiteY100" fmla="*/ 4652067 h 6056768"/>
              <a:gd name="connsiteX101" fmla="*/ 3099200 w 7045981"/>
              <a:gd name="connsiteY101" fmla="*/ 4465547 h 6056768"/>
              <a:gd name="connsiteX102" fmla="*/ 3176538 w 7045981"/>
              <a:gd name="connsiteY102" fmla="*/ 4297225 h 6056768"/>
              <a:gd name="connsiteX103" fmla="*/ 2985469 w 7045981"/>
              <a:gd name="connsiteY103" fmla="*/ 4297226 h 6056768"/>
              <a:gd name="connsiteX104" fmla="*/ 2876286 w 7045981"/>
              <a:gd name="connsiteY104" fmla="*/ 4233536 h 6056768"/>
              <a:gd name="connsiteX105" fmla="*/ 2830566 w 7045981"/>
              <a:gd name="connsiteY105" fmla="*/ 4138362 h 6056768"/>
              <a:gd name="connsiteX106" fmla="*/ 2876286 w 7045981"/>
              <a:gd name="connsiteY106" fmla="*/ 4001524 h 6056768"/>
              <a:gd name="connsiteX107" fmla="*/ 2844442 w 7045981"/>
              <a:gd name="connsiteY107" fmla="*/ 3414670 h 6056768"/>
              <a:gd name="connsiteX108" fmla="*/ 2898715 w 7045981"/>
              <a:gd name="connsiteY108" fmla="*/ 3219412 h 6056768"/>
              <a:gd name="connsiteX109" fmla="*/ 2728882 w 7045981"/>
              <a:gd name="connsiteY109" fmla="*/ 3266723 h 6056768"/>
              <a:gd name="connsiteX110" fmla="*/ 2571486 w 7045981"/>
              <a:gd name="connsiteY110" fmla="*/ 3332784 h 6056768"/>
              <a:gd name="connsiteX111" fmla="*/ 2579589 w 7045981"/>
              <a:gd name="connsiteY111" fmla="*/ 3582031 h 6056768"/>
              <a:gd name="connsiteX112" fmla="*/ 2462624 w 7045981"/>
              <a:gd name="connsiteY112" fmla="*/ 3824071 h 6056768"/>
              <a:gd name="connsiteX113" fmla="*/ 2296727 w 7045981"/>
              <a:gd name="connsiteY113" fmla="*/ 4020891 h 6056768"/>
              <a:gd name="connsiteX114" fmla="*/ 2143856 w 7045981"/>
              <a:gd name="connsiteY114" fmla="*/ 3951482 h 6056768"/>
              <a:gd name="connsiteX115" fmla="*/ 2094807 w 7045981"/>
              <a:gd name="connsiteY115" fmla="*/ 3839192 h 6056768"/>
              <a:gd name="connsiteX116" fmla="*/ 1975534 w 7045981"/>
              <a:gd name="connsiteY116" fmla="*/ 3714921 h 6056768"/>
              <a:gd name="connsiteX117" fmla="*/ 1577760 w 7045981"/>
              <a:gd name="connsiteY117" fmla="*/ 3580909 h 6056768"/>
              <a:gd name="connsiteX118" fmla="*/ 877752 w 7045981"/>
              <a:gd name="connsiteY118" fmla="*/ 3072899 h 6056768"/>
              <a:gd name="connsiteX119" fmla="*/ 658812 w 7045981"/>
              <a:gd name="connsiteY119" fmla="*/ 2924792 h 6056768"/>
              <a:gd name="connsiteX120" fmla="*/ 454280 w 7045981"/>
              <a:gd name="connsiteY120" fmla="*/ 2793899 h 6056768"/>
              <a:gd name="connsiteX121" fmla="*/ 668931 w 7045981"/>
              <a:gd name="connsiteY121" fmla="*/ 2612727 h 6056768"/>
              <a:gd name="connsiteX122" fmla="*/ 323962 w 7045981"/>
              <a:gd name="connsiteY122" fmla="*/ 2396758 h 6056768"/>
              <a:gd name="connsiteX123" fmla="*/ 386589 w 7045981"/>
              <a:gd name="connsiteY123" fmla="*/ 2243919 h 6056768"/>
              <a:gd name="connsiteX124" fmla="*/ 269757 w 7045981"/>
              <a:gd name="connsiteY124" fmla="*/ 1987464 h 6056768"/>
              <a:gd name="connsiteX125" fmla="*/ 110248 w 7045981"/>
              <a:gd name="connsiteY125" fmla="*/ 1653163 h 6056768"/>
              <a:gd name="connsiteX126" fmla="*/ 105020 w 7045981"/>
              <a:gd name="connsiteY126" fmla="*/ 1572510 h 6056768"/>
              <a:gd name="connsiteX127" fmla="*/ 333819 w 7045981"/>
              <a:gd name="connsiteY127" fmla="*/ 1361368 h 6056768"/>
              <a:gd name="connsiteX128" fmla="*/ 81057 w 7045981"/>
              <a:gd name="connsiteY128" fmla="*/ 1235825 h 6056768"/>
              <a:gd name="connsiteX129" fmla="*/ 216193 w 7045981"/>
              <a:gd name="connsiteY129" fmla="*/ 948839 h 6056768"/>
              <a:gd name="connsiteX130" fmla="*/ 143783 w 7045981"/>
              <a:gd name="connsiteY130" fmla="*/ 710023 h 6056768"/>
              <a:gd name="connsiteX131" fmla="*/ 27747 w 7045981"/>
              <a:gd name="connsiteY131" fmla="*/ 561519 h 6056768"/>
              <a:gd name="connsiteX132" fmla="*/ 0 w 7045981"/>
              <a:gd name="connsiteY132" fmla="*/ 188422 h 6056768"/>
              <a:gd name="connsiteX133" fmla="*/ 701 w 7045981"/>
              <a:gd name="connsiteY13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379212 w 7045981"/>
              <a:gd name="connsiteY39" fmla="*/ 930777 h 6056768"/>
              <a:gd name="connsiteX40" fmla="*/ 6492943 w 7045981"/>
              <a:gd name="connsiteY40" fmla="*/ 967172 h 6056768"/>
              <a:gd name="connsiteX41" fmla="*/ 6561182 w 7045981"/>
              <a:gd name="connsiteY41" fmla="*/ 1058156 h 6056768"/>
              <a:gd name="connsiteX42" fmla="*/ 6656716 w 7045981"/>
              <a:gd name="connsiteY42" fmla="*/ 1194635 h 6056768"/>
              <a:gd name="connsiteX43" fmla="*/ 6781565 w 7045981"/>
              <a:gd name="connsiteY43" fmla="*/ 1090831 h 6056768"/>
              <a:gd name="connsiteX44" fmla="*/ 6853485 w 7045981"/>
              <a:gd name="connsiteY44" fmla="*/ 1286164 h 6056768"/>
              <a:gd name="connsiteX45" fmla="*/ 6852334 w 7045981"/>
              <a:gd name="connsiteY45" fmla="*/ 1408448 h 6056768"/>
              <a:gd name="connsiteX46" fmla="*/ 6945614 w 7045981"/>
              <a:gd name="connsiteY46" fmla="*/ 1481147 h 6056768"/>
              <a:gd name="connsiteX47" fmla="*/ 6804441 w 7045981"/>
              <a:gd name="connsiteY47" fmla="*/ 1709225 h 6056768"/>
              <a:gd name="connsiteX48" fmla="*/ 6746439 w 7045981"/>
              <a:gd name="connsiteY48" fmla="*/ 1834232 h 6056768"/>
              <a:gd name="connsiteX49" fmla="*/ 6849259 w 7045981"/>
              <a:gd name="connsiteY49" fmla="*/ 1869248 h 6056768"/>
              <a:gd name="connsiteX50" fmla="*/ 6907787 w 7045981"/>
              <a:gd name="connsiteY50" fmla="*/ 1959230 h 6056768"/>
              <a:gd name="connsiteX51" fmla="*/ 6859707 w 7045981"/>
              <a:gd name="connsiteY51" fmla="*/ 2035796 h 6056768"/>
              <a:gd name="connsiteX52" fmla="*/ 6885748 w 7045981"/>
              <a:gd name="connsiteY52" fmla="*/ 2081226 h 6056768"/>
              <a:gd name="connsiteX53" fmla="*/ 7020976 w 7045981"/>
              <a:gd name="connsiteY53" fmla="*/ 2274409 h 6056768"/>
              <a:gd name="connsiteX54" fmla="*/ 7036149 w 7045981"/>
              <a:gd name="connsiteY54" fmla="*/ 2368387 h 6056768"/>
              <a:gd name="connsiteX55" fmla="*/ 6911473 w 7045981"/>
              <a:gd name="connsiteY55" fmla="*/ 2523016 h 6056768"/>
              <a:gd name="connsiteX56" fmla="*/ 6947868 w 7045981"/>
              <a:gd name="connsiteY56" fmla="*/ 2563959 h 6056768"/>
              <a:gd name="connsiteX57" fmla="*/ 6875080 w 7045981"/>
              <a:gd name="connsiteY57" fmla="*/ 2645845 h 6056768"/>
              <a:gd name="connsiteX58" fmla="*/ 6820488 w 7045981"/>
              <a:gd name="connsiteY58" fmla="*/ 2636747 h 6056768"/>
              <a:gd name="connsiteX59" fmla="*/ 6737385 w 7045981"/>
              <a:gd name="connsiteY59" fmla="*/ 2748633 h 6056768"/>
              <a:gd name="connsiteX60" fmla="*/ 6820488 w 7045981"/>
              <a:gd name="connsiteY60" fmla="*/ 2941547 h 6056768"/>
              <a:gd name="connsiteX61" fmla="*/ 6840672 w 7045981"/>
              <a:gd name="connsiteY61" fmla="*/ 2995626 h 6056768"/>
              <a:gd name="connsiteX62" fmla="*/ 6909400 w 7045981"/>
              <a:gd name="connsiteY62" fmla="*/ 3210359 h 6056768"/>
              <a:gd name="connsiteX63" fmla="*/ 6829587 w 7045981"/>
              <a:gd name="connsiteY63" fmla="*/ 3241799 h 6056768"/>
              <a:gd name="connsiteX64" fmla="*/ 6791705 w 7045981"/>
              <a:gd name="connsiteY64" fmla="*/ 3491017 h 6056768"/>
              <a:gd name="connsiteX65" fmla="*/ 6641817 w 7045981"/>
              <a:gd name="connsiteY65" fmla="*/ 3639987 h 6056768"/>
              <a:gd name="connsiteX66" fmla="*/ 6547533 w 7045981"/>
              <a:gd name="connsiteY66" fmla="*/ 3642133 h 6056768"/>
              <a:gd name="connsiteX67" fmla="*/ 6348085 w 7045981"/>
              <a:gd name="connsiteY67" fmla="*/ 3762620 h 6056768"/>
              <a:gd name="connsiteX68" fmla="*/ 6149696 w 7045981"/>
              <a:gd name="connsiteY68" fmla="*/ 3628581 h 6056768"/>
              <a:gd name="connsiteX69" fmla="*/ 6088058 w 7045981"/>
              <a:gd name="connsiteY69" fmla="*/ 3501106 h 6056768"/>
              <a:gd name="connsiteX70" fmla="*/ 5904466 w 7045981"/>
              <a:gd name="connsiteY70" fmla="*/ 3319000 h 6056768"/>
              <a:gd name="connsiteX71" fmla="*/ 5771725 w 7045981"/>
              <a:gd name="connsiteY71" fmla="*/ 3375553 h 6056768"/>
              <a:gd name="connsiteX72" fmla="*/ 5674077 w 7045981"/>
              <a:gd name="connsiteY72" fmla="*/ 3487457 h 6056768"/>
              <a:gd name="connsiteX73" fmla="*/ 5551381 w 7045981"/>
              <a:gd name="connsiteY73" fmla="*/ 3500069 h 6056768"/>
              <a:gd name="connsiteX74" fmla="*/ 5446614 w 7045981"/>
              <a:gd name="connsiteY74" fmla="*/ 3501106 h 6056768"/>
              <a:gd name="connsiteX75" fmla="*/ 5346531 w 7045981"/>
              <a:gd name="connsiteY75" fmla="*/ 3432867 h 6056768"/>
              <a:gd name="connsiteX76" fmla="*/ 5247823 w 7045981"/>
              <a:gd name="connsiteY76" fmla="*/ 3505174 h 6056768"/>
              <a:gd name="connsiteX77" fmla="*/ 5091773 w 7045981"/>
              <a:gd name="connsiteY77" fmla="*/ 3350980 h 6056768"/>
              <a:gd name="connsiteX78" fmla="*/ 4899531 w 7045981"/>
              <a:gd name="connsiteY78" fmla="*/ 3300893 h 6056768"/>
              <a:gd name="connsiteX79" fmla="*/ 4921719 w 7045981"/>
              <a:gd name="connsiteY79" fmla="*/ 3452826 h 6056768"/>
              <a:gd name="connsiteX80" fmla="*/ 4971959 w 7045981"/>
              <a:gd name="connsiteY80" fmla="*/ 3853155 h 6056768"/>
              <a:gd name="connsiteX81" fmla="*/ 4890477 w 7045981"/>
              <a:gd name="connsiteY81" fmla="*/ 4215293 h 6056768"/>
              <a:gd name="connsiteX82" fmla="*/ 5053440 w 7045981"/>
              <a:gd name="connsiteY82" fmla="*/ 4749448 h 6056768"/>
              <a:gd name="connsiteX83" fmla="*/ 4914352 w 7045981"/>
              <a:gd name="connsiteY83" fmla="*/ 4788544 h 6056768"/>
              <a:gd name="connsiteX84" fmla="*/ 4659594 w 7045981"/>
              <a:gd name="connsiteY84" fmla="*/ 4679362 h 6056768"/>
              <a:gd name="connsiteX85" fmla="*/ 4211468 w 7045981"/>
              <a:gd name="connsiteY85" fmla="*/ 4613646 h 6056768"/>
              <a:gd name="connsiteX86" fmla="*/ 4241063 w 7045981"/>
              <a:gd name="connsiteY86" fmla="*/ 4756700 h 6056768"/>
              <a:gd name="connsiteX87" fmla="*/ 4401590 w 7045981"/>
              <a:gd name="connsiteY87" fmla="*/ 5147800 h 6056768"/>
              <a:gd name="connsiteX88" fmla="*/ 4341146 w 7045981"/>
              <a:gd name="connsiteY88" fmla="*/ 5234371 h 6056768"/>
              <a:gd name="connsiteX89" fmla="*/ 4093772 w 7045981"/>
              <a:gd name="connsiteY89" fmla="*/ 5383191 h 6056768"/>
              <a:gd name="connsiteX90" fmla="*/ 4455911 w 7045981"/>
              <a:gd name="connsiteY90" fmla="*/ 5763437 h 6056768"/>
              <a:gd name="connsiteX91" fmla="*/ 4365377 w 7045981"/>
              <a:gd name="connsiteY91" fmla="*/ 5989773 h 6056768"/>
              <a:gd name="connsiteX92" fmla="*/ 4250161 w 7045981"/>
              <a:gd name="connsiteY92" fmla="*/ 5957703 h 6056768"/>
              <a:gd name="connsiteX93" fmla="*/ 3938958 w 7045981"/>
              <a:gd name="connsiteY93" fmla="*/ 6056768 h 6056768"/>
              <a:gd name="connsiteX94" fmla="*/ 3713349 w 7045981"/>
              <a:gd name="connsiteY94" fmla="*/ 5839422 h 6056768"/>
              <a:gd name="connsiteX95" fmla="*/ 3449492 w 7045981"/>
              <a:gd name="connsiteY95" fmla="*/ 5402694 h 6056768"/>
              <a:gd name="connsiteX96" fmla="*/ 3440394 w 7045981"/>
              <a:gd name="connsiteY96" fmla="*/ 5311709 h 6056768"/>
              <a:gd name="connsiteX97" fmla="*/ 3313015 w 7045981"/>
              <a:gd name="connsiteY97" fmla="*/ 5143386 h 6056768"/>
              <a:gd name="connsiteX98" fmla="*/ 3238062 w 7045981"/>
              <a:gd name="connsiteY98" fmla="*/ 5093616 h 6056768"/>
              <a:gd name="connsiteX99" fmla="*/ 3208382 w 7045981"/>
              <a:gd name="connsiteY99" fmla="*/ 4965965 h 6056768"/>
              <a:gd name="connsiteX100" fmla="*/ 3267522 w 7045981"/>
              <a:gd name="connsiteY100" fmla="*/ 4861333 h 6056768"/>
              <a:gd name="connsiteX101" fmla="*/ 3085552 w 7045981"/>
              <a:gd name="connsiteY101" fmla="*/ 4652067 h 6056768"/>
              <a:gd name="connsiteX102" fmla="*/ 3099200 w 7045981"/>
              <a:gd name="connsiteY102" fmla="*/ 4465547 h 6056768"/>
              <a:gd name="connsiteX103" fmla="*/ 3176538 w 7045981"/>
              <a:gd name="connsiteY103" fmla="*/ 4297225 h 6056768"/>
              <a:gd name="connsiteX104" fmla="*/ 2985469 w 7045981"/>
              <a:gd name="connsiteY104" fmla="*/ 4297226 h 6056768"/>
              <a:gd name="connsiteX105" fmla="*/ 2876286 w 7045981"/>
              <a:gd name="connsiteY105" fmla="*/ 4233536 h 6056768"/>
              <a:gd name="connsiteX106" fmla="*/ 2830566 w 7045981"/>
              <a:gd name="connsiteY106" fmla="*/ 4138362 h 6056768"/>
              <a:gd name="connsiteX107" fmla="*/ 2876286 w 7045981"/>
              <a:gd name="connsiteY107" fmla="*/ 4001524 h 6056768"/>
              <a:gd name="connsiteX108" fmla="*/ 2844442 w 7045981"/>
              <a:gd name="connsiteY108" fmla="*/ 3414670 h 6056768"/>
              <a:gd name="connsiteX109" fmla="*/ 2898715 w 7045981"/>
              <a:gd name="connsiteY109" fmla="*/ 3219412 h 6056768"/>
              <a:gd name="connsiteX110" fmla="*/ 2728882 w 7045981"/>
              <a:gd name="connsiteY110" fmla="*/ 3266723 h 6056768"/>
              <a:gd name="connsiteX111" fmla="*/ 2571486 w 7045981"/>
              <a:gd name="connsiteY111" fmla="*/ 3332784 h 6056768"/>
              <a:gd name="connsiteX112" fmla="*/ 2579589 w 7045981"/>
              <a:gd name="connsiteY112" fmla="*/ 3582031 h 6056768"/>
              <a:gd name="connsiteX113" fmla="*/ 2462624 w 7045981"/>
              <a:gd name="connsiteY113" fmla="*/ 3824071 h 6056768"/>
              <a:gd name="connsiteX114" fmla="*/ 2296727 w 7045981"/>
              <a:gd name="connsiteY114" fmla="*/ 4020891 h 6056768"/>
              <a:gd name="connsiteX115" fmla="*/ 2143856 w 7045981"/>
              <a:gd name="connsiteY115" fmla="*/ 3951482 h 6056768"/>
              <a:gd name="connsiteX116" fmla="*/ 2094807 w 7045981"/>
              <a:gd name="connsiteY116" fmla="*/ 3839192 h 6056768"/>
              <a:gd name="connsiteX117" fmla="*/ 1975534 w 7045981"/>
              <a:gd name="connsiteY117" fmla="*/ 3714921 h 6056768"/>
              <a:gd name="connsiteX118" fmla="*/ 1577760 w 7045981"/>
              <a:gd name="connsiteY118" fmla="*/ 3580909 h 6056768"/>
              <a:gd name="connsiteX119" fmla="*/ 877752 w 7045981"/>
              <a:gd name="connsiteY119" fmla="*/ 3072899 h 6056768"/>
              <a:gd name="connsiteX120" fmla="*/ 658812 w 7045981"/>
              <a:gd name="connsiteY120" fmla="*/ 2924792 h 6056768"/>
              <a:gd name="connsiteX121" fmla="*/ 454280 w 7045981"/>
              <a:gd name="connsiteY121" fmla="*/ 2793899 h 6056768"/>
              <a:gd name="connsiteX122" fmla="*/ 668931 w 7045981"/>
              <a:gd name="connsiteY122" fmla="*/ 2612727 h 6056768"/>
              <a:gd name="connsiteX123" fmla="*/ 323962 w 7045981"/>
              <a:gd name="connsiteY123" fmla="*/ 2396758 h 6056768"/>
              <a:gd name="connsiteX124" fmla="*/ 386589 w 7045981"/>
              <a:gd name="connsiteY124" fmla="*/ 2243919 h 6056768"/>
              <a:gd name="connsiteX125" fmla="*/ 269757 w 7045981"/>
              <a:gd name="connsiteY125" fmla="*/ 1987464 h 6056768"/>
              <a:gd name="connsiteX126" fmla="*/ 110248 w 7045981"/>
              <a:gd name="connsiteY126" fmla="*/ 1653163 h 6056768"/>
              <a:gd name="connsiteX127" fmla="*/ 105020 w 7045981"/>
              <a:gd name="connsiteY127" fmla="*/ 1572510 h 6056768"/>
              <a:gd name="connsiteX128" fmla="*/ 333819 w 7045981"/>
              <a:gd name="connsiteY128" fmla="*/ 1361368 h 6056768"/>
              <a:gd name="connsiteX129" fmla="*/ 81057 w 7045981"/>
              <a:gd name="connsiteY129" fmla="*/ 1235825 h 6056768"/>
              <a:gd name="connsiteX130" fmla="*/ 216193 w 7045981"/>
              <a:gd name="connsiteY130" fmla="*/ 948839 h 6056768"/>
              <a:gd name="connsiteX131" fmla="*/ 143783 w 7045981"/>
              <a:gd name="connsiteY131" fmla="*/ 710023 h 6056768"/>
              <a:gd name="connsiteX132" fmla="*/ 27747 w 7045981"/>
              <a:gd name="connsiteY132" fmla="*/ 561519 h 6056768"/>
              <a:gd name="connsiteX133" fmla="*/ 0 w 7045981"/>
              <a:gd name="connsiteY133" fmla="*/ 188422 h 6056768"/>
              <a:gd name="connsiteX134" fmla="*/ 701 w 7045981"/>
              <a:gd name="connsiteY13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904287 w 7045981"/>
              <a:gd name="connsiteY22" fmla="*/ 400533 h 6056768"/>
              <a:gd name="connsiteX23" fmla="*/ 4102826 w 7045981"/>
              <a:gd name="connsiteY23" fmla="*/ 376625 h 6056768"/>
              <a:gd name="connsiteX24" fmla="*/ 4153090 w 7045981"/>
              <a:gd name="connsiteY24" fmla="*/ 501016 h 6056768"/>
              <a:gd name="connsiteX25" fmla="*/ 4357667 w 7045981"/>
              <a:gd name="connsiteY25" fmla="*/ 418011 h 6056768"/>
              <a:gd name="connsiteX26" fmla="*/ 4522473 w 7045981"/>
              <a:gd name="connsiteY26" fmla="*/ 439170 h 6056768"/>
              <a:gd name="connsiteX27" fmla="*/ 4598827 w 7045981"/>
              <a:gd name="connsiteY27" fmla="*/ 337624 h 6056768"/>
              <a:gd name="connsiteX28" fmla="*/ 4664141 w 7045981"/>
              <a:gd name="connsiteY28" fmla="*/ 452048 h 6056768"/>
              <a:gd name="connsiteX29" fmla="*/ 5031189 w 7045981"/>
              <a:gd name="connsiteY29" fmla="*/ 503564 h 6056768"/>
              <a:gd name="connsiteX30" fmla="*/ 5126366 w 7045981"/>
              <a:gd name="connsiteY30" fmla="*/ 518495 h 6056768"/>
              <a:gd name="connsiteX31" fmla="*/ 5236898 w 7045981"/>
              <a:gd name="connsiteY31" fmla="*/ 438108 h 6056768"/>
              <a:gd name="connsiteX32" fmla="*/ 5322309 w 7045981"/>
              <a:gd name="connsiteY32" fmla="*/ 543616 h 6056768"/>
              <a:gd name="connsiteX33" fmla="*/ 5578541 w 7045981"/>
              <a:gd name="connsiteY33" fmla="*/ 584854 h 6056768"/>
              <a:gd name="connsiteX34" fmla="*/ 5758845 w 7045981"/>
              <a:gd name="connsiteY34" fmla="*/ 670989 h 6056768"/>
              <a:gd name="connsiteX35" fmla="*/ 5839799 w 7045981"/>
              <a:gd name="connsiteY35" fmla="*/ 709414 h 6056768"/>
              <a:gd name="connsiteX36" fmla="*/ 5915161 w 7045981"/>
              <a:gd name="connsiteY36" fmla="*/ 649123 h 6056768"/>
              <a:gd name="connsiteX37" fmla="*/ 6226661 w 7045981"/>
              <a:gd name="connsiteY37" fmla="*/ 809897 h 6056768"/>
              <a:gd name="connsiteX38" fmla="*/ 6241803 w 7045981"/>
              <a:gd name="connsiteY38" fmla="*/ 877051 h 6056768"/>
              <a:gd name="connsiteX39" fmla="*/ 6379212 w 7045981"/>
              <a:gd name="connsiteY39" fmla="*/ 876186 h 6056768"/>
              <a:gd name="connsiteX40" fmla="*/ 6492943 w 7045981"/>
              <a:gd name="connsiteY40" fmla="*/ 967172 h 6056768"/>
              <a:gd name="connsiteX41" fmla="*/ 6561182 w 7045981"/>
              <a:gd name="connsiteY41" fmla="*/ 1058156 h 6056768"/>
              <a:gd name="connsiteX42" fmla="*/ 6656716 w 7045981"/>
              <a:gd name="connsiteY42" fmla="*/ 1194635 h 6056768"/>
              <a:gd name="connsiteX43" fmla="*/ 6781565 w 7045981"/>
              <a:gd name="connsiteY43" fmla="*/ 1090831 h 6056768"/>
              <a:gd name="connsiteX44" fmla="*/ 6853485 w 7045981"/>
              <a:gd name="connsiteY44" fmla="*/ 1286164 h 6056768"/>
              <a:gd name="connsiteX45" fmla="*/ 6852334 w 7045981"/>
              <a:gd name="connsiteY45" fmla="*/ 1408448 h 6056768"/>
              <a:gd name="connsiteX46" fmla="*/ 6945614 w 7045981"/>
              <a:gd name="connsiteY46" fmla="*/ 1481147 h 6056768"/>
              <a:gd name="connsiteX47" fmla="*/ 6804441 w 7045981"/>
              <a:gd name="connsiteY47" fmla="*/ 1709225 h 6056768"/>
              <a:gd name="connsiteX48" fmla="*/ 6746439 w 7045981"/>
              <a:gd name="connsiteY48" fmla="*/ 1834232 h 6056768"/>
              <a:gd name="connsiteX49" fmla="*/ 6849259 w 7045981"/>
              <a:gd name="connsiteY49" fmla="*/ 1869248 h 6056768"/>
              <a:gd name="connsiteX50" fmla="*/ 6907787 w 7045981"/>
              <a:gd name="connsiteY50" fmla="*/ 1959230 h 6056768"/>
              <a:gd name="connsiteX51" fmla="*/ 6859707 w 7045981"/>
              <a:gd name="connsiteY51" fmla="*/ 2035796 h 6056768"/>
              <a:gd name="connsiteX52" fmla="*/ 6885748 w 7045981"/>
              <a:gd name="connsiteY52" fmla="*/ 2081226 h 6056768"/>
              <a:gd name="connsiteX53" fmla="*/ 7020976 w 7045981"/>
              <a:gd name="connsiteY53" fmla="*/ 2274409 h 6056768"/>
              <a:gd name="connsiteX54" fmla="*/ 7036149 w 7045981"/>
              <a:gd name="connsiteY54" fmla="*/ 2368387 h 6056768"/>
              <a:gd name="connsiteX55" fmla="*/ 6911473 w 7045981"/>
              <a:gd name="connsiteY55" fmla="*/ 2523016 h 6056768"/>
              <a:gd name="connsiteX56" fmla="*/ 6947868 w 7045981"/>
              <a:gd name="connsiteY56" fmla="*/ 2563959 h 6056768"/>
              <a:gd name="connsiteX57" fmla="*/ 6875080 w 7045981"/>
              <a:gd name="connsiteY57" fmla="*/ 2645845 h 6056768"/>
              <a:gd name="connsiteX58" fmla="*/ 6820488 w 7045981"/>
              <a:gd name="connsiteY58" fmla="*/ 2636747 h 6056768"/>
              <a:gd name="connsiteX59" fmla="*/ 6737385 w 7045981"/>
              <a:gd name="connsiteY59" fmla="*/ 2748633 h 6056768"/>
              <a:gd name="connsiteX60" fmla="*/ 6820488 w 7045981"/>
              <a:gd name="connsiteY60" fmla="*/ 2941547 h 6056768"/>
              <a:gd name="connsiteX61" fmla="*/ 6840672 w 7045981"/>
              <a:gd name="connsiteY61" fmla="*/ 2995626 h 6056768"/>
              <a:gd name="connsiteX62" fmla="*/ 6909400 w 7045981"/>
              <a:gd name="connsiteY62" fmla="*/ 3210359 h 6056768"/>
              <a:gd name="connsiteX63" fmla="*/ 6829587 w 7045981"/>
              <a:gd name="connsiteY63" fmla="*/ 3241799 h 6056768"/>
              <a:gd name="connsiteX64" fmla="*/ 6791705 w 7045981"/>
              <a:gd name="connsiteY64" fmla="*/ 3491017 h 6056768"/>
              <a:gd name="connsiteX65" fmla="*/ 6641817 w 7045981"/>
              <a:gd name="connsiteY65" fmla="*/ 3639987 h 6056768"/>
              <a:gd name="connsiteX66" fmla="*/ 6547533 w 7045981"/>
              <a:gd name="connsiteY66" fmla="*/ 3642133 h 6056768"/>
              <a:gd name="connsiteX67" fmla="*/ 6348085 w 7045981"/>
              <a:gd name="connsiteY67" fmla="*/ 3762620 h 6056768"/>
              <a:gd name="connsiteX68" fmla="*/ 6149696 w 7045981"/>
              <a:gd name="connsiteY68" fmla="*/ 3628581 h 6056768"/>
              <a:gd name="connsiteX69" fmla="*/ 6088058 w 7045981"/>
              <a:gd name="connsiteY69" fmla="*/ 3501106 h 6056768"/>
              <a:gd name="connsiteX70" fmla="*/ 5904466 w 7045981"/>
              <a:gd name="connsiteY70" fmla="*/ 3319000 h 6056768"/>
              <a:gd name="connsiteX71" fmla="*/ 5771725 w 7045981"/>
              <a:gd name="connsiteY71" fmla="*/ 3375553 h 6056768"/>
              <a:gd name="connsiteX72" fmla="*/ 5674077 w 7045981"/>
              <a:gd name="connsiteY72" fmla="*/ 3487457 h 6056768"/>
              <a:gd name="connsiteX73" fmla="*/ 5551381 w 7045981"/>
              <a:gd name="connsiteY73" fmla="*/ 3500069 h 6056768"/>
              <a:gd name="connsiteX74" fmla="*/ 5446614 w 7045981"/>
              <a:gd name="connsiteY74" fmla="*/ 3501106 h 6056768"/>
              <a:gd name="connsiteX75" fmla="*/ 5346531 w 7045981"/>
              <a:gd name="connsiteY75" fmla="*/ 3432867 h 6056768"/>
              <a:gd name="connsiteX76" fmla="*/ 5247823 w 7045981"/>
              <a:gd name="connsiteY76" fmla="*/ 3505174 h 6056768"/>
              <a:gd name="connsiteX77" fmla="*/ 5091773 w 7045981"/>
              <a:gd name="connsiteY77" fmla="*/ 3350980 h 6056768"/>
              <a:gd name="connsiteX78" fmla="*/ 4899531 w 7045981"/>
              <a:gd name="connsiteY78" fmla="*/ 3300893 h 6056768"/>
              <a:gd name="connsiteX79" fmla="*/ 4921719 w 7045981"/>
              <a:gd name="connsiteY79" fmla="*/ 3452826 h 6056768"/>
              <a:gd name="connsiteX80" fmla="*/ 4971959 w 7045981"/>
              <a:gd name="connsiteY80" fmla="*/ 3853155 h 6056768"/>
              <a:gd name="connsiteX81" fmla="*/ 4890477 w 7045981"/>
              <a:gd name="connsiteY81" fmla="*/ 4215293 h 6056768"/>
              <a:gd name="connsiteX82" fmla="*/ 5053440 w 7045981"/>
              <a:gd name="connsiteY82" fmla="*/ 4749448 h 6056768"/>
              <a:gd name="connsiteX83" fmla="*/ 4914352 w 7045981"/>
              <a:gd name="connsiteY83" fmla="*/ 4788544 h 6056768"/>
              <a:gd name="connsiteX84" fmla="*/ 4659594 w 7045981"/>
              <a:gd name="connsiteY84" fmla="*/ 4679362 h 6056768"/>
              <a:gd name="connsiteX85" fmla="*/ 4211468 w 7045981"/>
              <a:gd name="connsiteY85" fmla="*/ 4613646 h 6056768"/>
              <a:gd name="connsiteX86" fmla="*/ 4241063 w 7045981"/>
              <a:gd name="connsiteY86" fmla="*/ 4756700 h 6056768"/>
              <a:gd name="connsiteX87" fmla="*/ 4401590 w 7045981"/>
              <a:gd name="connsiteY87" fmla="*/ 5147800 h 6056768"/>
              <a:gd name="connsiteX88" fmla="*/ 4341146 w 7045981"/>
              <a:gd name="connsiteY88" fmla="*/ 5234371 h 6056768"/>
              <a:gd name="connsiteX89" fmla="*/ 4093772 w 7045981"/>
              <a:gd name="connsiteY89" fmla="*/ 5383191 h 6056768"/>
              <a:gd name="connsiteX90" fmla="*/ 4455911 w 7045981"/>
              <a:gd name="connsiteY90" fmla="*/ 5763437 h 6056768"/>
              <a:gd name="connsiteX91" fmla="*/ 4365377 w 7045981"/>
              <a:gd name="connsiteY91" fmla="*/ 5989773 h 6056768"/>
              <a:gd name="connsiteX92" fmla="*/ 4250161 w 7045981"/>
              <a:gd name="connsiteY92" fmla="*/ 5957703 h 6056768"/>
              <a:gd name="connsiteX93" fmla="*/ 3938958 w 7045981"/>
              <a:gd name="connsiteY93" fmla="*/ 6056768 h 6056768"/>
              <a:gd name="connsiteX94" fmla="*/ 3713349 w 7045981"/>
              <a:gd name="connsiteY94" fmla="*/ 5839422 h 6056768"/>
              <a:gd name="connsiteX95" fmla="*/ 3449492 w 7045981"/>
              <a:gd name="connsiteY95" fmla="*/ 5402694 h 6056768"/>
              <a:gd name="connsiteX96" fmla="*/ 3440394 w 7045981"/>
              <a:gd name="connsiteY96" fmla="*/ 5311709 h 6056768"/>
              <a:gd name="connsiteX97" fmla="*/ 3313015 w 7045981"/>
              <a:gd name="connsiteY97" fmla="*/ 5143386 h 6056768"/>
              <a:gd name="connsiteX98" fmla="*/ 3238062 w 7045981"/>
              <a:gd name="connsiteY98" fmla="*/ 5093616 h 6056768"/>
              <a:gd name="connsiteX99" fmla="*/ 3208382 w 7045981"/>
              <a:gd name="connsiteY99" fmla="*/ 4965965 h 6056768"/>
              <a:gd name="connsiteX100" fmla="*/ 3267522 w 7045981"/>
              <a:gd name="connsiteY100" fmla="*/ 4861333 h 6056768"/>
              <a:gd name="connsiteX101" fmla="*/ 3085552 w 7045981"/>
              <a:gd name="connsiteY101" fmla="*/ 4652067 h 6056768"/>
              <a:gd name="connsiteX102" fmla="*/ 3099200 w 7045981"/>
              <a:gd name="connsiteY102" fmla="*/ 4465547 h 6056768"/>
              <a:gd name="connsiteX103" fmla="*/ 3176538 w 7045981"/>
              <a:gd name="connsiteY103" fmla="*/ 4297225 h 6056768"/>
              <a:gd name="connsiteX104" fmla="*/ 2985469 w 7045981"/>
              <a:gd name="connsiteY104" fmla="*/ 4297226 h 6056768"/>
              <a:gd name="connsiteX105" fmla="*/ 2876286 w 7045981"/>
              <a:gd name="connsiteY105" fmla="*/ 4233536 h 6056768"/>
              <a:gd name="connsiteX106" fmla="*/ 2830566 w 7045981"/>
              <a:gd name="connsiteY106" fmla="*/ 4138362 h 6056768"/>
              <a:gd name="connsiteX107" fmla="*/ 2876286 w 7045981"/>
              <a:gd name="connsiteY107" fmla="*/ 4001524 h 6056768"/>
              <a:gd name="connsiteX108" fmla="*/ 2844442 w 7045981"/>
              <a:gd name="connsiteY108" fmla="*/ 3414670 h 6056768"/>
              <a:gd name="connsiteX109" fmla="*/ 2898715 w 7045981"/>
              <a:gd name="connsiteY109" fmla="*/ 3219412 h 6056768"/>
              <a:gd name="connsiteX110" fmla="*/ 2728882 w 7045981"/>
              <a:gd name="connsiteY110" fmla="*/ 3266723 h 6056768"/>
              <a:gd name="connsiteX111" fmla="*/ 2571486 w 7045981"/>
              <a:gd name="connsiteY111" fmla="*/ 3332784 h 6056768"/>
              <a:gd name="connsiteX112" fmla="*/ 2579589 w 7045981"/>
              <a:gd name="connsiteY112" fmla="*/ 3582031 h 6056768"/>
              <a:gd name="connsiteX113" fmla="*/ 2462624 w 7045981"/>
              <a:gd name="connsiteY113" fmla="*/ 3824071 h 6056768"/>
              <a:gd name="connsiteX114" fmla="*/ 2296727 w 7045981"/>
              <a:gd name="connsiteY114" fmla="*/ 4020891 h 6056768"/>
              <a:gd name="connsiteX115" fmla="*/ 2143856 w 7045981"/>
              <a:gd name="connsiteY115" fmla="*/ 3951482 h 6056768"/>
              <a:gd name="connsiteX116" fmla="*/ 2094807 w 7045981"/>
              <a:gd name="connsiteY116" fmla="*/ 3839192 h 6056768"/>
              <a:gd name="connsiteX117" fmla="*/ 1975534 w 7045981"/>
              <a:gd name="connsiteY117" fmla="*/ 3714921 h 6056768"/>
              <a:gd name="connsiteX118" fmla="*/ 1577760 w 7045981"/>
              <a:gd name="connsiteY118" fmla="*/ 3580909 h 6056768"/>
              <a:gd name="connsiteX119" fmla="*/ 877752 w 7045981"/>
              <a:gd name="connsiteY119" fmla="*/ 3072899 h 6056768"/>
              <a:gd name="connsiteX120" fmla="*/ 658812 w 7045981"/>
              <a:gd name="connsiteY120" fmla="*/ 2924792 h 6056768"/>
              <a:gd name="connsiteX121" fmla="*/ 454280 w 7045981"/>
              <a:gd name="connsiteY121" fmla="*/ 2793899 h 6056768"/>
              <a:gd name="connsiteX122" fmla="*/ 668931 w 7045981"/>
              <a:gd name="connsiteY122" fmla="*/ 2612727 h 6056768"/>
              <a:gd name="connsiteX123" fmla="*/ 323962 w 7045981"/>
              <a:gd name="connsiteY123" fmla="*/ 2396758 h 6056768"/>
              <a:gd name="connsiteX124" fmla="*/ 386589 w 7045981"/>
              <a:gd name="connsiteY124" fmla="*/ 2243919 h 6056768"/>
              <a:gd name="connsiteX125" fmla="*/ 269757 w 7045981"/>
              <a:gd name="connsiteY125" fmla="*/ 1987464 h 6056768"/>
              <a:gd name="connsiteX126" fmla="*/ 110248 w 7045981"/>
              <a:gd name="connsiteY126" fmla="*/ 1653163 h 6056768"/>
              <a:gd name="connsiteX127" fmla="*/ 105020 w 7045981"/>
              <a:gd name="connsiteY127" fmla="*/ 1572510 h 6056768"/>
              <a:gd name="connsiteX128" fmla="*/ 333819 w 7045981"/>
              <a:gd name="connsiteY128" fmla="*/ 1361368 h 6056768"/>
              <a:gd name="connsiteX129" fmla="*/ 81057 w 7045981"/>
              <a:gd name="connsiteY129" fmla="*/ 1235825 h 6056768"/>
              <a:gd name="connsiteX130" fmla="*/ 216193 w 7045981"/>
              <a:gd name="connsiteY130" fmla="*/ 948839 h 6056768"/>
              <a:gd name="connsiteX131" fmla="*/ 143783 w 7045981"/>
              <a:gd name="connsiteY131" fmla="*/ 710023 h 6056768"/>
              <a:gd name="connsiteX132" fmla="*/ 27747 w 7045981"/>
              <a:gd name="connsiteY132" fmla="*/ 561519 h 6056768"/>
              <a:gd name="connsiteX133" fmla="*/ 0 w 7045981"/>
              <a:gd name="connsiteY133" fmla="*/ 188422 h 6056768"/>
              <a:gd name="connsiteX134" fmla="*/ 701 w 7045981"/>
              <a:gd name="connsiteY13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102826 w 7045981"/>
              <a:gd name="connsiteY24" fmla="*/ 376625 h 6056768"/>
              <a:gd name="connsiteX25" fmla="*/ 4153090 w 7045981"/>
              <a:gd name="connsiteY25" fmla="*/ 501016 h 6056768"/>
              <a:gd name="connsiteX26" fmla="*/ 4357667 w 7045981"/>
              <a:gd name="connsiteY26" fmla="*/ 418011 h 6056768"/>
              <a:gd name="connsiteX27" fmla="*/ 4522473 w 7045981"/>
              <a:gd name="connsiteY27" fmla="*/ 439170 h 6056768"/>
              <a:gd name="connsiteX28" fmla="*/ 4598827 w 7045981"/>
              <a:gd name="connsiteY28" fmla="*/ 337624 h 6056768"/>
              <a:gd name="connsiteX29" fmla="*/ 4664141 w 7045981"/>
              <a:gd name="connsiteY29" fmla="*/ 452048 h 6056768"/>
              <a:gd name="connsiteX30" fmla="*/ 5031189 w 7045981"/>
              <a:gd name="connsiteY30" fmla="*/ 503564 h 6056768"/>
              <a:gd name="connsiteX31" fmla="*/ 5126366 w 7045981"/>
              <a:gd name="connsiteY31" fmla="*/ 518495 h 6056768"/>
              <a:gd name="connsiteX32" fmla="*/ 5236898 w 7045981"/>
              <a:gd name="connsiteY32" fmla="*/ 438108 h 6056768"/>
              <a:gd name="connsiteX33" fmla="*/ 5322309 w 7045981"/>
              <a:gd name="connsiteY33" fmla="*/ 543616 h 6056768"/>
              <a:gd name="connsiteX34" fmla="*/ 5578541 w 7045981"/>
              <a:gd name="connsiteY34" fmla="*/ 584854 h 6056768"/>
              <a:gd name="connsiteX35" fmla="*/ 5758845 w 7045981"/>
              <a:gd name="connsiteY35" fmla="*/ 670989 h 6056768"/>
              <a:gd name="connsiteX36" fmla="*/ 5839799 w 7045981"/>
              <a:gd name="connsiteY36" fmla="*/ 709414 h 6056768"/>
              <a:gd name="connsiteX37" fmla="*/ 5915161 w 7045981"/>
              <a:gd name="connsiteY37" fmla="*/ 649123 h 6056768"/>
              <a:gd name="connsiteX38" fmla="*/ 6226661 w 7045981"/>
              <a:gd name="connsiteY38" fmla="*/ 809897 h 6056768"/>
              <a:gd name="connsiteX39" fmla="*/ 6241803 w 7045981"/>
              <a:gd name="connsiteY39" fmla="*/ 877051 h 6056768"/>
              <a:gd name="connsiteX40" fmla="*/ 6379212 w 7045981"/>
              <a:gd name="connsiteY40" fmla="*/ 876186 h 6056768"/>
              <a:gd name="connsiteX41" fmla="*/ 6492943 w 7045981"/>
              <a:gd name="connsiteY41" fmla="*/ 967172 h 6056768"/>
              <a:gd name="connsiteX42" fmla="*/ 6561182 w 7045981"/>
              <a:gd name="connsiteY42" fmla="*/ 1058156 h 6056768"/>
              <a:gd name="connsiteX43" fmla="*/ 6656716 w 7045981"/>
              <a:gd name="connsiteY43" fmla="*/ 1194635 h 6056768"/>
              <a:gd name="connsiteX44" fmla="*/ 6781565 w 7045981"/>
              <a:gd name="connsiteY44" fmla="*/ 1090831 h 6056768"/>
              <a:gd name="connsiteX45" fmla="*/ 6853485 w 7045981"/>
              <a:gd name="connsiteY45" fmla="*/ 1286164 h 6056768"/>
              <a:gd name="connsiteX46" fmla="*/ 6852334 w 7045981"/>
              <a:gd name="connsiteY46" fmla="*/ 1408448 h 6056768"/>
              <a:gd name="connsiteX47" fmla="*/ 6945614 w 7045981"/>
              <a:gd name="connsiteY47" fmla="*/ 1481147 h 6056768"/>
              <a:gd name="connsiteX48" fmla="*/ 6804441 w 7045981"/>
              <a:gd name="connsiteY48" fmla="*/ 1709225 h 6056768"/>
              <a:gd name="connsiteX49" fmla="*/ 6746439 w 7045981"/>
              <a:gd name="connsiteY49" fmla="*/ 1834232 h 6056768"/>
              <a:gd name="connsiteX50" fmla="*/ 6849259 w 7045981"/>
              <a:gd name="connsiteY50" fmla="*/ 1869248 h 6056768"/>
              <a:gd name="connsiteX51" fmla="*/ 6907787 w 7045981"/>
              <a:gd name="connsiteY51" fmla="*/ 1959230 h 6056768"/>
              <a:gd name="connsiteX52" fmla="*/ 6859707 w 7045981"/>
              <a:gd name="connsiteY52" fmla="*/ 2035796 h 6056768"/>
              <a:gd name="connsiteX53" fmla="*/ 6885748 w 7045981"/>
              <a:gd name="connsiteY53" fmla="*/ 2081226 h 6056768"/>
              <a:gd name="connsiteX54" fmla="*/ 7020976 w 7045981"/>
              <a:gd name="connsiteY54" fmla="*/ 2274409 h 6056768"/>
              <a:gd name="connsiteX55" fmla="*/ 7036149 w 7045981"/>
              <a:gd name="connsiteY55" fmla="*/ 2368387 h 6056768"/>
              <a:gd name="connsiteX56" fmla="*/ 6911473 w 7045981"/>
              <a:gd name="connsiteY56" fmla="*/ 2523016 h 6056768"/>
              <a:gd name="connsiteX57" fmla="*/ 6947868 w 7045981"/>
              <a:gd name="connsiteY57" fmla="*/ 2563959 h 6056768"/>
              <a:gd name="connsiteX58" fmla="*/ 6875080 w 7045981"/>
              <a:gd name="connsiteY58" fmla="*/ 2645845 h 6056768"/>
              <a:gd name="connsiteX59" fmla="*/ 6820488 w 7045981"/>
              <a:gd name="connsiteY59" fmla="*/ 2636747 h 6056768"/>
              <a:gd name="connsiteX60" fmla="*/ 6737385 w 7045981"/>
              <a:gd name="connsiteY60" fmla="*/ 2748633 h 6056768"/>
              <a:gd name="connsiteX61" fmla="*/ 6820488 w 7045981"/>
              <a:gd name="connsiteY61" fmla="*/ 2941547 h 6056768"/>
              <a:gd name="connsiteX62" fmla="*/ 6840672 w 7045981"/>
              <a:gd name="connsiteY62" fmla="*/ 2995626 h 6056768"/>
              <a:gd name="connsiteX63" fmla="*/ 6909400 w 7045981"/>
              <a:gd name="connsiteY63" fmla="*/ 3210359 h 6056768"/>
              <a:gd name="connsiteX64" fmla="*/ 6829587 w 7045981"/>
              <a:gd name="connsiteY64" fmla="*/ 3241799 h 6056768"/>
              <a:gd name="connsiteX65" fmla="*/ 6791705 w 7045981"/>
              <a:gd name="connsiteY65" fmla="*/ 3491017 h 6056768"/>
              <a:gd name="connsiteX66" fmla="*/ 6641817 w 7045981"/>
              <a:gd name="connsiteY66" fmla="*/ 3639987 h 6056768"/>
              <a:gd name="connsiteX67" fmla="*/ 6547533 w 7045981"/>
              <a:gd name="connsiteY67" fmla="*/ 3642133 h 6056768"/>
              <a:gd name="connsiteX68" fmla="*/ 6348085 w 7045981"/>
              <a:gd name="connsiteY68" fmla="*/ 3762620 h 6056768"/>
              <a:gd name="connsiteX69" fmla="*/ 6149696 w 7045981"/>
              <a:gd name="connsiteY69" fmla="*/ 3628581 h 6056768"/>
              <a:gd name="connsiteX70" fmla="*/ 6088058 w 7045981"/>
              <a:gd name="connsiteY70" fmla="*/ 3501106 h 6056768"/>
              <a:gd name="connsiteX71" fmla="*/ 5904466 w 7045981"/>
              <a:gd name="connsiteY71" fmla="*/ 3319000 h 6056768"/>
              <a:gd name="connsiteX72" fmla="*/ 5771725 w 7045981"/>
              <a:gd name="connsiteY72" fmla="*/ 3375553 h 6056768"/>
              <a:gd name="connsiteX73" fmla="*/ 5674077 w 7045981"/>
              <a:gd name="connsiteY73" fmla="*/ 3487457 h 6056768"/>
              <a:gd name="connsiteX74" fmla="*/ 5551381 w 7045981"/>
              <a:gd name="connsiteY74" fmla="*/ 3500069 h 6056768"/>
              <a:gd name="connsiteX75" fmla="*/ 5446614 w 7045981"/>
              <a:gd name="connsiteY75" fmla="*/ 3501106 h 6056768"/>
              <a:gd name="connsiteX76" fmla="*/ 5346531 w 7045981"/>
              <a:gd name="connsiteY76" fmla="*/ 3432867 h 6056768"/>
              <a:gd name="connsiteX77" fmla="*/ 5247823 w 7045981"/>
              <a:gd name="connsiteY77" fmla="*/ 3505174 h 6056768"/>
              <a:gd name="connsiteX78" fmla="*/ 5091773 w 7045981"/>
              <a:gd name="connsiteY78" fmla="*/ 3350980 h 6056768"/>
              <a:gd name="connsiteX79" fmla="*/ 4899531 w 7045981"/>
              <a:gd name="connsiteY79" fmla="*/ 3300893 h 6056768"/>
              <a:gd name="connsiteX80" fmla="*/ 4921719 w 7045981"/>
              <a:gd name="connsiteY80" fmla="*/ 3452826 h 6056768"/>
              <a:gd name="connsiteX81" fmla="*/ 4971959 w 7045981"/>
              <a:gd name="connsiteY81" fmla="*/ 3853155 h 6056768"/>
              <a:gd name="connsiteX82" fmla="*/ 4890477 w 7045981"/>
              <a:gd name="connsiteY82" fmla="*/ 4215293 h 6056768"/>
              <a:gd name="connsiteX83" fmla="*/ 5053440 w 7045981"/>
              <a:gd name="connsiteY83" fmla="*/ 4749448 h 6056768"/>
              <a:gd name="connsiteX84" fmla="*/ 4914352 w 7045981"/>
              <a:gd name="connsiteY84" fmla="*/ 4788544 h 6056768"/>
              <a:gd name="connsiteX85" fmla="*/ 4659594 w 7045981"/>
              <a:gd name="connsiteY85" fmla="*/ 4679362 h 6056768"/>
              <a:gd name="connsiteX86" fmla="*/ 4211468 w 7045981"/>
              <a:gd name="connsiteY86" fmla="*/ 4613646 h 6056768"/>
              <a:gd name="connsiteX87" fmla="*/ 4241063 w 7045981"/>
              <a:gd name="connsiteY87" fmla="*/ 4756700 h 6056768"/>
              <a:gd name="connsiteX88" fmla="*/ 4401590 w 7045981"/>
              <a:gd name="connsiteY88" fmla="*/ 5147800 h 6056768"/>
              <a:gd name="connsiteX89" fmla="*/ 4341146 w 7045981"/>
              <a:gd name="connsiteY89" fmla="*/ 5234371 h 6056768"/>
              <a:gd name="connsiteX90" fmla="*/ 4093772 w 7045981"/>
              <a:gd name="connsiteY90" fmla="*/ 5383191 h 6056768"/>
              <a:gd name="connsiteX91" fmla="*/ 4455911 w 7045981"/>
              <a:gd name="connsiteY91" fmla="*/ 5763437 h 6056768"/>
              <a:gd name="connsiteX92" fmla="*/ 4365377 w 7045981"/>
              <a:gd name="connsiteY92" fmla="*/ 5989773 h 6056768"/>
              <a:gd name="connsiteX93" fmla="*/ 4250161 w 7045981"/>
              <a:gd name="connsiteY93" fmla="*/ 5957703 h 6056768"/>
              <a:gd name="connsiteX94" fmla="*/ 3938958 w 7045981"/>
              <a:gd name="connsiteY94" fmla="*/ 6056768 h 6056768"/>
              <a:gd name="connsiteX95" fmla="*/ 3713349 w 7045981"/>
              <a:gd name="connsiteY95" fmla="*/ 5839422 h 6056768"/>
              <a:gd name="connsiteX96" fmla="*/ 3449492 w 7045981"/>
              <a:gd name="connsiteY96" fmla="*/ 5402694 h 6056768"/>
              <a:gd name="connsiteX97" fmla="*/ 3440394 w 7045981"/>
              <a:gd name="connsiteY97" fmla="*/ 5311709 h 6056768"/>
              <a:gd name="connsiteX98" fmla="*/ 3313015 w 7045981"/>
              <a:gd name="connsiteY98" fmla="*/ 5143386 h 6056768"/>
              <a:gd name="connsiteX99" fmla="*/ 3238062 w 7045981"/>
              <a:gd name="connsiteY99" fmla="*/ 5093616 h 6056768"/>
              <a:gd name="connsiteX100" fmla="*/ 3208382 w 7045981"/>
              <a:gd name="connsiteY100" fmla="*/ 4965965 h 6056768"/>
              <a:gd name="connsiteX101" fmla="*/ 3267522 w 7045981"/>
              <a:gd name="connsiteY101" fmla="*/ 4861333 h 6056768"/>
              <a:gd name="connsiteX102" fmla="*/ 3085552 w 7045981"/>
              <a:gd name="connsiteY102" fmla="*/ 4652067 h 6056768"/>
              <a:gd name="connsiteX103" fmla="*/ 3099200 w 7045981"/>
              <a:gd name="connsiteY103" fmla="*/ 4465547 h 6056768"/>
              <a:gd name="connsiteX104" fmla="*/ 3176538 w 7045981"/>
              <a:gd name="connsiteY104" fmla="*/ 4297225 h 6056768"/>
              <a:gd name="connsiteX105" fmla="*/ 2985469 w 7045981"/>
              <a:gd name="connsiteY105" fmla="*/ 4297226 h 6056768"/>
              <a:gd name="connsiteX106" fmla="*/ 2876286 w 7045981"/>
              <a:gd name="connsiteY106" fmla="*/ 4233536 h 6056768"/>
              <a:gd name="connsiteX107" fmla="*/ 2830566 w 7045981"/>
              <a:gd name="connsiteY107" fmla="*/ 4138362 h 6056768"/>
              <a:gd name="connsiteX108" fmla="*/ 2876286 w 7045981"/>
              <a:gd name="connsiteY108" fmla="*/ 4001524 h 6056768"/>
              <a:gd name="connsiteX109" fmla="*/ 2844442 w 7045981"/>
              <a:gd name="connsiteY109" fmla="*/ 3414670 h 6056768"/>
              <a:gd name="connsiteX110" fmla="*/ 2898715 w 7045981"/>
              <a:gd name="connsiteY110" fmla="*/ 3219412 h 6056768"/>
              <a:gd name="connsiteX111" fmla="*/ 2728882 w 7045981"/>
              <a:gd name="connsiteY111" fmla="*/ 3266723 h 6056768"/>
              <a:gd name="connsiteX112" fmla="*/ 2571486 w 7045981"/>
              <a:gd name="connsiteY112" fmla="*/ 3332784 h 6056768"/>
              <a:gd name="connsiteX113" fmla="*/ 2579589 w 7045981"/>
              <a:gd name="connsiteY113" fmla="*/ 3582031 h 6056768"/>
              <a:gd name="connsiteX114" fmla="*/ 2462624 w 7045981"/>
              <a:gd name="connsiteY114" fmla="*/ 3824071 h 6056768"/>
              <a:gd name="connsiteX115" fmla="*/ 2296727 w 7045981"/>
              <a:gd name="connsiteY115" fmla="*/ 4020891 h 6056768"/>
              <a:gd name="connsiteX116" fmla="*/ 2143856 w 7045981"/>
              <a:gd name="connsiteY116" fmla="*/ 3951482 h 6056768"/>
              <a:gd name="connsiteX117" fmla="*/ 2094807 w 7045981"/>
              <a:gd name="connsiteY117" fmla="*/ 3839192 h 6056768"/>
              <a:gd name="connsiteX118" fmla="*/ 1975534 w 7045981"/>
              <a:gd name="connsiteY118" fmla="*/ 3714921 h 6056768"/>
              <a:gd name="connsiteX119" fmla="*/ 1577760 w 7045981"/>
              <a:gd name="connsiteY119" fmla="*/ 3580909 h 6056768"/>
              <a:gd name="connsiteX120" fmla="*/ 877752 w 7045981"/>
              <a:gd name="connsiteY120" fmla="*/ 3072899 h 6056768"/>
              <a:gd name="connsiteX121" fmla="*/ 658812 w 7045981"/>
              <a:gd name="connsiteY121" fmla="*/ 2924792 h 6056768"/>
              <a:gd name="connsiteX122" fmla="*/ 454280 w 7045981"/>
              <a:gd name="connsiteY122" fmla="*/ 2793899 h 6056768"/>
              <a:gd name="connsiteX123" fmla="*/ 668931 w 7045981"/>
              <a:gd name="connsiteY123" fmla="*/ 2612727 h 6056768"/>
              <a:gd name="connsiteX124" fmla="*/ 323962 w 7045981"/>
              <a:gd name="connsiteY124" fmla="*/ 2396758 h 6056768"/>
              <a:gd name="connsiteX125" fmla="*/ 386589 w 7045981"/>
              <a:gd name="connsiteY125" fmla="*/ 2243919 h 6056768"/>
              <a:gd name="connsiteX126" fmla="*/ 269757 w 7045981"/>
              <a:gd name="connsiteY126" fmla="*/ 1987464 h 6056768"/>
              <a:gd name="connsiteX127" fmla="*/ 110248 w 7045981"/>
              <a:gd name="connsiteY127" fmla="*/ 1653163 h 6056768"/>
              <a:gd name="connsiteX128" fmla="*/ 105020 w 7045981"/>
              <a:gd name="connsiteY128" fmla="*/ 1572510 h 6056768"/>
              <a:gd name="connsiteX129" fmla="*/ 333819 w 7045981"/>
              <a:gd name="connsiteY129" fmla="*/ 1361368 h 6056768"/>
              <a:gd name="connsiteX130" fmla="*/ 81057 w 7045981"/>
              <a:gd name="connsiteY130" fmla="*/ 1235825 h 6056768"/>
              <a:gd name="connsiteX131" fmla="*/ 216193 w 7045981"/>
              <a:gd name="connsiteY131" fmla="*/ 948839 h 6056768"/>
              <a:gd name="connsiteX132" fmla="*/ 143783 w 7045981"/>
              <a:gd name="connsiteY132" fmla="*/ 710023 h 6056768"/>
              <a:gd name="connsiteX133" fmla="*/ 27747 w 7045981"/>
              <a:gd name="connsiteY133" fmla="*/ 561519 h 6056768"/>
              <a:gd name="connsiteX134" fmla="*/ 0 w 7045981"/>
              <a:gd name="connsiteY134" fmla="*/ 188422 h 6056768"/>
              <a:gd name="connsiteX135" fmla="*/ 701 w 7045981"/>
              <a:gd name="connsiteY13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13600 w 7045981"/>
              <a:gd name="connsiteY24" fmla="*/ 380318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57667 w 7045981"/>
              <a:gd name="connsiteY27" fmla="*/ 418011 h 6056768"/>
              <a:gd name="connsiteX28" fmla="*/ 4522473 w 7045981"/>
              <a:gd name="connsiteY28" fmla="*/ 439170 h 6056768"/>
              <a:gd name="connsiteX29" fmla="*/ 4598827 w 7045981"/>
              <a:gd name="connsiteY29" fmla="*/ 337624 h 6056768"/>
              <a:gd name="connsiteX30" fmla="*/ 4664141 w 7045981"/>
              <a:gd name="connsiteY30" fmla="*/ 452048 h 6056768"/>
              <a:gd name="connsiteX31" fmla="*/ 5031189 w 7045981"/>
              <a:gd name="connsiteY31" fmla="*/ 503564 h 6056768"/>
              <a:gd name="connsiteX32" fmla="*/ 5126366 w 7045981"/>
              <a:gd name="connsiteY32" fmla="*/ 518495 h 6056768"/>
              <a:gd name="connsiteX33" fmla="*/ 5236898 w 7045981"/>
              <a:gd name="connsiteY33" fmla="*/ 438108 h 6056768"/>
              <a:gd name="connsiteX34" fmla="*/ 5322309 w 7045981"/>
              <a:gd name="connsiteY34" fmla="*/ 543616 h 6056768"/>
              <a:gd name="connsiteX35" fmla="*/ 5578541 w 7045981"/>
              <a:gd name="connsiteY35" fmla="*/ 584854 h 6056768"/>
              <a:gd name="connsiteX36" fmla="*/ 5758845 w 7045981"/>
              <a:gd name="connsiteY36" fmla="*/ 670989 h 6056768"/>
              <a:gd name="connsiteX37" fmla="*/ 5839799 w 7045981"/>
              <a:gd name="connsiteY37" fmla="*/ 709414 h 6056768"/>
              <a:gd name="connsiteX38" fmla="*/ 5915161 w 7045981"/>
              <a:gd name="connsiteY38" fmla="*/ 649123 h 6056768"/>
              <a:gd name="connsiteX39" fmla="*/ 6226661 w 7045981"/>
              <a:gd name="connsiteY39" fmla="*/ 809897 h 6056768"/>
              <a:gd name="connsiteX40" fmla="*/ 6241803 w 7045981"/>
              <a:gd name="connsiteY40" fmla="*/ 877051 h 6056768"/>
              <a:gd name="connsiteX41" fmla="*/ 6379212 w 7045981"/>
              <a:gd name="connsiteY41" fmla="*/ 876186 h 6056768"/>
              <a:gd name="connsiteX42" fmla="*/ 6492943 w 7045981"/>
              <a:gd name="connsiteY42" fmla="*/ 967172 h 6056768"/>
              <a:gd name="connsiteX43" fmla="*/ 6561182 w 7045981"/>
              <a:gd name="connsiteY43" fmla="*/ 1058156 h 6056768"/>
              <a:gd name="connsiteX44" fmla="*/ 6656716 w 7045981"/>
              <a:gd name="connsiteY44" fmla="*/ 1194635 h 6056768"/>
              <a:gd name="connsiteX45" fmla="*/ 6781565 w 7045981"/>
              <a:gd name="connsiteY45" fmla="*/ 1090831 h 6056768"/>
              <a:gd name="connsiteX46" fmla="*/ 6853485 w 7045981"/>
              <a:gd name="connsiteY46" fmla="*/ 1286164 h 6056768"/>
              <a:gd name="connsiteX47" fmla="*/ 6852334 w 7045981"/>
              <a:gd name="connsiteY47" fmla="*/ 1408448 h 6056768"/>
              <a:gd name="connsiteX48" fmla="*/ 6945614 w 7045981"/>
              <a:gd name="connsiteY48" fmla="*/ 1481147 h 6056768"/>
              <a:gd name="connsiteX49" fmla="*/ 6804441 w 7045981"/>
              <a:gd name="connsiteY49" fmla="*/ 1709225 h 6056768"/>
              <a:gd name="connsiteX50" fmla="*/ 6746439 w 7045981"/>
              <a:gd name="connsiteY50" fmla="*/ 1834232 h 6056768"/>
              <a:gd name="connsiteX51" fmla="*/ 6849259 w 7045981"/>
              <a:gd name="connsiteY51" fmla="*/ 1869248 h 6056768"/>
              <a:gd name="connsiteX52" fmla="*/ 6907787 w 7045981"/>
              <a:gd name="connsiteY52" fmla="*/ 1959230 h 6056768"/>
              <a:gd name="connsiteX53" fmla="*/ 6859707 w 7045981"/>
              <a:gd name="connsiteY53" fmla="*/ 2035796 h 6056768"/>
              <a:gd name="connsiteX54" fmla="*/ 6885748 w 7045981"/>
              <a:gd name="connsiteY54" fmla="*/ 2081226 h 6056768"/>
              <a:gd name="connsiteX55" fmla="*/ 7020976 w 7045981"/>
              <a:gd name="connsiteY55" fmla="*/ 2274409 h 6056768"/>
              <a:gd name="connsiteX56" fmla="*/ 7036149 w 7045981"/>
              <a:gd name="connsiteY56" fmla="*/ 2368387 h 6056768"/>
              <a:gd name="connsiteX57" fmla="*/ 6911473 w 7045981"/>
              <a:gd name="connsiteY57" fmla="*/ 2523016 h 6056768"/>
              <a:gd name="connsiteX58" fmla="*/ 6947868 w 7045981"/>
              <a:gd name="connsiteY58" fmla="*/ 2563959 h 6056768"/>
              <a:gd name="connsiteX59" fmla="*/ 6875080 w 7045981"/>
              <a:gd name="connsiteY59" fmla="*/ 2645845 h 6056768"/>
              <a:gd name="connsiteX60" fmla="*/ 6820488 w 7045981"/>
              <a:gd name="connsiteY60" fmla="*/ 2636747 h 6056768"/>
              <a:gd name="connsiteX61" fmla="*/ 6737385 w 7045981"/>
              <a:gd name="connsiteY61" fmla="*/ 2748633 h 6056768"/>
              <a:gd name="connsiteX62" fmla="*/ 6820488 w 7045981"/>
              <a:gd name="connsiteY62" fmla="*/ 2941547 h 6056768"/>
              <a:gd name="connsiteX63" fmla="*/ 6840672 w 7045981"/>
              <a:gd name="connsiteY63" fmla="*/ 2995626 h 6056768"/>
              <a:gd name="connsiteX64" fmla="*/ 6909400 w 7045981"/>
              <a:gd name="connsiteY64" fmla="*/ 3210359 h 6056768"/>
              <a:gd name="connsiteX65" fmla="*/ 6829587 w 7045981"/>
              <a:gd name="connsiteY65" fmla="*/ 3241799 h 6056768"/>
              <a:gd name="connsiteX66" fmla="*/ 6791705 w 7045981"/>
              <a:gd name="connsiteY66" fmla="*/ 3491017 h 6056768"/>
              <a:gd name="connsiteX67" fmla="*/ 6641817 w 7045981"/>
              <a:gd name="connsiteY67" fmla="*/ 3639987 h 6056768"/>
              <a:gd name="connsiteX68" fmla="*/ 6547533 w 7045981"/>
              <a:gd name="connsiteY68" fmla="*/ 3642133 h 6056768"/>
              <a:gd name="connsiteX69" fmla="*/ 6348085 w 7045981"/>
              <a:gd name="connsiteY69" fmla="*/ 3762620 h 6056768"/>
              <a:gd name="connsiteX70" fmla="*/ 6149696 w 7045981"/>
              <a:gd name="connsiteY70" fmla="*/ 3628581 h 6056768"/>
              <a:gd name="connsiteX71" fmla="*/ 6088058 w 7045981"/>
              <a:gd name="connsiteY71" fmla="*/ 3501106 h 6056768"/>
              <a:gd name="connsiteX72" fmla="*/ 5904466 w 7045981"/>
              <a:gd name="connsiteY72" fmla="*/ 3319000 h 6056768"/>
              <a:gd name="connsiteX73" fmla="*/ 5771725 w 7045981"/>
              <a:gd name="connsiteY73" fmla="*/ 3375553 h 6056768"/>
              <a:gd name="connsiteX74" fmla="*/ 5674077 w 7045981"/>
              <a:gd name="connsiteY74" fmla="*/ 3487457 h 6056768"/>
              <a:gd name="connsiteX75" fmla="*/ 5551381 w 7045981"/>
              <a:gd name="connsiteY75" fmla="*/ 3500069 h 6056768"/>
              <a:gd name="connsiteX76" fmla="*/ 5446614 w 7045981"/>
              <a:gd name="connsiteY76" fmla="*/ 3501106 h 6056768"/>
              <a:gd name="connsiteX77" fmla="*/ 5346531 w 7045981"/>
              <a:gd name="connsiteY77" fmla="*/ 3432867 h 6056768"/>
              <a:gd name="connsiteX78" fmla="*/ 5247823 w 7045981"/>
              <a:gd name="connsiteY78" fmla="*/ 3505174 h 6056768"/>
              <a:gd name="connsiteX79" fmla="*/ 5091773 w 7045981"/>
              <a:gd name="connsiteY79" fmla="*/ 3350980 h 6056768"/>
              <a:gd name="connsiteX80" fmla="*/ 4899531 w 7045981"/>
              <a:gd name="connsiteY80" fmla="*/ 3300893 h 6056768"/>
              <a:gd name="connsiteX81" fmla="*/ 4921719 w 7045981"/>
              <a:gd name="connsiteY81" fmla="*/ 3452826 h 6056768"/>
              <a:gd name="connsiteX82" fmla="*/ 4971959 w 7045981"/>
              <a:gd name="connsiteY82" fmla="*/ 3853155 h 6056768"/>
              <a:gd name="connsiteX83" fmla="*/ 4890477 w 7045981"/>
              <a:gd name="connsiteY83" fmla="*/ 4215293 h 6056768"/>
              <a:gd name="connsiteX84" fmla="*/ 5053440 w 7045981"/>
              <a:gd name="connsiteY84" fmla="*/ 4749448 h 6056768"/>
              <a:gd name="connsiteX85" fmla="*/ 4914352 w 7045981"/>
              <a:gd name="connsiteY85" fmla="*/ 4788544 h 6056768"/>
              <a:gd name="connsiteX86" fmla="*/ 4659594 w 7045981"/>
              <a:gd name="connsiteY86" fmla="*/ 4679362 h 6056768"/>
              <a:gd name="connsiteX87" fmla="*/ 4211468 w 7045981"/>
              <a:gd name="connsiteY87" fmla="*/ 4613646 h 6056768"/>
              <a:gd name="connsiteX88" fmla="*/ 4241063 w 7045981"/>
              <a:gd name="connsiteY88" fmla="*/ 4756700 h 6056768"/>
              <a:gd name="connsiteX89" fmla="*/ 4401590 w 7045981"/>
              <a:gd name="connsiteY89" fmla="*/ 5147800 h 6056768"/>
              <a:gd name="connsiteX90" fmla="*/ 4341146 w 7045981"/>
              <a:gd name="connsiteY90" fmla="*/ 5234371 h 6056768"/>
              <a:gd name="connsiteX91" fmla="*/ 4093772 w 7045981"/>
              <a:gd name="connsiteY91" fmla="*/ 5383191 h 6056768"/>
              <a:gd name="connsiteX92" fmla="*/ 4455911 w 7045981"/>
              <a:gd name="connsiteY92" fmla="*/ 5763437 h 6056768"/>
              <a:gd name="connsiteX93" fmla="*/ 4365377 w 7045981"/>
              <a:gd name="connsiteY93" fmla="*/ 5989773 h 6056768"/>
              <a:gd name="connsiteX94" fmla="*/ 4250161 w 7045981"/>
              <a:gd name="connsiteY94" fmla="*/ 5957703 h 6056768"/>
              <a:gd name="connsiteX95" fmla="*/ 3938958 w 7045981"/>
              <a:gd name="connsiteY95" fmla="*/ 6056768 h 6056768"/>
              <a:gd name="connsiteX96" fmla="*/ 3713349 w 7045981"/>
              <a:gd name="connsiteY96" fmla="*/ 5839422 h 6056768"/>
              <a:gd name="connsiteX97" fmla="*/ 3449492 w 7045981"/>
              <a:gd name="connsiteY97" fmla="*/ 5402694 h 6056768"/>
              <a:gd name="connsiteX98" fmla="*/ 3440394 w 7045981"/>
              <a:gd name="connsiteY98" fmla="*/ 5311709 h 6056768"/>
              <a:gd name="connsiteX99" fmla="*/ 3313015 w 7045981"/>
              <a:gd name="connsiteY99" fmla="*/ 5143386 h 6056768"/>
              <a:gd name="connsiteX100" fmla="*/ 3238062 w 7045981"/>
              <a:gd name="connsiteY100" fmla="*/ 5093616 h 6056768"/>
              <a:gd name="connsiteX101" fmla="*/ 3208382 w 7045981"/>
              <a:gd name="connsiteY101" fmla="*/ 4965965 h 6056768"/>
              <a:gd name="connsiteX102" fmla="*/ 3267522 w 7045981"/>
              <a:gd name="connsiteY102" fmla="*/ 4861333 h 6056768"/>
              <a:gd name="connsiteX103" fmla="*/ 3085552 w 7045981"/>
              <a:gd name="connsiteY103" fmla="*/ 4652067 h 6056768"/>
              <a:gd name="connsiteX104" fmla="*/ 3099200 w 7045981"/>
              <a:gd name="connsiteY104" fmla="*/ 4465547 h 6056768"/>
              <a:gd name="connsiteX105" fmla="*/ 3176538 w 7045981"/>
              <a:gd name="connsiteY105" fmla="*/ 4297225 h 6056768"/>
              <a:gd name="connsiteX106" fmla="*/ 2985469 w 7045981"/>
              <a:gd name="connsiteY106" fmla="*/ 4297226 h 6056768"/>
              <a:gd name="connsiteX107" fmla="*/ 2876286 w 7045981"/>
              <a:gd name="connsiteY107" fmla="*/ 4233536 h 6056768"/>
              <a:gd name="connsiteX108" fmla="*/ 2830566 w 7045981"/>
              <a:gd name="connsiteY108" fmla="*/ 4138362 h 6056768"/>
              <a:gd name="connsiteX109" fmla="*/ 2876286 w 7045981"/>
              <a:gd name="connsiteY109" fmla="*/ 4001524 h 6056768"/>
              <a:gd name="connsiteX110" fmla="*/ 2844442 w 7045981"/>
              <a:gd name="connsiteY110" fmla="*/ 3414670 h 6056768"/>
              <a:gd name="connsiteX111" fmla="*/ 2898715 w 7045981"/>
              <a:gd name="connsiteY111" fmla="*/ 3219412 h 6056768"/>
              <a:gd name="connsiteX112" fmla="*/ 2728882 w 7045981"/>
              <a:gd name="connsiteY112" fmla="*/ 3266723 h 6056768"/>
              <a:gd name="connsiteX113" fmla="*/ 2571486 w 7045981"/>
              <a:gd name="connsiteY113" fmla="*/ 3332784 h 6056768"/>
              <a:gd name="connsiteX114" fmla="*/ 2579589 w 7045981"/>
              <a:gd name="connsiteY114" fmla="*/ 3582031 h 6056768"/>
              <a:gd name="connsiteX115" fmla="*/ 2462624 w 7045981"/>
              <a:gd name="connsiteY115" fmla="*/ 3824071 h 6056768"/>
              <a:gd name="connsiteX116" fmla="*/ 2296727 w 7045981"/>
              <a:gd name="connsiteY116" fmla="*/ 4020891 h 6056768"/>
              <a:gd name="connsiteX117" fmla="*/ 2143856 w 7045981"/>
              <a:gd name="connsiteY117" fmla="*/ 3951482 h 6056768"/>
              <a:gd name="connsiteX118" fmla="*/ 2094807 w 7045981"/>
              <a:gd name="connsiteY118" fmla="*/ 3839192 h 6056768"/>
              <a:gd name="connsiteX119" fmla="*/ 1975534 w 7045981"/>
              <a:gd name="connsiteY119" fmla="*/ 3714921 h 6056768"/>
              <a:gd name="connsiteX120" fmla="*/ 1577760 w 7045981"/>
              <a:gd name="connsiteY120" fmla="*/ 3580909 h 6056768"/>
              <a:gd name="connsiteX121" fmla="*/ 877752 w 7045981"/>
              <a:gd name="connsiteY121" fmla="*/ 3072899 h 6056768"/>
              <a:gd name="connsiteX122" fmla="*/ 658812 w 7045981"/>
              <a:gd name="connsiteY122" fmla="*/ 2924792 h 6056768"/>
              <a:gd name="connsiteX123" fmla="*/ 454280 w 7045981"/>
              <a:gd name="connsiteY123" fmla="*/ 2793899 h 6056768"/>
              <a:gd name="connsiteX124" fmla="*/ 668931 w 7045981"/>
              <a:gd name="connsiteY124" fmla="*/ 2612727 h 6056768"/>
              <a:gd name="connsiteX125" fmla="*/ 323962 w 7045981"/>
              <a:gd name="connsiteY125" fmla="*/ 2396758 h 6056768"/>
              <a:gd name="connsiteX126" fmla="*/ 386589 w 7045981"/>
              <a:gd name="connsiteY126" fmla="*/ 2243919 h 6056768"/>
              <a:gd name="connsiteX127" fmla="*/ 269757 w 7045981"/>
              <a:gd name="connsiteY127" fmla="*/ 1987464 h 6056768"/>
              <a:gd name="connsiteX128" fmla="*/ 110248 w 7045981"/>
              <a:gd name="connsiteY128" fmla="*/ 1653163 h 6056768"/>
              <a:gd name="connsiteX129" fmla="*/ 105020 w 7045981"/>
              <a:gd name="connsiteY129" fmla="*/ 1572510 h 6056768"/>
              <a:gd name="connsiteX130" fmla="*/ 333819 w 7045981"/>
              <a:gd name="connsiteY130" fmla="*/ 1361368 h 6056768"/>
              <a:gd name="connsiteX131" fmla="*/ 81057 w 7045981"/>
              <a:gd name="connsiteY131" fmla="*/ 1235825 h 6056768"/>
              <a:gd name="connsiteX132" fmla="*/ 216193 w 7045981"/>
              <a:gd name="connsiteY132" fmla="*/ 948839 h 6056768"/>
              <a:gd name="connsiteX133" fmla="*/ 143783 w 7045981"/>
              <a:gd name="connsiteY133" fmla="*/ 710023 h 6056768"/>
              <a:gd name="connsiteX134" fmla="*/ 27747 w 7045981"/>
              <a:gd name="connsiteY134" fmla="*/ 561519 h 6056768"/>
              <a:gd name="connsiteX135" fmla="*/ 0 w 7045981"/>
              <a:gd name="connsiteY135" fmla="*/ 188422 h 6056768"/>
              <a:gd name="connsiteX136" fmla="*/ 701 w 7045981"/>
              <a:gd name="connsiteY13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57667 w 7045981"/>
              <a:gd name="connsiteY27" fmla="*/ 418011 h 6056768"/>
              <a:gd name="connsiteX28" fmla="*/ 4522473 w 7045981"/>
              <a:gd name="connsiteY28" fmla="*/ 439170 h 6056768"/>
              <a:gd name="connsiteX29" fmla="*/ 4598827 w 7045981"/>
              <a:gd name="connsiteY29" fmla="*/ 337624 h 6056768"/>
              <a:gd name="connsiteX30" fmla="*/ 4664141 w 7045981"/>
              <a:gd name="connsiteY30" fmla="*/ 452048 h 6056768"/>
              <a:gd name="connsiteX31" fmla="*/ 5031189 w 7045981"/>
              <a:gd name="connsiteY31" fmla="*/ 503564 h 6056768"/>
              <a:gd name="connsiteX32" fmla="*/ 5126366 w 7045981"/>
              <a:gd name="connsiteY32" fmla="*/ 518495 h 6056768"/>
              <a:gd name="connsiteX33" fmla="*/ 5236898 w 7045981"/>
              <a:gd name="connsiteY33" fmla="*/ 438108 h 6056768"/>
              <a:gd name="connsiteX34" fmla="*/ 5322309 w 7045981"/>
              <a:gd name="connsiteY34" fmla="*/ 543616 h 6056768"/>
              <a:gd name="connsiteX35" fmla="*/ 5578541 w 7045981"/>
              <a:gd name="connsiteY35" fmla="*/ 584854 h 6056768"/>
              <a:gd name="connsiteX36" fmla="*/ 5758845 w 7045981"/>
              <a:gd name="connsiteY36" fmla="*/ 670989 h 6056768"/>
              <a:gd name="connsiteX37" fmla="*/ 5839799 w 7045981"/>
              <a:gd name="connsiteY37" fmla="*/ 709414 h 6056768"/>
              <a:gd name="connsiteX38" fmla="*/ 5915161 w 7045981"/>
              <a:gd name="connsiteY38" fmla="*/ 649123 h 6056768"/>
              <a:gd name="connsiteX39" fmla="*/ 6226661 w 7045981"/>
              <a:gd name="connsiteY39" fmla="*/ 809897 h 6056768"/>
              <a:gd name="connsiteX40" fmla="*/ 6241803 w 7045981"/>
              <a:gd name="connsiteY40" fmla="*/ 877051 h 6056768"/>
              <a:gd name="connsiteX41" fmla="*/ 6379212 w 7045981"/>
              <a:gd name="connsiteY41" fmla="*/ 876186 h 6056768"/>
              <a:gd name="connsiteX42" fmla="*/ 6492943 w 7045981"/>
              <a:gd name="connsiteY42" fmla="*/ 967172 h 6056768"/>
              <a:gd name="connsiteX43" fmla="*/ 6561182 w 7045981"/>
              <a:gd name="connsiteY43" fmla="*/ 1058156 h 6056768"/>
              <a:gd name="connsiteX44" fmla="*/ 6656716 w 7045981"/>
              <a:gd name="connsiteY44" fmla="*/ 1194635 h 6056768"/>
              <a:gd name="connsiteX45" fmla="*/ 6781565 w 7045981"/>
              <a:gd name="connsiteY45" fmla="*/ 1090831 h 6056768"/>
              <a:gd name="connsiteX46" fmla="*/ 6853485 w 7045981"/>
              <a:gd name="connsiteY46" fmla="*/ 1286164 h 6056768"/>
              <a:gd name="connsiteX47" fmla="*/ 6852334 w 7045981"/>
              <a:gd name="connsiteY47" fmla="*/ 1408448 h 6056768"/>
              <a:gd name="connsiteX48" fmla="*/ 6945614 w 7045981"/>
              <a:gd name="connsiteY48" fmla="*/ 1481147 h 6056768"/>
              <a:gd name="connsiteX49" fmla="*/ 6804441 w 7045981"/>
              <a:gd name="connsiteY49" fmla="*/ 1709225 h 6056768"/>
              <a:gd name="connsiteX50" fmla="*/ 6746439 w 7045981"/>
              <a:gd name="connsiteY50" fmla="*/ 1834232 h 6056768"/>
              <a:gd name="connsiteX51" fmla="*/ 6849259 w 7045981"/>
              <a:gd name="connsiteY51" fmla="*/ 1869248 h 6056768"/>
              <a:gd name="connsiteX52" fmla="*/ 6907787 w 7045981"/>
              <a:gd name="connsiteY52" fmla="*/ 1959230 h 6056768"/>
              <a:gd name="connsiteX53" fmla="*/ 6859707 w 7045981"/>
              <a:gd name="connsiteY53" fmla="*/ 2035796 h 6056768"/>
              <a:gd name="connsiteX54" fmla="*/ 6885748 w 7045981"/>
              <a:gd name="connsiteY54" fmla="*/ 2081226 h 6056768"/>
              <a:gd name="connsiteX55" fmla="*/ 7020976 w 7045981"/>
              <a:gd name="connsiteY55" fmla="*/ 2274409 h 6056768"/>
              <a:gd name="connsiteX56" fmla="*/ 7036149 w 7045981"/>
              <a:gd name="connsiteY56" fmla="*/ 2368387 h 6056768"/>
              <a:gd name="connsiteX57" fmla="*/ 6911473 w 7045981"/>
              <a:gd name="connsiteY57" fmla="*/ 2523016 h 6056768"/>
              <a:gd name="connsiteX58" fmla="*/ 6947868 w 7045981"/>
              <a:gd name="connsiteY58" fmla="*/ 2563959 h 6056768"/>
              <a:gd name="connsiteX59" fmla="*/ 6875080 w 7045981"/>
              <a:gd name="connsiteY59" fmla="*/ 2645845 h 6056768"/>
              <a:gd name="connsiteX60" fmla="*/ 6820488 w 7045981"/>
              <a:gd name="connsiteY60" fmla="*/ 2636747 h 6056768"/>
              <a:gd name="connsiteX61" fmla="*/ 6737385 w 7045981"/>
              <a:gd name="connsiteY61" fmla="*/ 2748633 h 6056768"/>
              <a:gd name="connsiteX62" fmla="*/ 6820488 w 7045981"/>
              <a:gd name="connsiteY62" fmla="*/ 2941547 h 6056768"/>
              <a:gd name="connsiteX63" fmla="*/ 6840672 w 7045981"/>
              <a:gd name="connsiteY63" fmla="*/ 2995626 h 6056768"/>
              <a:gd name="connsiteX64" fmla="*/ 6909400 w 7045981"/>
              <a:gd name="connsiteY64" fmla="*/ 3210359 h 6056768"/>
              <a:gd name="connsiteX65" fmla="*/ 6829587 w 7045981"/>
              <a:gd name="connsiteY65" fmla="*/ 3241799 h 6056768"/>
              <a:gd name="connsiteX66" fmla="*/ 6791705 w 7045981"/>
              <a:gd name="connsiteY66" fmla="*/ 3491017 h 6056768"/>
              <a:gd name="connsiteX67" fmla="*/ 6641817 w 7045981"/>
              <a:gd name="connsiteY67" fmla="*/ 3639987 h 6056768"/>
              <a:gd name="connsiteX68" fmla="*/ 6547533 w 7045981"/>
              <a:gd name="connsiteY68" fmla="*/ 3642133 h 6056768"/>
              <a:gd name="connsiteX69" fmla="*/ 6348085 w 7045981"/>
              <a:gd name="connsiteY69" fmla="*/ 3762620 h 6056768"/>
              <a:gd name="connsiteX70" fmla="*/ 6149696 w 7045981"/>
              <a:gd name="connsiteY70" fmla="*/ 3628581 h 6056768"/>
              <a:gd name="connsiteX71" fmla="*/ 6088058 w 7045981"/>
              <a:gd name="connsiteY71" fmla="*/ 3501106 h 6056768"/>
              <a:gd name="connsiteX72" fmla="*/ 5904466 w 7045981"/>
              <a:gd name="connsiteY72" fmla="*/ 3319000 h 6056768"/>
              <a:gd name="connsiteX73" fmla="*/ 5771725 w 7045981"/>
              <a:gd name="connsiteY73" fmla="*/ 3375553 h 6056768"/>
              <a:gd name="connsiteX74" fmla="*/ 5674077 w 7045981"/>
              <a:gd name="connsiteY74" fmla="*/ 3487457 h 6056768"/>
              <a:gd name="connsiteX75" fmla="*/ 5551381 w 7045981"/>
              <a:gd name="connsiteY75" fmla="*/ 3500069 h 6056768"/>
              <a:gd name="connsiteX76" fmla="*/ 5446614 w 7045981"/>
              <a:gd name="connsiteY76" fmla="*/ 3501106 h 6056768"/>
              <a:gd name="connsiteX77" fmla="*/ 5346531 w 7045981"/>
              <a:gd name="connsiteY77" fmla="*/ 3432867 h 6056768"/>
              <a:gd name="connsiteX78" fmla="*/ 5247823 w 7045981"/>
              <a:gd name="connsiteY78" fmla="*/ 3505174 h 6056768"/>
              <a:gd name="connsiteX79" fmla="*/ 5091773 w 7045981"/>
              <a:gd name="connsiteY79" fmla="*/ 3350980 h 6056768"/>
              <a:gd name="connsiteX80" fmla="*/ 4899531 w 7045981"/>
              <a:gd name="connsiteY80" fmla="*/ 3300893 h 6056768"/>
              <a:gd name="connsiteX81" fmla="*/ 4921719 w 7045981"/>
              <a:gd name="connsiteY81" fmla="*/ 3452826 h 6056768"/>
              <a:gd name="connsiteX82" fmla="*/ 4971959 w 7045981"/>
              <a:gd name="connsiteY82" fmla="*/ 3853155 h 6056768"/>
              <a:gd name="connsiteX83" fmla="*/ 4890477 w 7045981"/>
              <a:gd name="connsiteY83" fmla="*/ 4215293 h 6056768"/>
              <a:gd name="connsiteX84" fmla="*/ 5053440 w 7045981"/>
              <a:gd name="connsiteY84" fmla="*/ 4749448 h 6056768"/>
              <a:gd name="connsiteX85" fmla="*/ 4914352 w 7045981"/>
              <a:gd name="connsiteY85" fmla="*/ 4788544 h 6056768"/>
              <a:gd name="connsiteX86" fmla="*/ 4659594 w 7045981"/>
              <a:gd name="connsiteY86" fmla="*/ 4679362 h 6056768"/>
              <a:gd name="connsiteX87" fmla="*/ 4211468 w 7045981"/>
              <a:gd name="connsiteY87" fmla="*/ 4613646 h 6056768"/>
              <a:gd name="connsiteX88" fmla="*/ 4241063 w 7045981"/>
              <a:gd name="connsiteY88" fmla="*/ 4756700 h 6056768"/>
              <a:gd name="connsiteX89" fmla="*/ 4401590 w 7045981"/>
              <a:gd name="connsiteY89" fmla="*/ 5147800 h 6056768"/>
              <a:gd name="connsiteX90" fmla="*/ 4341146 w 7045981"/>
              <a:gd name="connsiteY90" fmla="*/ 5234371 h 6056768"/>
              <a:gd name="connsiteX91" fmla="*/ 4093772 w 7045981"/>
              <a:gd name="connsiteY91" fmla="*/ 5383191 h 6056768"/>
              <a:gd name="connsiteX92" fmla="*/ 4455911 w 7045981"/>
              <a:gd name="connsiteY92" fmla="*/ 5763437 h 6056768"/>
              <a:gd name="connsiteX93" fmla="*/ 4365377 w 7045981"/>
              <a:gd name="connsiteY93" fmla="*/ 5989773 h 6056768"/>
              <a:gd name="connsiteX94" fmla="*/ 4250161 w 7045981"/>
              <a:gd name="connsiteY94" fmla="*/ 5957703 h 6056768"/>
              <a:gd name="connsiteX95" fmla="*/ 3938958 w 7045981"/>
              <a:gd name="connsiteY95" fmla="*/ 6056768 h 6056768"/>
              <a:gd name="connsiteX96" fmla="*/ 3713349 w 7045981"/>
              <a:gd name="connsiteY96" fmla="*/ 5839422 h 6056768"/>
              <a:gd name="connsiteX97" fmla="*/ 3449492 w 7045981"/>
              <a:gd name="connsiteY97" fmla="*/ 5402694 h 6056768"/>
              <a:gd name="connsiteX98" fmla="*/ 3440394 w 7045981"/>
              <a:gd name="connsiteY98" fmla="*/ 5311709 h 6056768"/>
              <a:gd name="connsiteX99" fmla="*/ 3313015 w 7045981"/>
              <a:gd name="connsiteY99" fmla="*/ 5143386 h 6056768"/>
              <a:gd name="connsiteX100" fmla="*/ 3238062 w 7045981"/>
              <a:gd name="connsiteY100" fmla="*/ 5093616 h 6056768"/>
              <a:gd name="connsiteX101" fmla="*/ 3208382 w 7045981"/>
              <a:gd name="connsiteY101" fmla="*/ 4965965 h 6056768"/>
              <a:gd name="connsiteX102" fmla="*/ 3267522 w 7045981"/>
              <a:gd name="connsiteY102" fmla="*/ 4861333 h 6056768"/>
              <a:gd name="connsiteX103" fmla="*/ 3085552 w 7045981"/>
              <a:gd name="connsiteY103" fmla="*/ 4652067 h 6056768"/>
              <a:gd name="connsiteX104" fmla="*/ 3099200 w 7045981"/>
              <a:gd name="connsiteY104" fmla="*/ 4465547 h 6056768"/>
              <a:gd name="connsiteX105" fmla="*/ 3176538 w 7045981"/>
              <a:gd name="connsiteY105" fmla="*/ 4297225 h 6056768"/>
              <a:gd name="connsiteX106" fmla="*/ 2985469 w 7045981"/>
              <a:gd name="connsiteY106" fmla="*/ 4297226 h 6056768"/>
              <a:gd name="connsiteX107" fmla="*/ 2876286 w 7045981"/>
              <a:gd name="connsiteY107" fmla="*/ 4233536 h 6056768"/>
              <a:gd name="connsiteX108" fmla="*/ 2830566 w 7045981"/>
              <a:gd name="connsiteY108" fmla="*/ 4138362 h 6056768"/>
              <a:gd name="connsiteX109" fmla="*/ 2876286 w 7045981"/>
              <a:gd name="connsiteY109" fmla="*/ 4001524 h 6056768"/>
              <a:gd name="connsiteX110" fmla="*/ 2844442 w 7045981"/>
              <a:gd name="connsiteY110" fmla="*/ 3414670 h 6056768"/>
              <a:gd name="connsiteX111" fmla="*/ 2898715 w 7045981"/>
              <a:gd name="connsiteY111" fmla="*/ 3219412 h 6056768"/>
              <a:gd name="connsiteX112" fmla="*/ 2728882 w 7045981"/>
              <a:gd name="connsiteY112" fmla="*/ 3266723 h 6056768"/>
              <a:gd name="connsiteX113" fmla="*/ 2571486 w 7045981"/>
              <a:gd name="connsiteY113" fmla="*/ 3332784 h 6056768"/>
              <a:gd name="connsiteX114" fmla="*/ 2579589 w 7045981"/>
              <a:gd name="connsiteY114" fmla="*/ 3582031 h 6056768"/>
              <a:gd name="connsiteX115" fmla="*/ 2462624 w 7045981"/>
              <a:gd name="connsiteY115" fmla="*/ 3824071 h 6056768"/>
              <a:gd name="connsiteX116" fmla="*/ 2296727 w 7045981"/>
              <a:gd name="connsiteY116" fmla="*/ 4020891 h 6056768"/>
              <a:gd name="connsiteX117" fmla="*/ 2143856 w 7045981"/>
              <a:gd name="connsiteY117" fmla="*/ 3951482 h 6056768"/>
              <a:gd name="connsiteX118" fmla="*/ 2094807 w 7045981"/>
              <a:gd name="connsiteY118" fmla="*/ 3839192 h 6056768"/>
              <a:gd name="connsiteX119" fmla="*/ 1975534 w 7045981"/>
              <a:gd name="connsiteY119" fmla="*/ 3714921 h 6056768"/>
              <a:gd name="connsiteX120" fmla="*/ 1577760 w 7045981"/>
              <a:gd name="connsiteY120" fmla="*/ 3580909 h 6056768"/>
              <a:gd name="connsiteX121" fmla="*/ 877752 w 7045981"/>
              <a:gd name="connsiteY121" fmla="*/ 3072899 h 6056768"/>
              <a:gd name="connsiteX122" fmla="*/ 658812 w 7045981"/>
              <a:gd name="connsiteY122" fmla="*/ 2924792 h 6056768"/>
              <a:gd name="connsiteX123" fmla="*/ 454280 w 7045981"/>
              <a:gd name="connsiteY123" fmla="*/ 2793899 h 6056768"/>
              <a:gd name="connsiteX124" fmla="*/ 668931 w 7045981"/>
              <a:gd name="connsiteY124" fmla="*/ 2612727 h 6056768"/>
              <a:gd name="connsiteX125" fmla="*/ 323962 w 7045981"/>
              <a:gd name="connsiteY125" fmla="*/ 2396758 h 6056768"/>
              <a:gd name="connsiteX126" fmla="*/ 386589 w 7045981"/>
              <a:gd name="connsiteY126" fmla="*/ 2243919 h 6056768"/>
              <a:gd name="connsiteX127" fmla="*/ 269757 w 7045981"/>
              <a:gd name="connsiteY127" fmla="*/ 1987464 h 6056768"/>
              <a:gd name="connsiteX128" fmla="*/ 110248 w 7045981"/>
              <a:gd name="connsiteY128" fmla="*/ 1653163 h 6056768"/>
              <a:gd name="connsiteX129" fmla="*/ 105020 w 7045981"/>
              <a:gd name="connsiteY129" fmla="*/ 1572510 h 6056768"/>
              <a:gd name="connsiteX130" fmla="*/ 333819 w 7045981"/>
              <a:gd name="connsiteY130" fmla="*/ 1361368 h 6056768"/>
              <a:gd name="connsiteX131" fmla="*/ 81057 w 7045981"/>
              <a:gd name="connsiteY131" fmla="*/ 1235825 h 6056768"/>
              <a:gd name="connsiteX132" fmla="*/ 216193 w 7045981"/>
              <a:gd name="connsiteY132" fmla="*/ 948839 h 6056768"/>
              <a:gd name="connsiteX133" fmla="*/ 143783 w 7045981"/>
              <a:gd name="connsiteY133" fmla="*/ 710023 h 6056768"/>
              <a:gd name="connsiteX134" fmla="*/ 27747 w 7045981"/>
              <a:gd name="connsiteY134" fmla="*/ 561519 h 6056768"/>
              <a:gd name="connsiteX135" fmla="*/ 0 w 7045981"/>
              <a:gd name="connsiteY135" fmla="*/ 188422 h 6056768"/>
              <a:gd name="connsiteX136" fmla="*/ 701 w 7045981"/>
              <a:gd name="connsiteY13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57667 w 7045981"/>
              <a:gd name="connsiteY28" fmla="*/ 418011 h 6056768"/>
              <a:gd name="connsiteX29" fmla="*/ 4522473 w 7045981"/>
              <a:gd name="connsiteY29" fmla="*/ 439170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5031189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41817 w 7045981"/>
              <a:gd name="connsiteY68" fmla="*/ 3639987 h 6056768"/>
              <a:gd name="connsiteX69" fmla="*/ 6547533 w 7045981"/>
              <a:gd name="connsiteY69" fmla="*/ 3642133 h 6056768"/>
              <a:gd name="connsiteX70" fmla="*/ 6348085 w 7045981"/>
              <a:gd name="connsiteY70" fmla="*/ 3762620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04466 w 7045981"/>
              <a:gd name="connsiteY73" fmla="*/ 3319000 h 6056768"/>
              <a:gd name="connsiteX74" fmla="*/ 5771725 w 7045981"/>
              <a:gd name="connsiteY74" fmla="*/ 3375553 h 6056768"/>
              <a:gd name="connsiteX75" fmla="*/ 5674077 w 7045981"/>
              <a:gd name="connsiteY75" fmla="*/ 3487457 h 6056768"/>
              <a:gd name="connsiteX76" fmla="*/ 5551381 w 7045981"/>
              <a:gd name="connsiteY76" fmla="*/ 3500069 h 6056768"/>
              <a:gd name="connsiteX77" fmla="*/ 5446614 w 7045981"/>
              <a:gd name="connsiteY77" fmla="*/ 3501106 h 6056768"/>
              <a:gd name="connsiteX78" fmla="*/ 5346531 w 7045981"/>
              <a:gd name="connsiteY78" fmla="*/ 3432867 h 6056768"/>
              <a:gd name="connsiteX79" fmla="*/ 5247823 w 7045981"/>
              <a:gd name="connsiteY79" fmla="*/ 3505174 h 6056768"/>
              <a:gd name="connsiteX80" fmla="*/ 5091773 w 7045981"/>
              <a:gd name="connsiteY80" fmla="*/ 3350980 h 6056768"/>
              <a:gd name="connsiteX81" fmla="*/ 4899531 w 7045981"/>
              <a:gd name="connsiteY81" fmla="*/ 3300893 h 6056768"/>
              <a:gd name="connsiteX82" fmla="*/ 4921719 w 7045981"/>
              <a:gd name="connsiteY82" fmla="*/ 3452826 h 6056768"/>
              <a:gd name="connsiteX83" fmla="*/ 4971959 w 7045981"/>
              <a:gd name="connsiteY83" fmla="*/ 3853155 h 6056768"/>
              <a:gd name="connsiteX84" fmla="*/ 4890477 w 7045981"/>
              <a:gd name="connsiteY84" fmla="*/ 4215293 h 6056768"/>
              <a:gd name="connsiteX85" fmla="*/ 5053440 w 7045981"/>
              <a:gd name="connsiteY85" fmla="*/ 4749448 h 6056768"/>
              <a:gd name="connsiteX86" fmla="*/ 4914352 w 7045981"/>
              <a:gd name="connsiteY86" fmla="*/ 4788544 h 6056768"/>
              <a:gd name="connsiteX87" fmla="*/ 4659594 w 7045981"/>
              <a:gd name="connsiteY87" fmla="*/ 4679362 h 6056768"/>
              <a:gd name="connsiteX88" fmla="*/ 4211468 w 7045981"/>
              <a:gd name="connsiteY88" fmla="*/ 4613646 h 6056768"/>
              <a:gd name="connsiteX89" fmla="*/ 4241063 w 7045981"/>
              <a:gd name="connsiteY89" fmla="*/ 4756700 h 6056768"/>
              <a:gd name="connsiteX90" fmla="*/ 4401590 w 7045981"/>
              <a:gd name="connsiteY90" fmla="*/ 5147800 h 6056768"/>
              <a:gd name="connsiteX91" fmla="*/ 4341146 w 7045981"/>
              <a:gd name="connsiteY91" fmla="*/ 5234371 h 6056768"/>
              <a:gd name="connsiteX92" fmla="*/ 4093772 w 7045981"/>
              <a:gd name="connsiteY92" fmla="*/ 5383191 h 6056768"/>
              <a:gd name="connsiteX93" fmla="*/ 4455911 w 7045981"/>
              <a:gd name="connsiteY93" fmla="*/ 5763437 h 6056768"/>
              <a:gd name="connsiteX94" fmla="*/ 4365377 w 7045981"/>
              <a:gd name="connsiteY94" fmla="*/ 5989773 h 6056768"/>
              <a:gd name="connsiteX95" fmla="*/ 4250161 w 7045981"/>
              <a:gd name="connsiteY95" fmla="*/ 5957703 h 6056768"/>
              <a:gd name="connsiteX96" fmla="*/ 3938958 w 7045981"/>
              <a:gd name="connsiteY96" fmla="*/ 6056768 h 6056768"/>
              <a:gd name="connsiteX97" fmla="*/ 3713349 w 7045981"/>
              <a:gd name="connsiteY97" fmla="*/ 5839422 h 6056768"/>
              <a:gd name="connsiteX98" fmla="*/ 3449492 w 7045981"/>
              <a:gd name="connsiteY98" fmla="*/ 5402694 h 6056768"/>
              <a:gd name="connsiteX99" fmla="*/ 3440394 w 7045981"/>
              <a:gd name="connsiteY99" fmla="*/ 5311709 h 6056768"/>
              <a:gd name="connsiteX100" fmla="*/ 3313015 w 7045981"/>
              <a:gd name="connsiteY100" fmla="*/ 5143386 h 6056768"/>
              <a:gd name="connsiteX101" fmla="*/ 3238062 w 7045981"/>
              <a:gd name="connsiteY101" fmla="*/ 5093616 h 6056768"/>
              <a:gd name="connsiteX102" fmla="*/ 3208382 w 7045981"/>
              <a:gd name="connsiteY102" fmla="*/ 4965965 h 6056768"/>
              <a:gd name="connsiteX103" fmla="*/ 3267522 w 7045981"/>
              <a:gd name="connsiteY103" fmla="*/ 4861333 h 6056768"/>
              <a:gd name="connsiteX104" fmla="*/ 3085552 w 7045981"/>
              <a:gd name="connsiteY104" fmla="*/ 4652067 h 6056768"/>
              <a:gd name="connsiteX105" fmla="*/ 3099200 w 7045981"/>
              <a:gd name="connsiteY105" fmla="*/ 4465547 h 6056768"/>
              <a:gd name="connsiteX106" fmla="*/ 3176538 w 7045981"/>
              <a:gd name="connsiteY106" fmla="*/ 4297225 h 6056768"/>
              <a:gd name="connsiteX107" fmla="*/ 2985469 w 7045981"/>
              <a:gd name="connsiteY107" fmla="*/ 4297226 h 6056768"/>
              <a:gd name="connsiteX108" fmla="*/ 2876286 w 7045981"/>
              <a:gd name="connsiteY108" fmla="*/ 4233536 h 6056768"/>
              <a:gd name="connsiteX109" fmla="*/ 2830566 w 7045981"/>
              <a:gd name="connsiteY109" fmla="*/ 4138362 h 6056768"/>
              <a:gd name="connsiteX110" fmla="*/ 2876286 w 7045981"/>
              <a:gd name="connsiteY110" fmla="*/ 4001524 h 6056768"/>
              <a:gd name="connsiteX111" fmla="*/ 2844442 w 7045981"/>
              <a:gd name="connsiteY111" fmla="*/ 3414670 h 6056768"/>
              <a:gd name="connsiteX112" fmla="*/ 2898715 w 7045981"/>
              <a:gd name="connsiteY112" fmla="*/ 3219412 h 6056768"/>
              <a:gd name="connsiteX113" fmla="*/ 2728882 w 7045981"/>
              <a:gd name="connsiteY113" fmla="*/ 3266723 h 6056768"/>
              <a:gd name="connsiteX114" fmla="*/ 2571486 w 7045981"/>
              <a:gd name="connsiteY114" fmla="*/ 3332784 h 6056768"/>
              <a:gd name="connsiteX115" fmla="*/ 2579589 w 7045981"/>
              <a:gd name="connsiteY115" fmla="*/ 3582031 h 6056768"/>
              <a:gd name="connsiteX116" fmla="*/ 2462624 w 7045981"/>
              <a:gd name="connsiteY116" fmla="*/ 3824071 h 6056768"/>
              <a:gd name="connsiteX117" fmla="*/ 2296727 w 7045981"/>
              <a:gd name="connsiteY117" fmla="*/ 4020891 h 6056768"/>
              <a:gd name="connsiteX118" fmla="*/ 2143856 w 7045981"/>
              <a:gd name="connsiteY118" fmla="*/ 3951482 h 6056768"/>
              <a:gd name="connsiteX119" fmla="*/ 2094807 w 7045981"/>
              <a:gd name="connsiteY119" fmla="*/ 3839192 h 6056768"/>
              <a:gd name="connsiteX120" fmla="*/ 1975534 w 7045981"/>
              <a:gd name="connsiteY120" fmla="*/ 3714921 h 6056768"/>
              <a:gd name="connsiteX121" fmla="*/ 1577760 w 7045981"/>
              <a:gd name="connsiteY121" fmla="*/ 3580909 h 6056768"/>
              <a:gd name="connsiteX122" fmla="*/ 877752 w 7045981"/>
              <a:gd name="connsiteY122" fmla="*/ 3072899 h 6056768"/>
              <a:gd name="connsiteX123" fmla="*/ 658812 w 7045981"/>
              <a:gd name="connsiteY123" fmla="*/ 2924792 h 6056768"/>
              <a:gd name="connsiteX124" fmla="*/ 454280 w 7045981"/>
              <a:gd name="connsiteY124" fmla="*/ 2793899 h 6056768"/>
              <a:gd name="connsiteX125" fmla="*/ 668931 w 7045981"/>
              <a:gd name="connsiteY125" fmla="*/ 2612727 h 6056768"/>
              <a:gd name="connsiteX126" fmla="*/ 323962 w 7045981"/>
              <a:gd name="connsiteY126" fmla="*/ 2396758 h 6056768"/>
              <a:gd name="connsiteX127" fmla="*/ 386589 w 7045981"/>
              <a:gd name="connsiteY127" fmla="*/ 2243919 h 6056768"/>
              <a:gd name="connsiteX128" fmla="*/ 269757 w 7045981"/>
              <a:gd name="connsiteY128" fmla="*/ 1987464 h 6056768"/>
              <a:gd name="connsiteX129" fmla="*/ 110248 w 7045981"/>
              <a:gd name="connsiteY129" fmla="*/ 1653163 h 6056768"/>
              <a:gd name="connsiteX130" fmla="*/ 105020 w 7045981"/>
              <a:gd name="connsiteY130" fmla="*/ 1572510 h 6056768"/>
              <a:gd name="connsiteX131" fmla="*/ 333819 w 7045981"/>
              <a:gd name="connsiteY131" fmla="*/ 1361368 h 6056768"/>
              <a:gd name="connsiteX132" fmla="*/ 81057 w 7045981"/>
              <a:gd name="connsiteY132" fmla="*/ 1235825 h 6056768"/>
              <a:gd name="connsiteX133" fmla="*/ 216193 w 7045981"/>
              <a:gd name="connsiteY133" fmla="*/ 948839 h 6056768"/>
              <a:gd name="connsiteX134" fmla="*/ 143783 w 7045981"/>
              <a:gd name="connsiteY134" fmla="*/ 710023 h 6056768"/>
              <a:gd name="connsiteX135" fmla="*/ 27747 w 7045981"/>
              <a:gd name="connsiteY135" fmla="*/ 561519 h 6056768"/>
              <a:gd name="connsiteX136" fmla="*/ 0 w 7045981"/>
              <a:gd name="connsiteY136" fmla="*/ 188422 h 6056768"/>
              <a:gd name="connsiteX137" fmla="*/ 701 w 7045981"/>
              <a:gd name="connsiteY13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39170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5031189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41817 w 7045981"/>
              <a:gd name="connsiteY68" fmla="*/ 3639987 h 6056768"/>
              <a:gd name="connsiteX69" fmla="*/ 6547533 w 7045981"/>
              <a:gd name="connsiteY69" fmla="*/ 3642133 h 6056768"/>
              <a:gd name="connsiteX70" fmla="*/ 6348085 w 7045981"/>
              <a:gd name="connsiteY70" fmla="*/ 3762620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04466 w 7045981"/>
              <a:gd name="connsiteY73" fmla="*/ 3319000 h 6056768"/>
              <a:gd name="connsiteX74" fmla="*/ 5771725 w 7045981"/>
              <a:gd name="connsiteY74" fmla="*/ 3375553 h 6056768"/>
              <a:gd name="connsiteX75" fmla="*/ 5674077 w 7045981"/>
              <a:gd name="connsiteY75" fmla="*/ 3487457 h 6056768"/>
              <a:gd name="connsiteX76" fmla="*/ 5551381 w 7045981"/>
              <a:gd name="connsiteY76" fmla="*/ 3500069 h 6056768"/>
              <a:gd name="connsiteX77" fmla="*/ 5446614 w 7045981"/>
              <a:gd name="connsiteY77" fmla="*/ 3501106 h 6056768"/>
              <a:gd name="connsiteX78" fmla="*/ 5346531 w 7045981"/>
              <a:gd name="connsiteY78" fmla="*/ 3432867 h 6056768"/>
              <a:gd name="connsiteX79" fmla="*/ 5247823 w 7045981"/>
              <a:gd name="connsiteY79" fmla="*/ 3505174 h 6056768"/>
              <a:gd name="connsiteX80" fmla="*/ 5091773 w 7045981"/>
              <a:gd name="connsiteY80" fmla="*/ 3350980 h 6056768"/>
              <a:gd name="connsiteX81" fmla="*/ 4899531 w 7045981"/>
              <a:gd name="connsiteY81" fmla="*/ 3300893 h 6056768"/>
              <a:gd name="connsiteX82" fmla="*/ 4921719 w 7045981"/>
              <a:gd name="connsiteY82" fmla="*/ 3452826 h 6056768"/>
              <a:gd name="connsiteX83" fmla="*/ 4971959 w 7045981"/>
              <a:gd name="connsiteY83" fmla="*/ 3853155 h 6056768"/>
              <a:gd name="connsiteX84" fmla="*/ 4890477 w 7045981"/>
              <a:gd name="connsiteY84" fmla="*/ 4215293 h 6056768"/>
              <a:gd name="connsiteX85" fmla="*/ 5053440 w 7045981"/>
              <a:gd name="connsiteY85" fmla="*/ 4749448 h 6056768"/>
              <a:gd name="connsiteX86" fmla="*/ 4914352 w 7045981"/>
              <a:gd name="connsiteY86" fmla="*/ 4788544 h 6056768"/>
              <a:gd name="connsiteX87" fmla="*/ 4659594 w 7045981"/>
              <a:gd name="connsiteY87" fmla="*/ 4679362 h 6056768"/>
              <a:gd name="connsiteX88" fmla="*/ 4211468 w 7045981"/>
              <a:gd name="connsiteY88" fmla="*/ 4613646 h 6056768"/>
              <a:gd name="connsiteX89" fmla="*/ 4241063 w 7045981"/>
              <a:gd name="connsiteY89" fmla="*/ 4756700 h 6056768"/>
              <a:gd name="connsiteX90" fmla="*/ 4401590 w 7045981"/>
              <a:gd name="connsiteY90" fmla="*/ 5147800 h 6056768"/>
              <a:gd name="connsiteX91" fmla="*/ 4341146 w 7045981"/>
              <a:gd name="connsiteY91" fmla="*/ 5234371 h 6056768"/>
              <a:gd name="connsiteX92" fmla="*/ 4093772 w 7045981"/>
              <a:gd name="connsiteY92" fmla="*/ 5383191 h 6056768"/>
              <a:gd name="connsiteX93" fmla="*/ 4455911 w 7045981"/>
              <a:gd name="connsiteY93" fmla="*/ 5763437 h 6056768"/>
              <a:gd name="connsiteX94" fmla="*/ 4365377 w 7045981"/>
              <a:gd name="connsiteY94" fmla="*/ 5989773 h 6056768"/>
              <a:gd name="connsiteX95" fmla="*/ 4250161 w 7045981"/>
              <a:gd name="connsiteY95" fmla="*/ 5957703 h 6056768"/>
              <a:gd name="connsiteX96" fmla="*/ 3938958 w 7045981"/>
              <a:gd name="connsiteY96" fmla="*/ 6056768 h 6056768"/>
              <a:gd name="connsiteX97" fmla="*/ 3713349 w 7045981"/>
              <a:gd name="connsiteY97" fmla="*/ 5839422 h 6056768"/>
              <a:gd name="connsiteX98" fmla="*/ 3449492 w 7045981"/>
              <a:gd name="connsiteY98" fmla="*/ 5402694 h 6056768"/>
              <a:gd name="connsiteX99" fmla="*/ 3440394 w 7045981"/>
              <a:gd name="connsiteY99" fmla="*/ 5311709 h 6056768"/>
              <a:gd name="connsiteX100" fmla="*/ 3313015 w 7045981"/>
              <a:gd name="connsiteY100" fmla="*/ 5143386 h 6056768"/>
              <a:gd name="connsiteX101" fmla="*/ 3238062 w 7045981"/>
              <a:gd name="connsiteY101" fmla="*/ 5093616 h 6056768"/>
              <a:gd name="connsiteX102" fmla="*/ 3208382 w 7045981"/>
              <a:gd name="connsiteY102" fmla="*/ 4965965 h 6056768"/>
              <a:gd name="connsiteX103" fmla="*/ 3267522 w 7045981"/>
              <a:gd name="connsiteY103" fmla="*/ 4861333 h 6056768"/>
              <a:gd name="connsiteX104" fmla="*/ 3085552 w 7045981"/>
              <a:gd name="connsiteY104" fmla="*/ 4652067 h 6056768"/>
              <a:gd name="connsiteX105" fmla="*/ 3099200 w 7045981"/>
              <a:gd name="connsiteY105" fmla="*/ 4465547 h 6056768"/>
              <a:gd name="connsiteX106" fmla="*/ 3176538 w 7045981"/>
              <a:gd name="connsiteY106" fmla="*/ 4297225 h 6056768"/>
              <a:gd name="connsiteX107" fmla="*/ 2985469 w 7045981"/>
              <a:gd name="connsiteY107" fmla="*/ 4297226 h 6056768"/>
              <a:gd name="connsiteX108" fmla="*/ 2876286 w 7045981"/>
              <a:gd name="connsiteY108" fmla="*/ 4233536 h 6056768"/>
              <a:gd name="connsiteX109" fmla="*/ 2830566 w 7045981"/>
              <a:gd name="connsiteY109" fmla="*/ 4138362 h 6056768"/>
              <a:gd name="connsiteX110" fmla="*/ 2876286 w 7045981"/>
              <a:gd name="connsiteY110" fmla="*/ 4001524 h 6056768"/>
              <a:gd name="connsiteX111" fmla="*/ 2844442 w 7045981"/>
              <a:gd name="connsiteY111" fmla="*/ 3414670 h 6056768"/>
              <a:gd name="connsiteX112" fmla="*/ 2898715 w 7045981"/>
              <a:gd name="connsiteY112" fmla="*/ 3219412 h 6056768"/>
              <a:gd name="connsiteX113" fmla="*/ 2728882 w 7045981"/>
              <a:gd name="connsiteY113" fmla="*/ 3266723 h 6056768"/>
              <a:gd name="connsiteX114" fmla="*/ 2571486 w 7045981"/>
              <a:gd name="connsiteY114" fmla="*/ 3332784 h 6056768"/>
              <a:gd name="connsiteX115" fmla="*/ 2579589 w 7045981"/>
              <a:gd name="connsiteY115" fmla="*/ 3582031 h 6056768"/>
              <a:gd name="connsiteX116" fmla="*/ 2462624 w 7045981"/>
              <a:gd name="connsiteY116" fmla="*/ 3824071 h 6056768"/>
              <a:gd name="connsiteX117" fmla="*/ 2296727 w 7045981"/>
              <a:gd name="connsiteY117" fmla="*/ 4020891 h 6056768"/>
              <a:gd name="connsiteX118" fmla="*/ 2143856 w 7045981"/>
              <a:gd name="connsiteY118" fmla="*/ 3951482 h 6056768"/>
              <a:gd name="connsiteX119" fmla="*/ 2094807 w 7045981"/>
              <a:gd name="connsiteY119" fmla="*/ 3839192 h 6056768"/>
              <a:gd name="connsiteX120" fmla="*/ 1975534 w 7045981"/>
              <a:gd name="connsiteY120" fmla="*/ 3714921 h 6056768"/>
              <a:gd name="connsiteX121" fmla="*/ 1577760 w 7045981"/>
              <a:gd name="connsiteY121" fmla="*/ 3580909 h 6056768"/>
              <a:gd name="connsiteX122" fmla="*/ 877752 w 7045981"/>
              <a:gd name="connsiteY122" fmla="*/ 3072899 h 6056768"/>
              <a:gd name="connsiteX123" fmla="*/ 658812 w 7045981"/>
              <a:gd name="connsiteY123" fmla="*/ 2924792 h 6056768"/>
              <a:gd name="connsiteX124" fmla="*/ 454280 w 7045981"/>
              <a:gd name="connsiteY124" fmla="*/ 2793899 h 6056768"/>
              <a:gd name="connsiteX125" fmla="*/ 668931 w 7045981"/>
              <a:gd name="connsiteY125" fmla="*/ 2612727 h 6056768"/>
              <a:gd name="connsiteX126" fmla="*/ 323962 w 7045981"/>
              <a:gd name="connsiteY126" fmla="*/ 2396758 h 6056768"/>
              <a:gd name="connsiteX127" fmla="*/ 386589 w 7045981"/>
              <a:gd name="connsiteY127" fmla="*/ 2243919 h 6056768"/>
              <a:gd name="connsiteX128" fmla="*/ 269757 w 7045981"/>
              <a:gd name="connsiteY128" fmla="*/ 1987464 h 6056768"/>
              <a:gd name="connsiteX129" fmla="*/ 110248 w 7045981"/>
              <a:gd name="connsiteY129" fmla="*/ 1653163 h 6056768"/>
              <a:gd name="connsiteX130" fmla="*/ 105020 w 7045981"/>
              <a:gd name="connsiteY130" fmla="*/ 1572510 h 6056768"/>
              <a:gd name="connsiteX131" fmla="*/ 333819 w 7045981"/>
              <a:gd name="connsiteY131" fmla="*/ 1361368 h 6056768"/>
              <a:gd name="connsiteX132" fmla="*/ 81057 w 7045981"/>
              <a:gd name="connsiteY132" fmla="*/ 1235825 h 6056768"/>
              <a:gd name="connsiteX133" fmla="*/ 216193 w 7045981"/>
              <a:gd name="connsiteY133" fmla="*/ 948839 h 6056768"/>
              <a:gd name="connsiteX134" fmla="*/ 143783 w 7045981"/>
              <a:gd name="connsiteY134" fmla="*/ 710023 h 6056768"/>
              <a:gd name="connsiteX135" fmla="*/ 27747 w 7045981"/>
              <a:gd name="connsiteY135" fmla="*/ 561519 h 6056768"/>
              <a:gd name="connsiteX136" fmla="*/ 0 w 7045981"/>
              <a:gd name="connsiteY136" fmla="*/ 188422 h 6056768"/>
              <a:gd name="connsiteX137" fmla="*/ 701 w 7045981"/>
              <a:gd name="connsiteY13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5031189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41817 w 7045981"/>
              <a:gd name="connsiteY68" fmla="*/ 3639987 h 6056768"/>
              <a:gd name="connsiteX69" fmla="*/ 6547533 w 7045981"/>
              <a:gd name="connsiteY69" fmla="*/ 3642133 h 6056768"/>
              <a:gd name="connsiteX70" fmla="*/ 6348085 w 7045981"/>
              <a:gd name="connsiteY70" fmla="*/ 3762620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04466 w 7045981"/>
              <a:gd name="connsiteY73" fmla="*/ 3319000 h 6056768"/>
              <a:gd name="connsiteX74" fmla="*/ 5771725 w 7045981"/>
              <a:gd name="connsiteY74" fmla="*/ 3375553 h 6056768"/>
              <a:gd name="connsiteX75" fmla="*/ 5674077 w 7045981"/>
              <a:gd name="connsiteY75" fmla="*/ 3487457 h 6056768"/>
              <a:gd name="connsiteX76" fmla="*/ 5551381 w 7045981"/>
              <a:gd name="connsiteY76" fmla="*/ 3500069 h 6056768"/>
              <a:gd name="connsiteX77" fmla="*/ 5446614 w 7045981"/>
              <a:gd name="connsiteY77" fmla="*/ 3501106 h 6056768"/>
              <a:gd name="connsiteX78" fmla="*/ 5346531 w 7045981"/>
              <a:gd name="connsiteY78" fmla="*/ 3432867 h 6056768"/>
              <a:gd name="connsiteX79" fmla="*/ 5247823 w 7045981"/>
              <a:gd name="connsiteY79" fmla="*/ 3505174 h 6056768"/>
              <a:gd name="connsiteX80" fmla="*/ 5091773 w 7045981"/>
              <a:gd name="connsiteY80" fmla="*/ 3350980 h 6056768"/>
              <a:gd name="connsiteX81" fmla="*/ 4899531 w 7045981"/>
              <a:gd name="connsiteY81" fmla="*/ 3300893 h 6056768"/>
              <a:gd name="connsiteX82" fmla="*/ 4921719 w 7045981"/>
              <a:gd name="connsiteY82" fmla="*/ 3452826 h 6056768"/>
              <a:gd name="connsiteX83" fmla="*/ 4971959 w 7045981"/>
              <a:gd name="connsiteY83" fmla="*/ 3853155 h 6056768"/>
              <a:gd name="connsiteX84" fmla="*/ 4890477 w 7045981"/>
              <a:gd name="connsiteY84" fmla="*/ 4215293 h 6056768"/>
              <a:gd name="connsiteX85" fmla="*/ 5053440 w 7045981"/>
              <a:gd name="connsiteY85" fmla="*/ 4749448 h 6056768"/>
              <a:gd name="connsiteX86" fmla="*/ 4914352 w 7045981"/>
              <a:gd name="connsiteY86" fmla="*/ 4788544 h 6056768"/>
              <a:gd name="connsiteX87" fmla="*/ 4659594 w 7045981"/>
              <a:gd name="connsiteY87" fmla="*/ 4679362 h 6056768"/>
              <a:gd name="connsiteX88" fmla="*/ 4211468 w 7045981"/>
              <a:gd name="connsiteY88" fmla="*/ 4613646 h 6056768"/>
              <a:gd name="connsiteX89" fmla="*/ 4241063 w 7045981"/>
              <a:gd name="connsiteY89" fmla="*/ 4756700 h 6056768"/>
              <a:gd name="connsiteX90" fmla="*/ 4401590 w 7045981"/>
              <a:gd name="connsiteY90" fmla="*/ 5147800 h 6056768"/>
              <a:gd name="connsiteX91" fmla="*/ 4341146 w 7045981"/>
              <a:gd name="connsiteY91" fmla="*/ 5234371 h 6056768"/>
              <a:gd name="connsiteX92" fmla="*/ 4093772 w 7045981"/>
              <a:gd name="connsiteY92" fmla="*/ 5383191 h 6056768"/>
              <a:gd name="connsiteX93" fmla="*/ 4455911 w 7045981"/>
              <a:gd name="connsiteY93" fmla="*/ 5763437 h 6056768"/>
              <a:gd name="connsiteX94" fmla="*/ 4365377 w 7045981"/>
              <a:gd name="connsiteY94" fmla="*/ 5989773 h 6056768"/>
              <a:gd name="connsiteX95" fmla="*/ 4250161 w 7045981"/>
              <a:gd name="connsiteY95" fmla="*/ 5957703 h 6056768"/>
              <a:gd name="connsiteX96" fmla="*/ 3938958 w 7045981"/>
              <a:gd name="connsiteY96" fmla="*/ 6056768 h 6056768"/>
              <a:gd name="connsiteX97" fmla="*/ 3713349 w 7045981"/>
              <a:gd name="connsiteY97" fmla="*/ 5839422 h 6056768"/>
              <a:gd name="connsiteX98" fmla="*/ 3449492 w 7045981"/>
              <a:gd name="connsiteY98" fmla="*/ 5402694 h 6056768"/>
              <a:gd name="connsiteX99" fmla="*/ 3440394 w 7045981"/>
              <a:gd name="connsiteY99" fmla="*/ 5311709 h 6056768"/>
              <a:gd name="connsiteX100" fmla="*/ 3313015 w 7045981"/>
              <a:gd name="connsiteY100" fmla="*/ 5143386 h 6056768"/>
              <a:gd name="connsiteX101" fmla="*/ 3238062 w 7045981"/>
              <a:gd name="connsiteY101" fmla="*/ 5093616 h 6056768"/>
              <a:gd name="connsiteX102" fmla="*/ 3208382 w 7045981"/>
              <a:gd name="connsiteY102" fmla="*/ 4965965 h 6056768"/>
              <a:gd name="connsiteX103" fmla="*/ 3267522 w 7045981"/>
              <a:gd name="connsiteY103" fmla="*/ 4861333 h 6056768"/>
              <a:gd name="connsiteX104" fmla="*/ 3085552 w 7045981"/>
              <a:gd name="connsiteY104" fmla="*/ 4652067 h 6056768"/>
              <a:gd name="connsiteX105" fmla="*/ 3099200 w 7045981"/>
              <a:gd name="connsiteY105" fmla="*/ 4465547 h 6056768"/>
              <a:gd name="connsiteX106" fmla="*/ 3176538 w 7045981"/>
              <a:gd name="connsiteY106" fmla="*/ 4297225 h 6056768"/>
              <a:gd name="connsiteX107" fmla="*/ 2985469 w 7045981"/>
              <a:gd name="connsiteY107" fmla="*/ 4297226 h 6056768"/>
              <a:gd name="connsiteX108" fmla="*/ 2876286 w 7045981"/>
              <a:gd name="connsiteY108" fmla="*/ 4233536 h 6056768"/>
              <a:gd name="connsiteX109" fmla="*/ 2830566 w 7045981"/>
              <a:gd name="connsiteY109" fmla="*/ 4138362 h 6056768"/>
              <a:gd name="connsiteX110" fmla="*/ 2876286 w 7045981"/>
              <a:gd name="connsiteY110" fmla="*/ 4001524 h 6056768"/>
              <a:gd name="connsiteX111" fmla="*/ 2844442 w 7045981"/>
              <a:gd name="connsiteY111" fmla="*/ 3414670 h 6056768"/>
              <a:gd name="connsiteX112" fmla="*/ 2898715 w 7045981"/>
              <a:gd name="connsiteY112" fmla="*/ 3219412 h 6056768"/>
              <a:gd name="connsiteX113" fmla="*/ 2728882 w 7045981"/>
              <a:gd name="connsiteY113" fmla="*/ 3266723 h 6056768"/>
              <a:gd name="connsiteX114" fmla="*/ 2571486 w 7045981"/>
              <a:gd name="connsiteY114" fmla="*/ 3332784 h 6056768"/>
              <a:gd name="connsiteX115" fmla="*/ 2579589 w 7045981"/>
              <a:gd name="connsiteY115" fmla="*/ 3582031 h 6056768"/>
              <a:gd name="connsiteX116" fmla="*/ 2462624 w 7045981"/>
              <a:gd name="connsiteY116" fmla="*/ 3824071 h 6056768"/>
              <a:gd name="connsiteX117" fmla="*/ 2296727 w 7045981"/>
              <a:gd name="connsiteY117" fmla="*/ 4020891 h 6056768"/>
              <a:gd name="connsiteX118" fmla="*/ 2143856 w 7045981"/>
              <a:gd name="connsiteY118" fmla="*/ 3951482 h 6056768"/>
              <a:gd name="connsiteX119" fmla="*/ 2094807 w 7045981"/>
              <a:gd name="connsiteY119" fmla="*/ 3839192 h 6056768"/>
              <a:gd name="connsiteX120" fmla="*/ 1975534 w 7045981"/>
              <a:gd name="connsiteY120" fmla="*/ 3714921 h 6056768"/>
              <a:gd name="connsiteX121" fmla="*/ 1577760 w 7045981"/>
              <a:gd name="connsiteY121" fmla="*/ 3580909 h 6056768"/>
              <a:gd name="connsiteX122" fmla="*/ 877752 w 7045981"/>
              <a:gd name="connsiteY122" fmla="*/ 3072899 h 6056768"/>
              <a:gd name="connsiteX123" fmla="*/ 658812 w 7045981"/>
              <a:gd name="connsiteY123" fmla="*/ 2924792 h 6056768"/>
              <a:gd name="connsiteX124" fmla="*/ 454280 w 7045981"/>
              <a:gd name="connsiteY124" fmla="*/ 2793899 h 6056768"/>
              <a:gd name="connsiteX125" fmla="*/ 668931 w 7045981"/>
              <a:gd name="connsiteY125" fmla="*/ 2612727 h 6056768"/>
              <a:gd name="connsiteX126" fmla="*/ 323962 w 7045981"/>
              <a:gd name="connsiteY126" fmla="*/ 2396758 h 6056768"/>
              <a:gd name="connsiteX127" fmla="*/ 386589 w 7045981"/>
              <a:gd name="connsiteY127" fmla="*/ 2243919 h 6056768"/>
              <a:gd name="connsiteX128" fmla="*/ 269757 w 7045981"/>
              <a:gd name="connsiteY128" fmla="*/ 1987464 h 6056768"/>
              <a:gd name="connsiteX129" fmla="*/ 110248 w 7045981"/>
              <a:gd name="connsiteY129" fmla="*/ 1653163 h 6056768"/>
              <a:gd name="connsiteX130" fmla="*/ 105020 w 7045981"/>
              <a:gd name="connsiteY130" fmla="*/ 1572510 h 6056768"/>
              <a:gd name="connsiteX131" fmla="*/ 333819 w 7045981"/>
              <a:gd name="connsiteY131" fmla="*/ 1361368 h 6056768"/>
              <a:gd name="connsiteX132" fmla="*/ 81057 w 7045981"/>
              <a:gd name="connsiteY132" fmla="*/ 1235825 h 6056768"/>
              <a:gd name="connsiteX133" fmla="*/ 216193 w 7045981"/>
              <a:gd name="connsiteY133" fmla="*/ 948839 h 6056768"/>
              <a:gd name="connsiteX134" fmla="*/ 143783 w 7045981"/>
              <a:gd name="connsiteY134" fmla="*/ 710023 h 6056768"/>
              <a:gd name="connsiteX135" fmla="*/ 27747 w 7045981"/>
              <a:gd name="connsiteY135" fmla="*/ 561519 h 6056768"/>
              <a:gd name="connsiteX136" fmla="*/ 0 w 7045981"/>
              <a:gd name="connsiteY136" fmla="*/ 188422 h 6056768"/>
              <a:gd name="connsiteX137" fmla="*/ 701 w 7045981"/>
              <a:gd name="connsiteY13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41817 w 7045981"/>
              <a:gd name="connsiteY68" fmla="*/ 3639987 h 6056768"/>
              <a:gd name="connsiteX69" fmla="*/ 6547533 w 7045981"/>
              <a:gd name="connsiteY69" fmla="*/ 3642133 h 6056768"/>
              <a:gd name="connsiteX70" fmla="*/ 6348085 w 7045981"/>
              <a:gd name="connsiteY70" fmla="*/ 3762620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04466 w 7045981"/>
              <a:gd name="connsiteY73" fmla="*/ 3319000 h 6056768"/>
              <a:gd name="connsiteX74" fmla="*/ 5771725 w 7045981"/>
              <a:gd name="connsiteY74" fmla="*/ 3375553 h 6056768"/>
              <a:gd name="connsiteX75" fmla="*/ 5674077 w 7045981"/>
              <a:gd name="connsiteY75" fmla="*/ 3487457 h 6056768"/>
              <a:gd name="connsiteX76" fmla="*/ 5551381 w 7045981"/>
              <a:gd name="connsiteY76" fmla="*/ 3500069 h 6056768"/>
              <a:gd name="connsiteX77" fmla="*/ 5446614 w 7045981"/>
              <a:gd name="connsiteY77" fmla="*/ 3501106 h 6056768"/>
              <a:gd name="connsiteX78" fmla="*/ 5346531 w 7045981"/>
              <a:gd name="connsiteY78" fmla="*/ 3432867 h 6056768"/>
              <a:gd name="connsiteX79" fmla="*/ 5247823 w 7045981"/>
              <a:gd name="connsiteY79" fmla="*/ 3505174 h 6056768"/>
              <a:gd name="connsiteX80" fmla="*/ 5091773 w 7045981"/>
              <a:gd name="connsiteY80" fmla="*/ 3350980 h 6056768"/>
              <a:gd name="connsiteX81" fmla="*/ 4899531 w 7045981"/>
              <a:gd name="connsiteY81" fmla="*/ 3300893 h 6056768"/>
              <a:gd name="connsiteX82" fmla="*/ 4921719 w 7045981"/>
              <a:gd name="connsiteY82" fmla="*/ 3452826 h 6056768"/>
              <a:gd name="connsiteX83" fmla="*/ 4971959 w 7045981"/>
              <a:gd name="connsiteY83" fmla="*/ 3853155 h 6056768"/>
              <a:gd name="connsiteX84" fmla="*/ 4890477 w 7045981"/>
              <a:gd name="connsiteY84" fmla="*/ 4215293 h 6056768"/>
              <a:gd name="connsiteX85" fmla="*/ 5053440 w 7045981"/>
              <a:gd name="connsiteY85" fmla="*/ 4749448 h 6056768"/>
              <a:gd name="connsiteX86" fmla="*/ 4914352 w 7045981"/>
              <a:gd name="connsiteY86" fmla="*/ 4788544 h 6056768"/>
              <a:gd name="connsiteX87" fmla="*/ 4659594 w 7045981"/>
              <a:gd name="connsiteY87" fmla="*/ 4679362 h 6056768"/>
              <a:gd name="connsiteX88" fmla="*/ 4211468 w 7045981"/>
              <a:gd name="connsiteY88" fmla="*/ 4613646 h 6056768"/>
              <a:gd name="connsiteX89" fmla="*/ 4241063 w 7045981"/>
              <a:gd name="connsiteY89" fmla="*/ 4756700 h 6056768"/>
              <a:gd name="connsiteX90" fmla="*/ 4401590 w 7045981"/>
              <a:gd name="connsiteY90" fmla="*/ 5147800 h 6056768"/>
              <a:gd name="connsiteX91" fmla="*/ 4341146 w 7045981"/>
              <a:gd name="connsiteY91" fmla="*/ 5234371 h 6056768"/>
              <a:gd name="connsiteX92" fmla="*/ 4093772 w 7045981"/>
              <a:gd name="connsiteY92" fmla="*/ 5383191 h 6056768"/>
              <a:gd name="connsiteX93" fmla="*/ 4455911 w 7045981"/>
              <a:gd name="connsiteY93" fmla="*/ 5763437 h 6056768"/>
              <a:gd name="connsiteX94" fmla="*/ 4365377 w 7045981"/>
              <a:gd name="connsiteY94" fmla="*/ 5989773 h 6056768"/>
              <a:gd name="connsiteX95" fmla="*/ 4250161 w 7045981"/>
              <a:gd name="connsiteY95" fmla="*/ 5957703 h 6056768"/>
              <a:gd name="connsiteX96" fmla="*/ 3938958 w 7045981"/>
              <a:gd name="connsiteY96" fmla="*/ 6056768 h 6056768"/>
              <a:gd name="connsiteX97" fmla="*/ 3713349 w 7045981"/>
              <a:gd name="connsiteY97" fmla="*/ 5839422 h 6056768"/>
              <a:gd name="connsiteX98" fmla="*/ 3449492 w 7045981"/>
              <a:gd name="connsiteY98" fmla="*/ 5402694 h 6056768"/>
              <a:gd name="connsiteX99" fmla="*/ 3440394 w 7045981"/>
              <a:gd name="connsiteY99" fmla="*/ 5311709 h 6056768"/>
              <a:gd name="connsiteX100" fmla="*/ 3313015 w 7045981"/>
              <a:gd name="connsiteY100" fmla="*/ 5143386 h 6056768"/>
              <a:gd name="connsiteX101" fmla="*/ 3238062 w 7045981"/>
              <a:gd name="connsiteY101" fmla="*/ 5093616 h 6056768"/>
              <a:gd name="connsiteX102" fmla="*/ 3208382 w 7045981"/>
              <a:gd name="connsiteY102" fmla="*/ 4965965 h 6056768"/>
              <a:gd name="connsiteX103" fmla="*/ 3267522 w 7045981"/>
              <a:gd name="connsiteY103" fmla="*/ 4861333 h 6056768"/>
              <a:gd name="connsiteX104" fmla="*/ 3085552 w 7045981"/>
              <a:gd name="connsiteY104" fmla="*/ 4652067 h 6056768"/>
              <a:gd name="connsiteX105" fmla="*/ 3099200 w 7045981"/>
              <a:gd name="connsiteY105" fmla="*/ 4465547 h 6056768"/>
              <a:gd name="connsiteX106" fmla="*/ 3176538 w 7045981"/>
              <a:gd name="connsiteY106" fmla="*/ 4297225 h 6056768"/>
              <a:gd name="connsiteX107" fmla="*/ 2985469 w 7045981"/>
              <a:gd name="connsiteY107" fmla="*/ 4297226 h 6056768"/>
              <a:gd name="connsiteX108" fmla="*/ 2876286 w 7045981"/>
              <a:gd name="connsiteY108" fmla="*/ 4233536 h 6056768"/>
              <a:gd name="connsiteX109" fmla="*/ 2830566 w 7045981"/>
              <a:gd name="connsiteY109" fmla="*/ 4138362 h 6056768"/>
              <a:gd name="connsiteX110" fmla="*/ 2876286 w 7045981"/>
              <a:gd name="connsiteY110" fmla="*/ 4001524 h 6056768"/>
              <a:gd name="connsiteX111" fmla="*/ 2844442 w 7045981"/>
              <a:gd name="connsiteY111" fmla="*/ 3414670 h 6056768"/>
              <a:gd name="connsiteX112" fmla="*/ 2898715 w 7045981"/>
              <a:gd name="connsiteY112" fmla="*/ 3219412 h 6056768"/>
              <a:gd name="connsiteX113" fmla="*/ 2728882 w 7045981"/>
              <a:gd name="connsiteY113" fmla="*/ 3266723 h 6056768"/>
              <a:gd name="connsiteX114" fmla="*/ 2571486 w 7045981"/>
              <a:gd name="connsiteY114" fmla="*/ 3332784 h 6056768"/>
              <a:gd name="connsiteX115" fmla="*/ 2579589 w 7045981"/>
              <a:gd name="connsiteY115" fmla="*/ 3582031 h 6056768"/>
              <a:gd name="connsiteX116" fmla="*/ 2462624 w 7045981"/>
              <a:gd name="connsiteY116" fmla="*/ 3824071 h 6056768"/>
              <a:gd name="connsiteX117" fmla="*/ 2296727 w 7045981"/>
              <a:gd name="connsiteY117" fmla="*/ 4020891 h 6056768"/>
              <a:gd name="connsiteX118" fmla="*/ 2143856 w 7045981"/>
              <a:gd name="connsiteY118" fmla="*/ 3951482 h 6056768"/>
              <a:gd name="connsiteX119" fmla="*/ 2094807 w 7045981"/>
              <a:gd name="connsiteY119" fmla="*/ 3839192 h 6056768"/>
              <a:gd name="connsiteX120" fmla="*/ 1975534 w 7045981"/>
              <a:gd name="connsiteY120" fmla="*/ 3714921 h 6056768"/>
              <a:gd name="connsiteX121" fmla="*/ 1577760 w 7045981"/>
              <a:gd name="connsiteY121" fmla="*/ 3580909 h 6056768"/>
              <a:gd name="connsiteX122" fmla="*/ 877752 w 7045981"/>
              <a:gd name="connsiteY122" fmla="*/ 3072899 h 6056768"/>
              <a:gd name="connsiteX123" fmla="*/ 658812 w 7045981"/>
              <a:gd name="connsiteY123" fmla="*/ 2924792 h 6056768"/>
              <a:gd name="connsiteX124" fmla="*/ 454280 w 7045981"/>
              <a:gd name="connsiteY124" fmla="*/ 2793899 h 6056768"/>
              <a:gd name="connsiteX125" fmla="*/ 668931 w 7045981"/>
              <a:gd name="connsiteY125" fmla="*/ 2612727 h 6056768"/>
              <a:gd name="connsiteX126" fmla="*/ 323962 w 7045981"/>
              <a:gd name="connsiteY126" fmla="*/ 2396758 h 6056768"/>
              <a:gd name="connsiteX127" fmla="*/ 386589 w 7045981"/>
              <a:gd name="connsiteY127" fmla="*/ 2243919 h 6056768"/>
              <a:gd name="connsiteX128" fmla="*/ 269757 w 7045981"/>
              <a:gd name="connsiteY128" fmla="*/ 1987464 h 6056768"/>
              <a:gd name="connsiteX129" fmla="*/ 110248 w 7045981"/>
              <a:gd name="connsiteY129" fmla="*/ 1653163 h 6056768"/>
              <a:gd name="connsiteX130" fmla="*/ 105020 w 7045981"/>
              <a:gd name="connsiteY130" fmla="*/ 1572510 h 6056768"/>
              <a:gd name="connsiteX131" fmla="*/ 333819 w 7045981"/>
              <a:gd name="connsiteY131" fmla="*/ 1361368 h 6056768"/>
              <a:gd name="connsiteX132" fmla="*/ 81057 w 7045981"/>
              <a:gd name="connsiteY132" fmla="*/ 1235825 h 6056768"/>
              <a:gd name="connsiteX133" fmla="*/ 216193 w 7045981"/>
              <a:gd name="connsiteY133" fmla="*/ 948839 h 6056768"/>
              <a:gd name="connsiteX134" fmla="*/ 143783 w 7045981"/>
              <a:gd name="connsiteY134" fmla="*/ 710023 h 6056768"/>
              <a:gd name="connsiteX135" fmla="*/ 27747 w 7045981"/>
              <a:gd name="connsiteY135" fmla="*/ 561519 h 6056768"/>
              <a:gd name="connsiteX136" fmla="*/ 0 w 7045981"/>
              <a:gd name="connsiteY136" fmla="*/ 188422 h 6056768"/>
              <a:gd name="connsiteX137" fmla="*/ 701 w 7045981"/>
              <a:gd name="connsiteY13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41817 w 7045981"/>
              <a:gd name="connsiteY68" fmla="*/ 3639987 h 6056768"/>
              <a:gd name="connsiteX69" fmla="*/ 6547533 w 7045981"/>
              <a:gd name="connsiteY69" fmla="*/ 3642133 h 6056768"/>
              <a:gd name="connsiteX70" fmla="*/ 6348085 w 7045981"/>
              <a:gd name="connsiteY70" fmla="*/ 3762620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04466 w 7045981"/>
              <a:gd name="connsiteY73" fmla="*/ 3319000 h 6056768"/>
              <a:gd name="connsiteX74" fmla="*/ 5842400 w 7045981"/>
              <a:gd name="connsiteY74" fmla="*/ 3350980 h 6056768"/>
              <a:gd name="connsiteX75" fmla="*/ 5771725 w 7045981"/>
              <a:gd name="connsiteY75" fmla="*/ 3375553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99200 w 7045981"/>
              <a:gd name="connsiteY106" fmla="*/ 4465547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94807 w 7045981"/>
              <a:gd name="connsiteY120" fmla="*/ 3839192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668931 w 7045981"/>
              <a:gd name="connsiteY126" fmla="*/ 2612727 h 6056768"/>
              <a:gd name="connsiteX127" fmla="*/ 323962 w 7045981"/>
              <a:gd name="connsiteY127" fmla="*/ 2396758 h 6056768"/>
              <a:gd name="connsiteX128" fmla="*/ 386589 w 7045981"/>
              <a:gd name="connsiteY128" fmla="*/ 2243919 h 6056768"/>
              <a:gd name="connsiteX129" fmla="*/ 269757 w 7045981"/>
              <a:gd name="connsiteY129" fmla="*/ 1987464 h 6056768"/>
              <a:gd name="connsiteX130" fmla="*/ 110248 w 7045981"/>
              <a:gd name="connsiteY130" fmla="*/ 1653163 h 6056768"/>
              <a:gd name="connsiteX131" fmla="*/ 105020 w 7045981"/>
              <a:gd name="connsiteY131" fmla="*/ 1572510 h 6056768"/>
              <a:gd name="connsiteX132" fmla="*/ 333819 w 7045981"/>
              <a:gd name="connsiteY132" fmla="*/ 1361368 h 6056768"/>
              <a:gd name="connsiteX133" fmla="*/ 81057 w 7045981"/>
              <a:gd name="connsiteY133" fmla="*/ 1235825 h 6056768"/>
              <a:gd name="connsiteX134" fmla="*/ 216193 w 7045981"/>
              <a:gd name="connsiteY134" fmla="*/ 948839 h 6056768"/>
              <a:gd name="connsiteX135" fmla="*/ 143783 w 7045981"/>
              <a:gd name="connsiteY135" fmla="*/ 710023 h 6056768"/>
              <a:gd name="connsiteX136" fmla="*/ 27747 w 7045981"/>
              <a:gd name="connsiteY136" fmla="*/ 561519 h 6056768"/>
              <a:gd name="connsiteX137" fmla="*/ 0 w 7045981"/>
              <a:gd name="connsiteY137" fmla="*/ 188422 h 6056768"/>
              <a:gd name="connsiteX138" fmla="*/ 701 w 7045981"/>
              <a:gd name="connsiteY13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41817 w 7045981"/>
              <a:gd name="connsiteY68" fmla="*/ 3639987 h 6056768"/>
              <a:gd name="connsiteX69" fmla="*/ 6547533 w 7045981"/>
              <a:gd name="connsiteY69" fmla="*/ 3642133 h 6056768"/>
              <a:gd name="connsiteX70" fmla="*/ 6348085 w 7045981"/>
              <a:gd name="connsiteY70" fmla="*/ 3762620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42400 w 7045981"/>
              <a:gd name="connsiteY74" fmla="*/ 3350980 h 6056768"/>
              <a:gd name="connsiteX75" fmla="*/ 5771725 w 7045981"/>
              <a:gd name="connsiteY75" fmla="*/ 3375553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99200 w 7045981"/>
              <a:gd name="connsiteY106" fmla="*/ 4465547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94807 w 7045981"/>
              <a:gd name="connsiteY120" fmla="*/ 3839192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668931 w 7045981"/>
              <a:gd name="connsiteY126" fmla="*/ 2612727 h 6056768"/>
              <a:gd name="connsiteX127" fmla="*/ 323962 w 7045981"/>
              <a:gd name="connsiteY127" fmla="*/ 2396758 h 6056768"/>
              <a:gd name="connsiteX128" fmla="*/ 386589 w 7045981"/>
              <a:gd name="connsiteY128" fmla="*/ 2243919 h 6056768"/>
              <a:gd name="connsiteX129" fmla="*/ 269757 w 7045981"/>
              <a:gd name="connsiteY129" fmla="*/ 1987464 h 6056768"/>
              <a:gd name="connsiteX130" fmla="*/ 110248 w 7045981"/>
              <a:gd name="connsiteY130" fmla="*/ 1653163 h 6056768"/>
              <a:gd name="connsiteX131" fmla="*/ 105020 w 7045981"/>
              <a:gd name="connsiteY131" fmla="*/ 1572510 h 6056768"/>
              <a:gd name="connsiteX132" fmla="*/ 333819 w 7045981"/>
              <a:gd name="connsiteY132" fmla="*/ 1361368 h 6056768"/>
              <a:gd name="connsiteX133" fmla="*/ 81057 w 7045981"/>
              <a:gd name="connsiteY133" fmla="*/ 1235825 h 6056768"/>
              <a:gd name="connsiteX134" fmla="*/ 216193 w 7045981"/>
              <a:gd name="connsiteY134" fmla="*/ 948839 h 6056768"/>
              <a:gd name="connsiteX135" fmla="*/ 143783 w 7045981"/>
              <a:gd name="connsiteY135" fmla="*/ 710023 h 6056768"/>
              <a:gd name="connsiteX136" fmla="*/ 27747 w 7045981"/>
              <a:gd name="connsiteY136" fmla="*/ 561519 h 6056768"/>
              <a:gd name="connsiteX137" fmla="*/ 0 w 7045981"/>
              <a:gd name="connsiteY137" fmla="*/ 188422 h 6056768"/>
              <a:gd name="connsiteX138" fmla="*/ 701 w 7045981"/>
              <a:gd name="connsiteY13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41817 w 7045981"/>
              <a:gd name="connsiteY68" fmla="*/ 3639987 h 6056768"/>
              <a:gd name="connsiteX69" fmla="*/ 6547533 w 7045981"/>
              <a:gd name="connsiteY69" fmla="*/ 3642133 h 6056768"/>
              <a:gd name="connsiteX70" fmla="*/ 6348085 w 7045981"/>
              <a:gd name="connsiteY70" fmla="*/ 3762620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65147 w 7045981"/>
              <a:gd name="connsiteY74" fmla="*/ 3291839 h 6056768"/>
              <a:gd name="connsiteX75" fmla="*/ 5771725 w 7045981"/>
              <a:gd name="connsiteY75" fmla="*/ 3375553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99200 w 7045981"/>
              <a:gd name="connsiteY106" fmla="*/ 4465547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94807 w 7045981"/>
              <a:gd name="connsiteY120" fmla="*/ 3839192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668931 w 7045981"/>
              <a:gd name="connsiteY126" fmla="*/ 2612727 h 6056768"/>
              <a:gd name="connsiteX127" fmla="*/ 323962 w 7045981"/>
              <a:gd name="connsiteY127" fmla="*/ 2396758 h 6056768"/>
              <a:gd name="connsiteX128" fmla="*/ 386589 w 7045981"/>
              <a:gd name="connsiteY128" fmla="*/ 2243919 h 6056768"/>
              <a:gd name="connsiteX129" fmla="*/ 269757 w 7045981"/>
              <a:gd name="connsiteY129" fmla="*/ 1987464 h 6056768"/>
              <a:gd name="connsiteX130" fmla="*/ 110248 w 7045981"/>
              <a:gd name="connsiteY130" fmla="*/ 1653163 h 6056768"/>
              <a:gd name="connsiteX131" fmla="*/ 105020 w 7045981"/>
              <a:gd name="connsiteY131" fmla="*/ 1572510 h 6056768"/>
              <a:gd name="connsiteX132" fmla="*/ 333819 w 7045981"/>
              <a:gd name="connsiteY132" fmla="*/ 1361368 h 6056768"/>
              <a:gd name="connsiteX133" fmla="*/ 81057 w 7045981"/>
              <a:gd name="connsiteY133" fmla="*/ 1235825 h 6056768"/>
              <a:gd name="connsiteX134" fmla="*/ 216193 w 7045981"/>
              <a:gd name="connsiteY134" fmla="*/ 948839 h 6056768"/>
              <a:gd name="connsiteX135" fmla="*/ 143783 w 7045981"/>
              <a:gd name="connsiteY135" fmla="*/ 710023 h 6056768"/>
              <a:gd name="connsiteX136" fmla="*/ 27747 w 7045981"/>
              <a:gd name="connsiteY136" fmla="*/ 561519 h 6056768"/>
              <a:gd name="connsiteX137" fmla="*/ 0 w 7045981"/>
              <a:gd name="connsiteY137" fmla="*/ 188422 h 6056768"/>
              <a:gd name="connsiteX138" fmla="*/ 701 w 7045981"/>
              <a:gd name="connsiteY13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41817 w 7045981"/>
              <a:gd name="connsiteY68" fmla="*/ 3639987 h 6056768"/>
              <a:gd name="connsiteX69" fmla="*/ 6547533 w 7045981"/>
              <a:gd name="connsiteY69" fmla="*/ 3642133 h 6056768"/>
              <a:gd name="connsiteX70" fmla="*/ 6348085 w 7045981"/>
              <a:gd name="connsiteY70" fmla="*/ 3762620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71725 w 7045981"/>
              <a:gd name="connsiteY75" fmla="*/ 3375553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99200 w 7045981"/>
              <a:gd name="connsiteY106" fmla="*/ 4465547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94807 w 7045981"/>
              <a:gd name="connsiteY120" fmla="*/ 3839192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668931 w 7045981"/>
              <a:gd name="connsiteY126" fmla="*/ 2612727 h 6056768"/>
              <a:gd name="connsiteX127" fmla="*/ 323962 w 7045981"/>
              <a:gd name="connsiteY127" fmla="*/ 2396758 h 6056768"/>
              <a:gd name="connsiteX128" fmla="*/ 386589 w 7045981"/>
              <a:gd name="connsiteY128" fmla="*/ 2243919 h 6056768"/>
              <a:gd name="connsiteX129" fmla="*/ 269757 w 7045981"/>
              <a:gd name="connsiteY129" fmla="*/ 1987464 h 6056768"/>
              <a:gd name="connsiteX130" fmla="*/ 110248 w 7045981"/>
              <a:gd name="connsiteY130" fmla="*/ 1653163 h 6056768"/>
              <a:gd name="connsiteX131" fmla="*/ 105020 w 7045981"/>
              <a:gd name="connsiteY131" fmla="*/ 1572510 h 6056768"/>
              <a:gd name="connsiteX132" fmla="*/ 333819 w 7045981"/>
              <a:gd name="connsiteY132" fmla="*/ 1361368 h 6056768"/>
              <a:gd name="connsiteX133" fmla="*/ 81057 w 7045981"/>
              <a:gd name="connsiteY133" fmla="*/ 1235825 h 6056768"/>
              <a:gd name="connsiteX134" fmla="*/ 216193 w 7045981"/>
              <a:gd name="connsiteY134" fmla="*/ 948839 h 6056768"/>
              <a:gd name="connsiteX135" fmla="*/ 143783 w 7045981"/>
              <a:gd name="connsiteY135" fmla="*/ 710023 h 6056768"/>
              <a:gd name="connsiteX136" fmla="*/ 27747 w 7045981"/>
              <a:gd name="connsiteY136" fmla="*/ 561519 h 6056768"/>
              <a:gd name="connsiteX137" fmla="*/ 0 w 7045981"/>
              <a:gd name="connsiteY137" fmla="*/ 188422 h 6056768"/>
              <a:gd name="connsiteX138" fmla="*/ 701 w 7045981"/>
              <a:gd name="connsiteY13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41817 w 7045981"/>
              <a:gd name="connsiteY68" fmla="*/ 3639987 h 6056768"/>
              <a:gd name="connsiteX69" fmla="*/ 6547533 w 7045981"/>
              <a:gd name="connsiteY69" fmla="*/ 3642133 h 6056768"/>
              <a:gd name="connsiteX70" fmla="*/ 6348085 w 7045981"/>
              <a:gd name="connsiteY70" fmla="*/ 3762620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99200 w 7045981"/>
              <a:gd name="connsiteY106" fmla="*/ 4465547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94807 w 7045981"/>
              <a:gd name="connsiteY120" fmla="*/ 3839192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668931 w 7045981"/>
              <a:gd name="connsiteY126" fmla="*/ 2612727 h 6056768"/>
              <a:gd name="connsiteX127" fmla="*/ 323962 w 7045981"/>
              <a:gd name="connsiteY127" fmla="*/ 2396758 h 6056768"/>
              <a:gd name="connsiteX128" fmla="*/ 386589 w 7045981"/>
              <a:gd name="connsiteY128" fmla="*/ 2243919 h 6056768"/>
              <a:gd name="connsiteX129" fmla="*/ 269757 w 7045981"/>
              <a:gd name="connsiteY129" fmla="*/ 1987464 h 6056768"/>
              <a:gd name="connsiteX130" fmla="*/ 110248 w 7045981"/>
              <a:gd name="connsiteY130" fmla="*/ 1653163 h 6056768"/>
              <a:gd name="connsiteX131" fmla="*/ 105020 w 7045981"/>
              <a:gd name="connsiteY131" fmla="*/ 1572510 h 6056768"/>
              <a:gd name="connsiteX132" fmla="*/ 333819 w 7045981"/>
              <a:gd name="connsiteY132" fmla="*/ 1361368 h 6056768"/>
              <a:gd name="connsiteX133" fmla="*/ 81057 w 7045981"/>
              <a:gd name="connsiteY133" fmla="*/ 1235825 h 6056768"/>
              <a:gd name="connsiteX134" fmla="*/ 216193 w 7045981"/>
              <a:gd name="connsiteY134" fmla="*/ 948839 h 6056768"/>
              <a:gd name="connsiteX135" fmla="*/ 143783 w 7045981"/>
              <a:gd name="connsiteY135" fmla="*/ 710023 h 6056768"/>
              <a:gd name="connsiteX136" fmla="*/ 27747 w 7045981"/>
              <a:gd name="connsiteY136" fmla="*/ 561519 h 6056768"/>
              <a:gd name="connsiteX137" fmla="*/ 0 w 7045981"/>
              <a:gd name="connsiteY137" fmla="*/ 188422 h 6056768"/>
              <a:gd name="connsiteX138" fmla="*/ 701 w 7045981"/>
              <a:gd name="connsiteY13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41817 w 7045981"/>
              <a:gd name="connsiteY68" fmla="*/ 3639987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99200 w 7045981"/>
              <a:gd name="connsiteY106" fmla="*/ 4465547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94807 w 7045981"/>
              <a:gd name="connsiteY120" fmla="*/ 3839192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668931 w 7045981"/>
              <a:gd name="connsiteY126" fmla="*/ 2612727 h 6056768"/>
              <a:gd name="connsiteX127" fmla="*/ 323962 w 7045981"/>
              <a:gd name="connsiteY127" fmla="*/ 2396758 h 6056768"/>
              <a:gd name="connsiteX128" fmla="*/ 386589 w 7045981"/>
              <a:gd name="connsiteY128" fmla="*/ 2243919 h 6056768"/>
              <a:gd name="connsiteX129" fmla="*/ 269757 w 7045981"/>
              <a:gd name="connsiteY129" fmla="*/ 1987464 h 6056768"/>
              <a:gd name="connsiteX130" fmla="*/ 110248 w 7045981"/>
              <a:gd name="connsiteY130" fmla="*/ 1653163 h 6056768"/>
              <a:gd name="connsiteX131" fmla="*/ 105020 w 7045981"/>
              <a:gd name="connsiteY131" fmla="*/ 1572510 h 6056768"/>
              <a:gd name="connsiteX132" fmla="*/ 333819 w 7045981"/>
              <a:gd name="connsiteY132" fmla="*/ 1361368 h 6056768"/>
              <a:gd name="connsiteX133" fmla="*/ 81057 w 7045981"/>
              <a:gd name="connsiteY133" fmla="*/ 1235825 h 6056768"/>
              <a:gd name="connsiteX134" fmla="*/ 216193 w 7045981"/>
              <a:gd name="connsiteY134" fmla="*/ 948839 h 6056768"/>
              <a:gd name="connsiteX135" fmla="*/ 143783 w 7045981"/>
              <a:gd name="connsiteY135" fmla="*/ 710023 h 6056768"/>
              <a:gd name="connsiteX136" fmla="*/ 27747 w 7045981"/>
              <a:gd name="connsiteY136" fmla="*/ 561519 h 6056768"/>
              <a:gd name="connsiteX137" fmla="*/ 0 w 7045981"/>
              <a:gd name="connsiteY137" fmla="*/ 188422 h 6056768"/>
              <a:gd name="connsiteX138" fmla="*/ 701 w 7045981"/>
              <a:gd name="connsiteY13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91705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99200 w 7045981"/>
              <a:gd name="connsiteY106" fmla="*/ 4465547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94807 w 7045981"/>
              <a:gd name="connsiteY120" fmla="*/ 3839192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668931 w 7045981"/>
              <a:gd name="connsiteY126" fmla="*/ 2612727 h 6056768"/>
              <a:gd name="connsiteX127" fmla="*/ 323962 w 7045981"/>
              <a:gd name="connsiteY127" fmla="*/ 2396758 h 6056768"/>
              <a:gd name="connsiteX128" fmla="*/ 386589 w 7045981"/>
              <a:gd name="connsiteY128" fmla="*/ 2243919 h 6056768"/>
              <a:gd name="connsiteX129" fmla="*/ 269757 w 7045981"/>
              <a:gd name="connsiteY129" fmla="*/ 1987464 h 6056768"/>
              <a:gd name="connsiteX130" fmla="*/ 110248 w 7045981"/>
              <a:gd name="connsiteY130" fmla="*/ 1653163 h 6056768"/>
              <a:gd name="connsiteX131" fmla="*/ 105020 w 7045981"/>
              <a:gd name="connsiteY131" fmla="*/ 1572510 h 6056768"/>
              <a:gd name="connsiteX132" fmla="*/ 333819 w 7045981"/>
              <a:gd name="connsiteY132" fmla="*/ 1361368 h 6056768"/>
              <a:gd name="connsiteX133" fmla="*/ 81057 w 7045981"/>
              <a:gd name="connsiteY133" fmla="*/ 1235825 h 6056768"/>
              <a:gd name="connsiteX134" fmla="*/ 216193 w 7045981"/>
              <a:gd name="connsiteY134" fmla="*/ 948839 h 6056768"/>
              <a:gd name="connsiteX135" fmla="*/ 143783 w 7045981"/>
              <a:gd name="connsiteY135" fmla="*/ 710023 h 6056768"/>
              <a:gd name="connsiteX136" fmla="*/ 27747 w 7045981"/>
              <a:gd name="connsiteY136" fmla="*/ 561519 h 6056768"/>
              <a:gd name="connsiteX137" fmla="*/ 0 w 7045981"/>
              <a:gd name="connsiteY137" fmla="*/ 188422 h 6056768"/>
              <a:gd name="connsiteX138" fmla="*/ 701 w 7045981"/>
              <a:gd name="connsiteY13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99200 w 7045981"/>
              <a:gd name="connsiteY106" fmla="*/ 4465547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94807 w 7045981"/>
              <a:gd name="connsiteY120" fmla="*/ 3839192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668931 w 7045981"/>
              <a:gd name="connsiteY126" fmla="*/ 2612727 h 6056768"/>
              <a:gd name="connsiteX127" fmla="*/ 323962 w 7045981"/>
              <a:gd name="connsiteY127" fmla="*/ 2396758 h 6056768"/>
              <a:gd name="connsiteX128" fmla="*/ 386589 w 7045981"/>
              <a:gd name="connsiteY128" fmla="*/ 2243919 h 6056768"/>
              <a:gd name="connsiteX129" fmla="*/ 269757 w 7045981"/>
              <a:gd name="connsiteY129" fmla="*/ 1987464 h 6056768"/>
              <a:gd name="connsiteX130" fmla="*/ 110248 w 7045981"/>
              <a:gd name="connsiteY130" fmla="*/ 1653163 h 6056768"/>
              <a:gd name="connsiteX131" fmla="*/ 105020 w 7045981"/>
              <a:gd name="connsiteY131" fmla="*/ 1572510 h 6056768"/>
              <a:gd name="connsiteX132" fmla="*/ 333819 w 7045981"/>
              <a:gd name="connsiteY132" fmla="*/ 1361368 h 6056768"/>
              <a:gd name="connsiteX133" fmla="*/ 81057 w 7045981"/>
              <a:gd name="connsiteY133" fmla="*/ 1235825 h 6056768"/>
              <a:gd name="connsiteX134" fmla="*/ 216193 w 7045981"/>
              <a:gd name="connsiteY134" fmla="*/ 948839 h 6056768"/>
              <a:gd name="connsiteX135" fmla="*/ 143783 w 7045981"/>
              <a:gd name="connsiteY135" fmla="*/ 710023 h 6056768"/>
              <a:gd name="connsiteX136" fmla="*/ 27747 w 7045981"/>
              <a:gd name="connsiteY136" fmla="*/ 561519 h 6056768"/>
              <a:gd name="connsiteX137" fmla="*/ 0 w 7045981"/>
              <a:gd name="connsiteY137" fmla="*/ 188422 h 6056768"/>
              <a:gd name="connsiteX138" fmla="*/ 701 w 7045981"/>
              <a:gd name="connsiteY13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99200 w 7045981"/>
              <a:gd name="connsiteY106" fmla="*/ 4465547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81159 w 7045981"/>
              <a:gd name="connsiteY120" fmla="*/ 3857389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668931 w 7045981"/>
              <a:gd name="connsiteY126" fmla="*/ 2612727 h 6056768"/>
              <a:gd name="connsiteX127" fmla="*/ 323962 w 7045981"/>
              <a:gd name="connsiteY127" fmla="*/ 2396758 h 6056768"/>
              <a:gd name="connsiteX128" fmla="*/ 386589 w 7045981"/>
              <a:gd name="connsiteY128" fmla="*/ 2243919 h 6056768"/>
              <a:gd name="connsiteX129" fmla="*/ 269757 w 7045981"/>
              <a:gd name="connsiteY129" fmla="*/ 1987464 h 6056768"/>
              <a:gd name="connsiteX130" fmla="*/ 110248 w 7045981"/>
              <a:gd name="connsiteY130" fmla="*/ 1653163 h 6056768"/>
              <a:gd name="connsiteX131" fmla="*/ 105020 w 7045981"/>
              <a:gd name="connsiteY131" fmla="*/ 1572510 h 6056768"/>
              <a:gd name="connsiteX132" fmla="*/ 333819 w 7045981"/>
              <a:gd name="connsiteY132" fmla="*/ 1361368 h 6056768"/>
              <a:gd name="connsiteX133" fmla="*/ 81057 w 7045981"/>
              <a:gd name="connsiteY133" fmla="*/ 1235825 h 6056768"/>
              <a:gd name="connsiteX134" fmla="*/ 216193 w 7045981"/>
              <a:gd name="connsiteY134" fmla="*/ 948839 h 6056768"/>
              <a:gd name="connsiteX135" fmla="*/ 143783 w 7045981"/>
              <a:gd name="connsiteY135" fmla="*/ 710023 h 6056768"/>
              <a:gd name="connsiteX136" fmla="*/ 27747 w 7045981"/>
              <a:gd name="connsiteY136" fmla="*/ 561519 h 6056768"/>
              <a:gd name="connsiteX137" fmla="*/ 0 w 7045981"/>
              <a:gd name="connsiteY137" fmla="*/ 188422 h 6056768"/>
              <a:gd name="connsiteX138" fmla="*/ 701 w 7045981"/>
              <a:gd name="connsiteY13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76454 w 7045981"/>
              <a:gd name="connsiteY106" fmla="*/ 4488293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81159 w 7045981"/>
              <a:gd name="connsiteY120" fmla="*/ 3857389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668931 w 7045981"/>
              <a:gd name="connsiteY126" fmla="*/ 2612727 h 6056768"/>
              <a:gd name="connsiteX127" fmla="*/ 323962 w 7045981"/>
              <a:gd name="connsiteY127" fmla="*/ 2396758 h 6056768"/>
              <a:gd name="connsiteX128" fmla="*/ 386589 w 7045981"/>
              <a:gd name="connsiteY128" fmla="*/ 2243919 h 6056768"/>
              <a:gd name="connsiteX129" fmla="*/ 269757 w 7045981"/>
              <a:gd name="connsiteY129" fmla="*/ 1987464 h 6056768"/>
              <a:gd name="connsiteX130" fmla="*/ 110248 w 7045981"/>
              <a:gd name="connsiteY130" fmla="*/ 1653163 h 6056768"/>
              <a:gd name="connsiteX131" fmla="*/ 105020 w 7045981"/>
              <a:gd name="connsiteY131" fmla="*/ 1572510 h 6056768"/>
              <a:gd name="connsiteX132" fmla="*/ 333819 w 7045981"/>
              <a:gd name="connsiteY132" fmla="*/ 1361368 h 6056768"/>
              <a:gd name="connsiteX133" fmla="*/ 81057 w 7045981"/>
              <a:gd name="connsiteY133" fmla="*/ 1235825 h 6056768"/>
              <a:gd name="connsiteX134" fmla="*/ 216193 w 7045981"/>
              <a:gd name="connsiteY134" fmla="*/ 948839 h 6056768"/>
              <a:gd name="connsiteX135" fmla="*/ 143783 w 7045981"/>
              <a:gd name="connsiteY135" fmla="*/ 710023 h 6056768"/>
              <a:gd name="connsiteX136" fmla="*/ 27747 w 7045981"/>
              <a:gd name="connsiteY136" fmla="*/ 561519 h 6056768"/>
              <a:gd name="connsiteX137" fmla="*/ 0 w 7045981"/>
              <a:gd name="connsiteY137" fmla="*/ 188422 h 6056768"/>
              <a:gd name="connsiteX138" fmla="*/ 701 w 7045981"/>
              <a:gd name="connsiteY13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76454 w 7045981"/>
              <a:gd name="connsiteY106" fmla="*/ 4488293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81159 w 7045981"/>
              <a:gd name="connsiteY120" fmla="*/ 3857389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583462 w 7045981"/>
              <a:gd name="connsiteY126" fmla="*/ 2686789 h 6056768"/>
              <a:gd name="connsiteX127" fmla="*/ 668931 w 7045981"/>
              <a:gd name="connsiteY127" fmla="*/ 2612727 h 6056768"/>
              <a:gd name="connsiteX128" fmla="*/ 323962 w 7045981"/>
              <a:gd name="connsiteY128" fmla="*/ 2396758 h 6056768"/>
              <a:gd name="connsiteX129" fmla="*/ 386589 w 7045981"/>
              <a:gd name="connsiteY129" fmla="*/ 2243919 h 6056768"/>
              <a:gd name="connsiteX130" fmla="*/ 269757 w 7045981"/>
              <a:gd name="connsiteY130" fmla="*/ 1987464 h 6056768"/>
              <a:gd name="connsiteX131" fmla="*/ 110248 w 7045981"/>
              <a:gd name="connsiteY131" fmla="*/ 1653163 h 6056768"/>
              <a:gd name="connsiteX132" fmla="*/ 105020 w 7045981"/>
              <a:gd name="connsiteY132" fmla="*/ 1572510 h 6056768"/>
              <a:gd name="connsiteX133" fmla="*/ 333819 w 7045981"/>
              <a:gd name="connsiteY133" fmla="*/ 1361368 h 6056768"/>
              <a:gd name="connsiteX134" fmla="*/ 81057 w 7045981"/>
              <a:gd name="connsiteY134" fmla="*/ 1235825 h 6056768"/>
              <a:gd name="connsiteX135" fmla="*/ 216193 w 7045981"/>
              <a:gd name="connsiteY135" fmla="*/ 948839 h 6056768"/>
              <a:gd name="connsiteX136" fmla="*/ 143783 w 7045981"/>
              <a:gd name="connsiteY136" fmla="*/ 710023 h 6056768"/>
              <a:gd name="connsiteX137" fmla="*/ 27747 w 7045981"/>
              <a:gd name="connsiteY137" fmla="*/ 561519 h 6056768"/>
              <a:gd name="connsiteX138" fmla="*/ 0 w 7045981"/>
              <a:gd name="connsiteY138" fmla="*/ 188422 h 6056768"/>
              <a:gd name="connsiteX139" fmla="*/ 701 w 7045981"/>
              <a:gd name="connsiteY13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76454 w 7045981"/>
              <a:gd name="connsiteY106" fmla="*/ 4488293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81159 w 7045981"/>
              <a:gd name="connsiteY120" fmla="*/ 3857389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658812 w 7045981"/>
              <a:gd name="connsiteY124" fmla="*/ 2924792 h 6056768"/>
              <a:gd name="connsiteX125" fmla="*/ 454280 w 7045981"/>
              <a:gd name="connsiteY125" fmla="*/ 2793899 h 6056768"/>
              <a:gd name="connsiteX126" fmla="*/ 569814 w 7045981"/>
              <a:gd name="connsiteY126" fmla="*/ 2654944 h 6056768"/>
              <a:gd name="connsiteX127" fmla="*/ 668931 w 7045981"/>
              <a:gd name="connsiteY127" fmla="*/ 2612727 h 6056768"/>
              <a:gd name="connsiteX128" fmla="*/ 323962 w 7045981"/>
              <a:gd name="connsiteY128" fmla="*/ 2396758 h 6056768"/>
              <a:gd name="connsiteX129" fmla="*/ 386589 w 7045981"/>
              <a:gd name="connsiteY129" fmla="*/ 2243919 h 6056768"/>
              <a:gd name="connsiteX130" fmla="*/ 269757 w 7045981"/>
              <a:gd name="connsiteY130" fmla="*/ 1987464 h 6056768"/>
              <a:gd name="connsiteX131" fmla="*/ 110248 w 7045981"/>
              <a:gd name="connsiteY131" fmla="*/ 1653163 h 6056768"/>
              <a:gd name="connsiteX132" fmla="*/ 105020 w 7045981"/>
              <a:gd name="connsiteY132" fmla="*/ 1572510 h 6056768"/>
              <a:gd name="connsiteX133" fmla="*/ 333819 w 7045981"/>
              <a:gd name="connsiteY133" fmla="*/ 1361368 h 6056768"/>
              <a:gd name="connsiteX134" fmla="*/ 81057 w 7045981"/>
              <a:gd name="connsiteY134" fmla="*/ 1235825 h 6056768"/>
              <a:gd name="connsiteX135" fmla="*/ 216193 w 7045981"/>
              <a:gd name="connsiteY135" fmla="*/ 948839 h 6056768"/>
              <a:gd name="connsiteX136" fmla="*/ 143783 w 7045981"/>
              <a:gd name="connsiteY136" fmla="*/ 710023 h 6056768"/>
              <a:gd name="connsiteX137" fmla="*/ 27747 w 7045981"/>
              <a:gd name="connsiteY137" fmla="*/ 561519 h 6056768"/>
              <a:gd name="connsiteX138" fmla="*/ 0 w 7045981"/>
              <a:gd name="connsiteY138" fmla="*/ 188422 h 6056768"/>
              <a:gd name="connsiteX139" fmla="*/ 701 w 7045981"/>
              <a:gd name="connsiteY13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76454 w 7045981"/>
              <a:gd name="connsiteY106" fmla="*/ 4488293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81159 w 7045981"/>
              <a:gd name="connsiteY120" fmla="*/ 3857389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792728 w 7045981"/>
              <a:gd name="connsiteY124" fmla="*/ 3027983 h 6056768"/>
              <a:gd name="connsiteX125" fmla="*/ 658812 w 7045981"/>
              <a:gd name="connsiteY125" fmla="*/ 2924792 h 6056768"/>
              <a:gd name="connsiteX126" fmla="*/ 454280 w 7045981"/>
              <a:gd name="connsiteY126" fmla="*/ 2793899 h 6056768"/>
              <a:gd name="connsiteX127" fmla="*/ 569814 w 7045981"/>
              <a:gd name="connsiteY127" fmla="*/ 2654944 h 6056768"/>
              <a:gd name="connsiteX128" fmla="*/ 668931 w 7045981"/>
              <a:gd name="connsiteY128" fmla="*/ 2612727 h 6056768"/>
              <a:gd name="connsiteX129" fmla="*/ 323962 w 7045981"/>
              <a:gd name="connsiteY129" fmla="*/ 2396758 h 6056768"/>
              <a:gd name="connsiteX130" fmla="*/ 386589 w 7045981"/>
              <a:gd name="connsiteY130" fmla="*/ 2243919 h 6056768"/>
              <a:gd name="connsiteX131" fmla="*/ 269757 w 7045981"/>
              <a:gd name="connsiteY131" fmla="*/ 1987464 h 6056768"/>
              <a:gd name="connsiteX132" fmla="*/ 110248 w 7045981"/>
              <a:gd name="connsiteY132" fmla="*/ 1653163 h 6056768"/>
              <a:gd name="connsiteX133" fmla="*/ 105020 w 7045981"/>
              <a:gd name="connsiteY133" fmla="*/ 1572510 h 6056768"/>
              <a:gd name="connsiteX134" fmla="*/ 333819 w 7045981"/>
              <a:gd name="connsiteY134" fmla="*/ 1361368 h 6056768"/>
              <a:gd name="connsiteX135" fmla="*/ 81057 w 7045981"/>
              <a:gd name="connsiteY135" fmla="*/ 1235825 h 6056768"/>
              <a:gd name="connsiteX136" fmla="*/ 216193 w 7045981"/>
              <a:gd name="connsiteY136" fmla="*/ 948839 h 6056768"/>
              <a:gd name="connsiteX137" fmla="*/ 143783 w 7045981"/>
              <a:gd name="connsiteY137" fmla="*/ 710023 h 6056768"/>
              <a:gd name="connsiteX138" fmla="*/ 27747 w 7045981"/>
              <a:gd name="connsiteY138" fmla="*/ 561519 h 6056768"/>
              <a:gd name="connsiteX139" fmla="*/ 0 w 7045981"/>
              <a:gd name="connsiteY139" fmla="*/ 188422 h 6056768"/>
              <a:gd name="connsiteX140" fmla="*/ 701 w 7045981"/>
              <a:gd name="connsiteY14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76454 w 7045981"/>
              <a:gd name="connsiteY106" fmla="*/ 4488293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81159 w 7045981"/>
              <a:gd name="connsiteY120" fmla="*/ 3857389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792728 w 7045981"/>
              <a:gd name="connsiteY124" fmla="*/ 3027983 h 6056768"/>
              <a:gd name="connsiteX125" fmla="*/ 708369 w 7045981"/>
              <a:gd name="connsiteY125" fmla="*/ 2965837 h 6056768"/>
              <a:gd name="connsiteX126" fmla="*/ 658812 w 7045981"/>
              <a:gd name="connsiteY126" fmla="*/ 2924792 h 6056768"/>
              <a:gd name="connsiteX127" fmla="*/ 454280 w 7045981"/>
              <a:gd name="connsiteY127" fmla="*/ 2793899 h 6056768"/>
              <a:gd name="connsiteX128" fmla="*/ 569814 w 7045981"/>
              <a:gd name="connsiteY128" fmla="*/ 2654944 h 6056768"/>
              <a:gd name="connsiteX129" fmla="*/ 668931 w 7045981"/>
              <a:gd name="connsiteY129" fmla="*/ 2612727 h 6056768"/>
              <a:gd name="connsiteX130" fmla="*/ 323962 w 7045981"/>
              <a:gd name="connsiteY130" fmla="*/ 2396758 h 6056768"/>
              <a:gd name="connsiteX131" fmla="*/ 386589 w 7045981"/>
              <a:gd name="connsiteY131" fmla="*/ 2243919 h 6056768"/>
              <a:gd name="connsiteX132" fmla="*/ 269757 w 7045981"/>
              <a:gd name="connsiteY132" fmla="*/ 1987464 h 6056768"/>
              <a:gd name="connsiteX133" fmla="*/ 110248 w 7045981"/>
              <a:gd name="connsiteY133" fmla="*/ 1653163 h 6056768"/>
              <a:gd name="connsiteX134" fmla="*/ 105020 w 7045981"/>
              <a:gd name="connsiteY134" fmla="*/ 1572510 h 6056768"/>
              <a:gd name="connsiteX135" fmla="*/ 333819 w 7045981"/>
              <a:gd name="connsiteY135" fmla="*/ 1361368 h 6056768"/>
              <a:gd name="connsiteX136" fmla="*/ 81057 w 7045981"/>
              <a:gd name="connsiteY136" fmla="*/ 1235825 h 6056768"/>
              <a:gd name="connsiteX137" fmla="*/ 216193 w 7045981"/>
              <a:gd name="connsiteY137" fmla="*/ 948839 h 6056768"/>
              <a:gd name="connsiteX138" fmla="*/ 143783 w 7045981"/>
              <a:gd name="connsiteY138" fmla="*/ 710023 h 6056768"/>
              <a:gd name="connsiteX139" fmla="*/ 27747 w 7045981"/>
              <a:gd name="connsiteY139" fmla="*/ 561519 h 6056768"/>
              <a:gd name="connsiteX140" fmla="*/ 0 w 7045981"/>
              <a:gd name="connsiteY140" fmla="*/ 188422 h 6056768"/>
              <a:gd name="connsiteX141" fmla="*/ 701 w 7045981"/>
              <a:gd name="connsiteY14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76454 w 7045981"/>
              <a:gd name="connsiteY106" fmla="*/ 4488293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81159 w 7045981"/>
              <a:gd name="connsiteY120" fmla="*/ 3857389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792728 w 7045981"/>
              <a:gd name="connsiteY124" fmla="*/ 3027983 h 6056768"/>
              <a:gd name="connsiteX125" fmla="*/ 684515 w 7045981"/>
              <a:gd name="connsiteY125" fmla="*/ 3057277 h 6056768"/>
              <a:gd name="connsiteX126" fmla="*/ 658812 w 7045981"/>
              <a:gd name="connsiteY126" fmla="*/ 2924792 h 6056768"/>
              <a:gd name="connsiteX127" fmla="*/ 454280 w 7045981"/>
              <a:gd name="connsiteY127" fmla="*/ 2793899 h 6056768"/>
              <a:gd name="connsiteX128" fmla="*/ 569814 w 7045981"/>
              <a:gd name="connsiteY128" fmla="*/ 2654944 h 6056768"/>
              <a:gd name="connsiteX129" fmla="*/ 668931 w 7045981"/>
              <a:gd name="connsiteY129" fmla="*/ 2612727 h 6056768"/>
              <a:gd name="connsiteX130" fmla="*/ 323962 w 7045981"/>
              <a:gd name="connsiteY130" fmla="*/ 2396758 h 6056768"/>
              <a:gd name="connsiteX131" fmla="*/ 386589 w 7045981"/>
              <a:gd name="connsiteY131" fmla="*/ 2243919 h 6056768"/>
              <a:gd name="connsiteX132" fmla="*/ 269757 w 7045981"/>
              <a:gd name="connsiteY132" fmla="*/ 1987464 h 6056768"/>
              <a:gd name="connsiteX133" fmla="*/ 110248 w 7045981"/>
              <a:gd name="connsiteY133" fmla="*/ 1653163 h 6056768"/>
              <a:gd name="connsiteX134" fmla="*/ 105020 w 7045981"/>
              <a:gd name="connsiteY134" fmla="*/ 1572510 h 6056768"/>
              <a:gd name="connsiteX135" fmla="*/ 333819 w 7045981"/>
              <a:gd name="connsiteY135" fmla="*/ 1361368 h 6056768"/>
              <a:gd name="connsiteX136" fmla="*/ 81057 w 7045981"/>
              <a:gd name="connsiteY136" fmla="*/ 1235825 h 6056768"/>
              <a:gd name="connsiteX137" fmla="*/ 216193 w 7045981"/>
              <a:gd name="connsiteY137" fmla="*/ 948839 h 6056768"/>
              <a:gd name="connsiteX138" fmla="*/ 143783 w 7045981"/>
              <a:gd name="connsiteY138" fmla="*/ 710023 h 6056768"/>
              <a:gd name="connsiteX139" fmla="*/ 27747 w 7045981"/>
              <a:gd name="connsiteY139" fmla="*/ 561519 h 6056768"/>
              <a:gd name="connsiteX140" fmla="*/ 0 w 7045981"/>
              <a:gd name="connsiteY140" fmla="*/ 188422 h 6056768"/>
              <a:gd name="connsiteX141" fmla="*/ 701 w 7045981"/>
              <a:gd name="connsiteY14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899531 w 7045981"/>
              <a:gd name="connsiteY82" fmla="*/ 3300893 h 6056768"/>
              <a:gd name="connsiteX83" fmla="*/ 4921719 w 7045981"/>
              <a:gd name="connsiteY83" fmla="*/ 3452826 h 6056768"/>
              <a:gd name="connsiteX84" fmla="*/ 4971959 w 7045981"/>
              <a:gd name="connsiteY84" fmla="*/ 3853155 h 6056768"/>
              <a:gd name="connsiteX85" fmla="*/ 4890477 w 7045981"/>
              <a:gd name="connsiteY85" fmla="*/ 4215293 h 6056768"/>
              <a:gd name="connsiteX86" fmla="*/ 5053440 w 7045981"/>
              <a:gd name="connsiteY86" fmla="*/ 4749448 h 6056768"/>
              <a:gd name="connsiteX87" fmla="*/ 4914352 w 7045981"/>
              <a:gd name="connsiteY87" fmla="*/ 4788544 h 6056768"/>
              <a:gd name="connsiteX88" fmla="*/ 4659594 w 7045981"/>
              <a:gd name="connsiteY88" fmla="*/ 4679362 h 6056768"/>
              <a:gd name="connsiteX89" fmla="*/ 4211468 w 7045981"/>
              <a:gd name="connsiteY89" fmla="*/ 4613646 h 6056768"/>
              <a:gd name="connsiteX90" fmla="*/ 4241063 w 7045981"/>
              <a:gd name="connsiteY90" fmla="*/ 4756700 h 6056768"/>
              <a:gd name="connsiteX91" fmla="*/ 4401590 w 7045981"/>
              <a:gd name="connsiteY91" fmla="*/ 5147800 h 6056768"/>
              <a:gd name="connsiteX92" fmla="*/ 4341146 w 7045981"/>
              <a:gd name="connsiteY92" fmla="*/ 5234371 h 6056768"/>
              <a:gd name="connsiteX93" fmla="*/ 4093772 w 7045981"/>
              <a:gd name="connsiteY93" fmla="*/ 5383191 h 6056768"/>
              <a:gd name="connsiteX94" fmla="*/ 4455911 w 7045981"/>
              <a:gd name="connsiteY94" fmla="*/ 5763437 h 6056768"/>
              <a:gd name="connsiteX95" fmla="*/ 4365377 w 7045981"/>
              <a:gd name="connsiteY95" fmla="*/ 5989773 h 6056768"/>
              <a:gd name="connsiteX96" fmla="*/ 4250161 w 7045981"/>
              <a:gd name="connsiteY96" fmla="*/ 5957703 h 6056768"/>
              <a:gd name="connsiteX97" fmla="*/ 3938958 w 7045981"/>
              <a:gd name="connsiteY97" fmla="*/ 6056768 h 6056768"/>
              <a:gd name="connsiteX98" fmla="*/ 3713349 w 7045981"/>
              <a:gd name="connsiteY98" fmla="*/ 5839422 h 6056768"/>
              <a:gd name="connsiteX99" fmla="*/ 3449492 w 7045981"/>
              <a:gd name="connsiteY99" fmla="*/ 5402694 h 6056768"/>
              <a:gd name="connsiteX100" fmla="*/ 3440394 w 7045981"/>
              <a:gd name="connsiteY100" fmla="*/ 5311709 h 6056768"/>
              <a:gd name="connsiteX101" fmla="*/ 3313015 w 7045981"/>
              <a:gd name="connsiteY101" fmla="*/ 5143386 h 6056768"/>
              <a:gd name="connsiteX102" fmla="*/ 3238062 w 7045981"/>
              <a:gd name="connsiteY102" fmla="*/ 5093616 h 6056768"/>
              <a:gd name="connsiteX103" fmla="*/ 3208382 w 7045981"/>
              <a:gd name="connsiteY103" fmla="*/ 4965965 h 6056768"/>
              <a:gd name="connsiteX104" fmla="*/ 3267522 w 7045981"/>
              <a:gd name="connsiteY104" fmla="*/ 4861333 h 6056768"/>
              <a:gd name="connsiteX105" fmla="*/ 3085552 w 7045981"/>
              <a:gd name="connsiteY105" fmla="*/ 4652067 h 6056768"/>
              <a:gd name="connsiteX106" fmla="*/ 3076454 w 7045981"/>
              <a:gd name="connsiteY106" fmla="*/ 4488293 h 6056768"/>
              <a:gd name="connsiteX107" fmla="*/ 3176538 w 7045981"/>
              <a:gd name="connsiteY107" fmla="*/ 4297225 h 6056768"/>
              <a:gd name="connsiteX108" fmla="*/ 2985469 w 7045981"/>
              <a:gd name="connsiteY108" fmla="*/ 4297226 h 6056768"/>
              <a:gd name="connsiteX109" fmla="*/ 2876286 w 7045981"/>
              <a:gd name="connsiteY109" fmla="*/ 4233536 h 6056768"/>
              <a:gd name="connsiteX110" fmla="*/ 2830566 w 7045981"/>
              <a:gd name="connsiteY110" fmla="*/ 4138362 h 6056768"/>
              <a:gd name="connsiteX111" fmla="*/ 2876286 w 7045981"/>
              <a:gd name="connsiteY111" fmla="*/ 4001524 h 6056768"/>
              <a:gd name="connsiteX112" fmla="*/ 2844442 w 7045981"/>
              <a:gd name="connsiteY112" fmla="*/ 3414670 h 6056768"/>
              <a:gd name="connsiteX113" fmla="*/ 2898715 w 7045981"/>
              <a:gd name="connsiteY113" fmla="*/ 3219412 h 6056768"/>
              <a:gd name="connsiteX114" fmla="*/ 2728882 w 7045981"/>
              <a:gd name="connsiteY114" fmla="*/ 3266723 h 6056768"/>
              <a:gd name="connsiteX115" fmla="*/ 2571486 w 7045981"/>
              <a:gd name="connsiteY115" fmla="*/ 3332784 h 6056768"/>
              <a:gd name="connsiteX116" fmla="*/ 2579589 w 7045981"/>
              <a:gd name="connsiteY116" fmla="*/ 3582031 h 6056768"/>
              <a:gd name="connsiteX117" fmla="*/ 2462624 w 7045981"/>
              <a:gd name="connsiteY117" fmla="*/ 3824071 h 6056768"/>
              <a:gd name="connsiteX118" fmla="*/ 2296727 w 7045981"/>
              <a:gd name="connsiteY118" fmla="*/ 4020891 h 6056768"/>
              <a:gd name="connsiteX119" fmla="*/ 2143856 w 7045981"/>
              <a:gd name="connsiteY119" fmla="*/ 3951482 h 6056768"/>
              <a:gd name="connsiteX120" fmla="*/ 2081159 w 7045981"/>
              <a:gd name="connsiteY120" fmla="*/ 3857389 h 6056768"/>
              <a:gd name="connsiteX121" fmla="*/ 1975534 w 7045981"/>
              <a:gd name="connsiteY121" fmla="*/ 3714921 h 6056768"/>
              <a:gd name="connsiteX122" fmla="*/ 1577760 w 7045981"/>
              <a:gd name="connsiteY122" fmla="*/ 3580909 h 6056768"/>
              <a:gd name="connsiteX123" fmla="*/ 877752 w 7045981"/>
              <a:gd name="connsiteY123" fmla="*/ 3072899 h 6056768"/>
              <a:gd name="connsiteX124" fmla="*/ 792728 w 7045981"/>
              <a:gd name="connsiteY124" fmla="*/ 3027983 h 6056768"/>
              <a:gd name="connsiteX125" fmla="*/ 744150 w 7045981"/>
              <a:gd name="connsiteY125" fmla="*/ 3124863 h 6056768"/>
              <a:gd name="connsiteX126" fmla="*/ 658812 w 7045981"/>
              <a:gd name="connsiteY126" fmla="*/ 2924792 h 6056768"/>
              <a:gd name="connsiteX127" fmla="*/ 454280 w 7045981"/>
              <a:gd name="connsiteY127" fmla="*/ 2793899 h 6056768"/>
              <a:gd name="connsiteX128" fmla="*/ 569814 w 7045981"/>
              <a:gd name="connsiteY128" fmla="*/ 2654944 h 6056768"/>
              <a:gd name="connsiteX129" fmla="*/ 668931 w 7045981"/>
              <a:gd name="connsiteY129" fmla="*/ 2612727 h 6056768"/>
              <a:gd name="connsiteX130" fmla="*/ 323962 w 7045981"/>
              <a:gd name="connsiteY130" fmla="*/ 2396758 h 6056768"/>
              <a:gd name="connsiteX131" fmla="*/ 386589 w 7045981"/>
              <a:gd name="connsiteY131" fmla="*/ 2243919 h 6056768"/>
              <a:gd name="connsiteX132" fmla="*/ 269757 w 7045981"/>
              <a:gd name="connsiteY132" fmla="*/ 1987464 h 6056768"/>
              <a:gd name="connsiteX133" fmla="*/ 110248 w 7045981"/>
              <a:gd name="connsiteY133" fmla="*/ 1653163 h 6056768"/>
              <a:gd name="connsiteX134" fmla="*/ 105020 w 7045981"/>
              <a:gd name="connsiteY134" fmla="*/ 1572510 h 6056768"/>
              <a:gd name="connsiteX135" fmla="*/ 333819 w 7045981"/>
              <a:gd name="connsiteY135" fmla="*/ 1361368 h 6056768"/>
              <a:gd name="connsiteX136" fmla="*/ 81057 w 7045981"/>
              <a:gd name="connsiteY136" fmla="*/ 1235825 h 6056768"/>
              <a:gd name="connsiteX137" fmla="*/ 216193 w 7045981"/>
              <a:gd name="connsiteY137" fmla="*/ 948839 h 6056768"/>
              <a:gd name="connsiteX138" fmla="*/ 143783 w 7045981"/>
              <a:gd name="connsiteY138" fmla="*/ 710023 h 6056768"/>
              <a:gd name="connsiteX139" fmla="*/ 27747 w 7045981"/>
              <a:gd name="connsiteY139" fmla="*/ 561519 h 6056768"/>
              <a:gd name="connsiteX140" fmla="*/ 0 w 7045981"/>
              <a:gd name="connsiteY140" fmla="*/ 188422 h 6056768"/>
              <a:gd name="connsiteX141" fmla="*/ 701 w 7045981"/>
              <a:gd name="connsiteY14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94122 w 7045981"/>
              <a:gd name="connsiteY82" fmla="*/ 332364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71959 w 7045981"/>
              <a:gd name="connsiteY85" fmla="*/ 3853155 h 6056768"/>
              <a:gd name="connsiteX86" fmla="*/ 4890477 w 7045981"/>
              <a:gd name="connsiteY86" fmla="*/ 4215293 h 6056768"/>
              <a:gd name="connsiteX87" fmla="*/ 5053440 w 7045981"/>
              <a:gd name="connsiteY87" fmla="*/ 4749448 h 6056768"/>
              <a:gd name="connsiteX88" fmla="*/ 4914352 w 7045981"/>
              <a:gd name="connsiteY88" fmla="*/ 4788544 h 6056768"/>
              <a:gd name="connsiteX89" fmla="*/ 4659594 w 7045981"/>
              <a:gd name="connsiteY89" fmla="*/ 4679362 h 6056768"/>
              <a:gd name="connsiteX90" fmla="*/ 4211468 w 7045981"/>
              <a:gd name="connsiteY90" fmla="*/ 4613646 h 6056768"/>
              <a:gd name="connsiteX91" fmla="*/ 4241063 w 7045981"/>
              <a:gd name="connsiteY91" fmla="*/ 4756700 h 6056768"/>
              <a:gd name="connsiteX92" fmla="*/ 4401590 w 7045981"/>
              <a:gd name="connsiteY92" fmla="*/ 5147800 h 6056768"/>
              <a:gd name="connsiteX93" fmla="*/ 4341146 w 7045981"/>
              <a:gd name="connsiteY93" fmla="*/ 5234371 h 6056768"/>
              <a:gd name="connsiteX94" fmla="*/ 4093772 w 7045981"/>
              <a:gd name="connsiteY94" fmla="*/ 5383191 h 6056768"/>
              <a:gd name="connsiteX95" fmla="*/ 4455911 w 7045981"/>
              <a:gd name="connsiteY95" fmla="*/ 5763437 h 6056768"/>
              <a:gd name="connsiteX96" fmla="*/ 4365377 w 7045981"/>
              <a:gd name="connsiteY96" fmla="*/ 5989773 h 6056768"/>
              <a:gd name="connsiteX97" fmla="*/ 4250161 w 7045981"/>
              <a:gd name="connsiteY97" fmla="*/ 5957703 h 6056768"/>
              <a:gd name="connsiteX98" fmla="*/ 3938958 w 7045981"/>
              <a:gd name="connsiteY98" fmla="*/ 6056768 h 6056768"/>
              <a:gd name="connsiteX99" fmla="*/ 3713349 w 7045981"/>
              <a:gd name="connsiteY99" fmla="*/ 5839422 h 6056768"/>
              <a:gd name="connsiteX100" fmla="*/ 3449492 w 7045981"/>
              <a:gd name="connsiteY100" fmla="*/ 5402694 h 6056768"/>
              <a:gd name="connsiteX101" fmla="*/ 3440394 w 7045981"/>
              <a:gd name="connsiteY101" fmla="*/ 5311709 h 6056768"/>
              <a:gd name="connsiteX102" fmla="*/ 3313015 w 7045981"/>
              <a:gd name="connsiteY102" fmla="*/ 5143386 h 6056768"/>
              <a:gd name="connsiteX103" fmla="*/ 3238062 w 7045981"/>
              <a:gd name="connsiteY103" fmla="*/ 5093616 h 6056768"/>
              <a:gd name="connsiteX104" fmla="*/ 3208382 w 7045981"/>
              <a:gd name="connsiteY104" fmla="*/ 4965965 h 6056768"/>
              <a:gd name="connsiteX105" fmla="*/ 3267522 w 7045981"/>
              <a:gd name="connsiteY105" fmla="*/ 4861333 h 6056768"/>
              <a:gd name="connsiteX106" fmla="*/ 3085552 w 7045981"/>
              <a:gd name="connsiteY106" fmla="*/ 4652067 h 6056768"/>
              <a:gd name="connsiteX107" fmla="*/ 3076454 w 7045981"/>
              <a:gd name="connsiteY107" fmla="*/ 4488293 h 6056768"/>
              <a:gd name="connsiteX108" fmla="*/ 3176538 w 7045981"/>
              <a:gd name="connsiteY108" fmla="*/ 4297225 h 6056768"/>
              <a:gd name="connsiteX109" fmla="*/ 2985469 w 7045981"/>
              <a:gd name="connsiteY109" fmla="*/ 4297226 h 6056768"/>
              <a:gd name="connsiteX110" fmla="*/ 2876286 w 7045981"/>
              <a:gd name="connsiteY110" fmla="*/ 4233536 h 6056768"/>
              <a:gd name="connsiteX111" fmla="*/ 2830566 w 7045981"/>
              <a:gd name="connsiteY111" fmla="*/ 4138362 h 6056768"/>
              <a:gd name="connsiteX112" fmla="*/ 2876286 w 7045981"/>
              <a:gd name="connsiteY112" fmla="*/ 4001524 h 6056768"/>
              <a:gd name="connsiteX113" fmla="*/ 2844442 w 7045981"/>
              <a:gd name="connsiteY113" fmla="*/ 3414670 h 6056768"/>
              <a:gd name="connsiteX114" fmla="*/ 2898715 w 7045981"/>
              <a:gd name="connsiteY114" fmla="*/ 3219412 h 6056768"/>
              <a:gd name="connsiteX115" fmla="*/ 2728882 w 7045981"/>
              <a:gd name="connsiteY115" fmla="*/ 3266723 h 6056768"/>
              <a:gd name="connsiteX116" fmla="*/ 2571486 w 7045981"/>
              <a:gd name="connsiteY116" fmla="*/ 3332784 h 6056768"/>
              <a:gd name="connsiteX117" fmla="*/ 2579589 w 7045981"/>
              <a:gd name="connsiteY117" fmla="*/ 3582031 h 6056768"/>
              <a:gd name="connsiteX118" fmla="*/ 2462624 w 7045981"/>
              <a:gd name="connsiteY118" fmla="*/ 3824071 h 6056768"/>
              <a:gd name="connsiteX119" fmla="*/ 2296727 w 7045981"/>
              <a:gd name="connsiteY119" fmla="*/ 4020891 h 6056768"/>
              <a:gd name="connsiteX120" fmla="*/ 2143856 w 7045981"/>
              <a:gd name="connsiteY120" fmla="*/ 3951482 h 6056768"/>
              <a:gd name="connsiteX121" fmla="*/ 2081159 w 7045981"/>
              <a:gd name="connsiteY121" fmla="*/ 3857389 h 6056768"/>
              <a:gd name="connsiteX122" fmla="*/ 1975534 w 7045981"/>
              <a:gd name="connsiteY122" fmla="*/ 3714921 h 6056768"/>
              <a:gd name="connsiteX123" fmla="*/ 1577760 w 7045981"/>
              <a:gd name="connsiteY123" fmla="*/ 3580909 h 6056768"/>
              <a:gd name="connsiteX124" fmla="*/ 877752 w 7045981"/>
              <a:gd name="connsiteY124" fmla="*/ 3072899 h 6056768"/>
              <a:gd name="connsiteX125" fmla="*/ 792728 w 7045981"/>
              <a:gd name="connsiteY125" fmla="*/ 3027983 h 6056768"/>
              <a:gd name="connsiteX126" fmla="*/ 744150 w 7045981"/>
              <a:gd name="connsiteY126" fmla="*/ 3124863 h 6056768"/>
              <a:gd name="connsiteX127" fmla="*/ 658812 w 7045981"/>
              <a:gd name="connsiteY127" fmla="*/ 2924792 h 6056768"/>
              <a:gd name="connsiteX128" fmla="*/ 454280 w 7045981"/>
              <a:gd name="connsiteY128" fmla="*/ 2793899 h 6056768"/>
              <a:gd name="connsiteX129" fmla="*/ 569814 w 7045981"/>
              <a:gd name="connsiteY129" fmla="*/ 2654944 h 6056768"/>
              <a:gd name="connsiteX130" fmla="*/ 668931 w 7045981"/>
              <a:gd name="connsiteY130" fmla="*/ 2612727 h 6056768"/>
              <a:gd name="connsiteX131" fmla="*/ 323962 w 7045981"/>
              <a:gd name="connsiteY131" fmla="*/ 2396758 h 6056768"/>
              <a:gd name="connsiteX132" fmla="*/ 386589 w 7045981"/>
              <a:gd name="connsiteY132" fmla="*/ 2243919 h 6056768"/>
              <a:gd name="connsiteX133" fmla="*/ 269757 w 7045981"/>
              <a:gd name="connsiteY133" fmla="*/ 1987464 h 6056768"/>
              <a:gd name="connsiteX134" fmla="*/ 110248 w 7045981"/>
              <a:gd name="connsiteY134" fmla="*/ 1653163 h 6056768"/>
              <a:gd name="connsiteX135" fmla="*/ 105020 w 7045981"/>
              <a:gd name="connsiteY135" fmla="*/ 1572510 h 6056768"/>
              <a:gd name="connsiteX136" fmla="*/ 333819 w 7045981"/>
              <a:gd name="connsiteY136" fmla="*/ 1361368 h 6056768"/>
              <a:gd name="connsiteX137" fmla="*/ 81057 w 7045981"/>
              <a:gd name="connsiteY137" fmla="*/ 1235825 h 6056768"/>
              <a:gd name="connsiteX138" fmla="*/ 216193 w 7045981"/>
              <a:gd name="connsiteY138" fmla="*/ 948839 h 6056768"/>
              <a:gd name="connsiteX139" fmla="*/ 143783 w 7045981"/>
              <a:gd name="connsiteY139" fmla="*/ 710023 h 6056768"/>
              <a:gd name="connsiteX140" fmla="*/ 27747 w 7045981"/>
              <a:gd name="connsiteY140" fmla="*/ 561519 h 6056768"/>
              <a:gd name="connsiteX141" fmla="*/ 0 w 7045981"/>
              <a:gd name="connsiteY141" fmla="*/ 188422 h 6056768"/>
              <a:gd name="connsiteX142" fmla="*/ 701 w 7045981"/>
              <a:gd name="connsiteY14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71959 w 7045981"/>
              <a:gd name="connsiteY85" fmla="*/ 3853155 h 6056768"/>
              <a:gd name="connsiteX86" fmla="*/ 4890477 w 7045981"/>
              <a:gd name="connsiteY86" fmla="*/ 4215293 h 6056768"/>
              <a:gd name="connsiteX87" fmla="*/ 5053440 w 7045981"/>
              <a:gd name="connsiteY87" fmla="*/ 4749448 h 6056768"/>
              <a:gd name="connsiteX88" fmla="*/ 4914352 w 7045981"/>
              <a:gd name="connsiteY88" fmla="*/ 4788544 h 6056768"/>
              <a:gd name="connsiteX89" fmla="*/ 4659594 w 7045981"/>
              <a:gd name="connsiteY89" fmla="*/ 4679362 h 6056768"/>
              <a:gd name="connsiteX90" fmla="*/ 4211468 w 7045981"/>
              <a:gd name="connsiteY90" fmla="*/ 4613646 h 6056768"/>
              <a:gd name="connsiteX91" fmla="*/ 4241063 w 7045981"/>
              <a:gd name="connsiteY91" fmla="*/ 4756700 h 6056768"/>
              <a:gd name="connsiteX92" fmla="*/ 4401590 w 7045981"/>
              <a:gd name="connsiteY92" fmla="*/ 5147800 h 6056768"/>
              <a:gd name="connsiteX93" fmla="*/ 4341146 w 7045981"/>
              <a:gd name="connsiteY93" fmla="*/ 5234371 h 6056768"/>
              <a:gd name="connsiteX94" fmla="*/ 4093772 w 7045981"/>
              <a:gd name="connsiteY94" fmla="*/ 5383191 h 6056768"/>
              <a:gd name="connsiteX95" fmla="*/ 4455911 w 7045981"/>
              <a:gd name="connsiteY95" fmla="*/ 5763437 h 6056768"/>
              <a:gd name="connsiteX96" fmla="*/ 4365377 w 7045981"/>
              <a:gd name="connsiteY96" fmla="*/ 5989773 h 6056768"/>
              <a:gd name="connsiteX97" fmla="*/ 4250161 w 7045981"/>
              <a:gd name="connsiteY97" fmla="*/ 5957703 h 6056768"/>
              <a:gd name="connsiteX98" fmla="*/ 3938958 w 7045981"/>
              <a:gd name="connsiteY98" fmla="*/ 6056768 h 6056768"/>
              <a:gd name="connsiteX99" fmla="*/ 3713349 w 7045981"/>
              <a:gd name="connsiteY99" fmla="*/ 5839422 h 6056768"/>
              <a:gd name="connsiteX100" fmla="*/ 3449492 w 7045981"/>
              <a:gd name="connsiteY100" fmla="*/ 5402694 h 6056768"/>
              <a:gd name="connsiteX101" fmla="*/ 3440394 w 7045981"/>
              <a:gd name="connsiteY101" fmla="*/ 5311709 h 6056768"/>
              <a:gd name="connsiteX102" fmla="*/ 3313015 w 7045981"/>
              <a:gd name="connsiteY102" fmla="*/ 5143386 h 6056768"/>
              <a:gd name="connsiteX103" fmla="*/ 3238062 w 7045981"/>
              <a:gd name="connsiteY103" fmla="*/ 5093616 h 6056768"/>
              <a:gd name="connsiteX104" fmla="*/ 3208382 w 7045981"/>
              <a:gd name="connsiteY104" fmla="*/ 4965965 h 6056768"/>
              <a:gd name="connsiteX105" fmla="*/ 3267522 w 7045981"/>
              <a:gd name="connsiteY105" fmla="*/ 4861333 h 6056768"/>
              <a:gd name="connsiteX106" fmla="*/ 3085552 w 7045981"/>
              <a:gd name="connsiteY106" fmla="*/ 4652067 h 6056768"/>
              <a:gd name="connsiteX107" fmla="*/ 3076454 w 7045981"/>
              <a:gd name="connsiteY107" fmla="*/ 4488293 h 6056768"/>
              <a:gd name="connsiteX108" fmla="*/ 3176538 w 7045981"/>
              <a:gd name="connsiteY108" fmla="*/ 4297225 h 6056768"/>
              <a:gd name="connsiteX109" fmla="*/ 2985469 w 7045981"/>
              <a:gd name="connsiteY109" fmla="*/ 4297226 h 6056768"/>
              <a:gd name="connsiteX110" fmla="*/ 2876286 w 7045981"/>
              <a:gd name="connsiteY110" fmla="*/ 4233536 h 6056768"/>
              <a:gd name="connsiteX111" fmla="*/ 2830566 w 7045981"/>
              <a:gd name="connsiteY111" fmla="*/ 4138362 h 6056768"/>
              <a:gd name="connsiteX112" fmla="*/ 2876286 w 7045981"/>
              <a:gd name="connsiteY112" fmla="*/ 4001524 h 6056768"/>
              <a:gd name="connsiteX113" fmla="*/ 2844442 w 7045981"/>
              <a:gd name="connsiteY113" fmla="*/ 3414670 h 6056768"/>
              <a:gd name="connsiteX114" fmla="*/ 2898715 w 7045981"/>
              <a:gd name="connsiteY114" fmla="*/ 3219412 h 6056768"/>
              <a:gd name="connsiteX115" fmla="*/ 2728882 w 7045981"/>
              <a:gd name="connsiteY115" fmla="*/ 3266723 h 6056768"/>
              <a:gd name="connsiteX116" fmla="*/ 2571486 w 7045981"/>
              <a:gd name="connsiteY116" fmla="*/ 3332784 h 6056768"/>
              <a:gd name="connsiteX117" fmla="*/ 2579589 w 7045981"/>
              <a:gd name="connsiteY117" fmla="*/ 3582031 h 6056768"/>
              <a:gd name="connsiteX118" fmla="*/ 2462624 w 7045981"/>
              <a:gd name="connsiteY118" fmla="*/ 3824071 h 6056768"/>
              <a:gd name="connsiteX119" fmla="*/ 2296727 w 7045981"/>
              <a:gd name="connsiteY119" fmla="*/ 4020891 h 6056768"/>
              <a:gd name="connsiteX120" fmla="*/ 2143856 w 7045981"/>
              <a:gd name="connsiteY120" fmla="*/ 3951482 h 6056768"/>
              <a:gd name="connsiteX121" fmla="*/ 2081159 w 7045981"/>
              <a:gd name="connsiteY121" fmla="*/ 3857389 h 6056768"/>
              <a:gd name="connsiteX122" fmla="*/ 1975534 w 7045981"/>
              <a:gd name="connsiteY122" fmla="*/ 3714921 h 6056768"/>
              <a:gd name="connsiteX123" fmla="*/ 1577760 w 7045981"/>
              <a:gd name="connsiteY123" fmla="*/ 3580909 h 6056768"/>
              <a:gd name="connsiteX124" fmla="*/ 877752 w 7045981"/>
              <a:gd name="connsiteY124" fmla="*/ 3072899 h 6056768"/>
              <a:gd name="connsiteX125" fmla="*/ 792728 w 7045981"/>
              <a:gd name="connsiteY125" fmla="*/ 3027983 h 6056768"/>
              <a:gd name="connsiteX126" fmla="*/ 744150 w 7045981"/>
              <a:gd name="connsiteY126" fmla="*/ 3124863 h 6056768"/>
              <a:gd name="connsiteX127" fmla="*/ 658812 w 7045981"/>
              <a:gd name="connsiteY127" fmla="*/ 2924792 h 6056768"/>
              <a:gd name="connsiteX128" fmla="*/ 454280 w 7045981"/>
              <a:gd name="connsiteY128" fmla="*/ 2793899 h 6056768"/>
              <a:gd name="connsiteX129" fmla="*/ 569814 w 7045981"/>
              <a:gd name="connsiteY129" fmla="*/ 2654944 h 6056768"/>
              <a:gd name="connsiteX130" fmla="*/ 668931 w 7045981"/>
              <a:gd name="connsiteY130" fmla="*/ 2612727 h 6056768"/>
              <a:gd name="connsiteX131" fmla="*/ 323962 w 7045981"/>
              <a:gd name="connsiteY131" fmla="*/ 2396758 h 6056768"/>
              <a:gd name="connsiteX132" fmla="*/ 386589 w 7045981"/>
              <a:gd name="connsiteY132" fmla="*/ 2243919 h 6056768"/>
              <a:gd name="connsiteX133" fmla="*/ 269757 w 7045981"/>
              <a:gd name="connsiteY133" fmla="*/ 1987464 h 6056768"/>
              <a:gd name="connsiteX134" fmla="*/ 110248 w 7045981"/>
              <a:gd name="connsiteY134" fmla="*/ 1653163 h 6056768"/>
              <a:gd name="connsiteX135" fmla="*/ 105020 w 7045981"/>
              <a:gd name="connsiteY135" fmla="*/ 1572510 h 6056768"/>
              <a:gd name="connsiteX136" fmla="*/ 333819 w 7045981"/>
              <a:gd name="connsiteY136" fmla="*/ 1361368 h 6056768"/>
              <a:gd name="connsiteX137" fmla="*/ 81057 w 7045981"/>
              <a:gd name="connsiteY137" fmla="*/ 1235825 h 6056768"/>
              <a:gd name="connsiteX138" fmla="*/ 216193 w 7045981"/>
              <a:gd name="connsiteY138" fmla="*/ 948839 h 6056768"/>
              <a:gd name="connsiteX139" fmla="*/ 143783 w 7045981"/>
              <a:gd name="connsiteY139" fmla="*/ 710023 h 6056768"/>
              <a:gd name="connsiteX140" fmla="*/ 27747 w 7045981"/>
              <a:gd name="connsiteY140" fmla="*/ 561519 h 6056768"/>
              <a:gd name="connsiteX141" fmla="*/ 0 w 7045981"/>
              <a:gd name="connsiteY141" fmla="*/ 188422 h 6056768"/>
              <a:gd name="connsiteX142" fmla="*/ 701 w 7045981"/>
              <a:gd name="connsiteY14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52081 w 7045981"/>
              <a:gd name="connsiteY85" fmla="*/ 3857131 h 6056768"/>
              <a:gd name="connsiteX86" fmla="*/ 4890477 w 7045981"/>
              <a:gd name="connsiteY86" fmla="*/ 4215293 h 6056768"/>
              <a:gd name="connsiteX87" fmla="*/ 5053440 w 7045981"/>
              <a:gd name="connsiteY87" fmla="*/ 4749448 h 6056768"/>
              <a:gd name="connsiteX88" fmla="*/ 4914352 w 7045981"/>
              <a:gd name="connsiteY88" fmla="*/ 4788544 h 6056768"/>
              <a:gd name="connsiteX89" fmla="*/ 4659594 w 7045981"/>
              <a:gd name="connsiteY89" fmla="*/ 4679362 h 6056768"/>
              <a:gd name="connsiteX90" fmla="*/ 4211468 w 7045981"/>
              <a:gd name="connsiteY90" fmla="*/ 4613646 h 6056768"/>
              <a:gd name="connsiteX91" fmla="*/ 4241063 w 7045981"/>
              <a:gd name="connsiteY91" fmla="*/ 4756700 h 6056768"/>
              <a:gd name="connsiteX92" fmla="*/ 4401590 w 7045981"/>
              <a:gd name="connsiteY92" fmla="*/ 5147800 h 6056768"/>
              <a:gd name="connsiteX93" fmla="*/ 4341146 w 7045981"/>
              <a:gd name="connsiteY93" fmla="*/ 5234371 h 6056768"/>
              <a:gd name="connsiteX94" fmla="*/ 4093772 w 7045981"/>
              <a:gd name="connsiteY94" fmla="*/ 5383191 h 6056768"/>
              <a:gd name="connsiteX95" fmla="*/ 4455911 w 7045981"/>
              <a:gd name="connsiteY95" fmla="*/ 5763437 h 6056768"/>
              <a:gd name="connsiteX96" fmla="*/ 4365377 w 7045981"/>
              <a:gd name="connsiteY96" fmla="*/ 5989773 h 6056768"/>
              <a:gd name="connsiteX97" fmla="*/ 4250161 w 7045981"/>
              <a:gd name="connsiteY97" fmla="*/ 5957703 h 6056768"/>
              <a:gd name="connsiteX98" fmla="*/ 3938958 w 7045981"/>
              <a:gd name="connsiteY98" fmla="*/ 6056768 h 6056768"/>
              <a:gd name="connsiteX99" fmla="*/ 3713349 w 7045981"/>
              <a:gd name="connsiteY99" fmla="*/ 5839422 h 6056768"/>
              <a:gd name="connsiteX100" fmla="*/ 3449492 w 7045981"/>
              <a:gd name="connsiteY100" fmla="*/ 5402694 h 6056768"/>
              <a:gd name="connsiteX101" fmla="*/ 3440394 w 7045981"/>
              <a:gd name="connsiteY101" fmla="*/ 5311709 h 6056768"/>
              <a:gd name="connsiteX102" fmla="*/ 3313015 w 7045981"/>
              <a:gd name="connsiteY102" fmla="*/ 5143386 h 6056768"/>
              <a:gd name="connsiteX103" fmla="*/ 3238062 w 7045981"/>
              <a:gd name="connsiteY103" fmla="*/ 5093616 h 6056768"/>
              <a:gd name="connsiteX104" fmla="*/ 3208382 w 7045981"/>
              <a:gd name="connsiteY104" fmla="*/ 4965965 h 6056768"/>
              <a:gd name="connsiteX105" fmla="*/ 3267522 w 7045981"/>
              <a:gd name="connsiteY105" fmla="*/ 4861333 h 6056768"/>
              <a:gd name="connsiteX106" fmla="*/ 3085552 w 7045981"/>
              <a:gd name="connsiteY106" fmla="*/ 4652067 h 6056768"/>
              <a:gd name="connsiteX107" fmla="*/ 3076454 w 7045981"/>
              <a:gd name="connsiteY107" fmla="*/ 4488293 h 6056768"/>
              <a:gd name="connsiteX108" fmla="*/ 3176538 w 7045981"/>
              <a:gd name="connsiteY108" fmla="*/ 4297225 h 6056768"/>
              <a:gd name="connsiteX109" fmla="*/ 2985469 w 7045981"/>
              <a:gd name="connsiteY109" fmla="*/ 4297226 h 6056768"/>
              <a:gd name="connsiteX110" fmla="*/ 2876286 w 7045981"/>
              <a:gd name="connsiteY110" fmla="*/ 4233536 h 6056768"/>
              <a:gd name="connsiteX111" fmla="*/ 2830566 w 7045981"/>
              <a:gd name="connsiteY111" fmla="*/ 4138362 h 6056768"/>
              <a:gd name="connsiteX112" fmla="*/ 2876286 w 7045981"/>
              <a:gd name="connsiteY112" fmla="*/ 4001524 h 6056768"/>
              <a:gd name="connsiteX113" fmla="*/ 2844442 w 7045981"/>
              <a:gd name="connsiteY113" fmla="*/ 3414670 h 6056768"/>
              <a:gd name="connsiteX114" fmla="*/ 2898715 w 7045981"/>
              <a:gd name="connsiteY114" fmla="*/ 3219412 h 6056768"/>
              <a:gd name="connsiteX115" fmla="*/ 2728882 w 7045981"/>
              <a:gd name="connsiteY115" fmla="*/ 3266723 h 6056768"/>
              <a:gd name="connsiteX116" fmla="*/ 2571486 w 7045981"/>
              <a:gd name="connsiteY116" fmla="*/ 3332784 h 6056768"/>
              <a:gd name="connsiteX117" fmla="*/ 2579589 w 7045981"/>
              <a:gd name="connsiteY117" fmla="*/ 3582031 h 6056768"/>
              <a:gd name="connsiteX118" fmla="*/ 2462624 w 7045981"/>
              <a:gd name="connsiteY118" fmla="*/ 3824071 h 6056768"/>
              <a:gd name="connsiteX119" fmla="*/ 2296727 w 7045981"/>
              <a:gd name="connsiteY119" fmla="*/ 4020891 h 6056768"/>
              <a:gd name="connsiteX120" fmla="*/ 2143856 w 7045981"/>
              <a:gd name="connsiteY120" fmla="*/ 3951482 h 6056768"/>
              <a:gd name="connsiteX121" fmla="*/ 2081159 w 7045981"/>
              <a:gd name="connsiteY121" fmla="*/ 3857389 h 6056768"/>
              <a:gd name="connsiteX122" fmla="*/ 1975534 w 7045981"/>
              <a:gd name="connsiteY122" fmla="*/ 3714921 h 6056768"/>
              <a:gd name="connsiteX123" fmla="*/ 1577760 w 7045981"/>
              <a:gd name="connsiteY123" fmla="*/ 3580909 h 6056768"/>
              <a:gd name="connsiteX124" fmla="*/ 877752 w 7045981"/>
              <a:gd name="connsiteY124" fmla="*/ 3072899 h 6056768"/>
              <a:gd name="connsiteX125" fmla="*/ 792728 w 7045981"/>
              <a:gd name="connsiteY125" fmla="*/ 3027983 h 6056768"/>
              <a:gd name="connsiteX126" fmla="*/ 744150 w 7045981"/>
              <a:gd name="connsiteY126" fmla="*/ 3124863 h 6056768"/>
              <a:gd name="connsiteX127" fmla="*/ 658812 w 7045981"/>
              <a:gd name="connsiteY127" fmla="*/ 2924792 h 6056768"/>
              <a:gd name="connsiteX128" fmla="*/ 454280 w 7045981"/>
              <a:gd name="connsiteY128" fmla="*/ 2793899 h 6056768"/>
              <a:gd name="connsiteX129" fmla="*/ 569814 w 7045981"/>
              <a:gd name="connsiteY129" fmla="*/ 2654944 h 6056768"/>
              <a:gd name="connsiteX130" fmla="*/ 668931 w 7045981"/>
              <a:gd name="connsiteY130" fmla="*/ 2612727 h 6056768"/>
              <a:gd name="connsiteX131" fmla="*/ 323962 w 7045981"/>
              <a:gd name="connsiteY131" fmla="*/ 2396758 h 6056768"/>
              <a:gd name="connsiteX132" fmla="*/ 386589 w 7045981"/>
              <a:gd name="connsiteY132" fmla="*/ 2243919 h 6056768"/>
              <a:gd name="connsiteX133" fmla="*/ 269757 w 7045981"/>
              <a:gd name="connsiteY133" fmla="*/ 1987464 h 6056768"/>
              <a:gd name="connsiteX134" fmla="*/ 110248 w 7045981"/>
              <a:gd name="connsiteY134" fmla="*/ 1653163 h 6056768"/>
              <a:gd name="connsiteX135" fmla="*/ 105020 w 7045981"/>
              <a:gd name="connsiteY135" fmla="*/ 1572510 h 6056768"/>
              <a:gd name="connsiteX136" fmla="*/ 333819 w 7045981"/>
              <a:gd name="connsiteY136" fmla="*/ 1361368 h 6056768"/>
              <a:gd name="connsiteX137" fmla="*/ 81057 w 7045981"/>
              <a:gd name="connsiteY137" fmla="*/ 1235825 h 6056768"/>
              <a:gd name="connsiteX138" fmla="*/ 216193 w 7045981"/>
              <a:gd name="connsiteY138" fmla="*/ 948839 h 6056768"/>
              <a:gd name="connsiteX139" fmla="*/ 143783 w 7045981"/>
              <a:gd name="connsiteY139" fmla="*/ 710023 h 6056768"/>
              <a:gd name="connsiteX140" fmla="*/ 27747 w 7045981"/>
              <a:gd name="connsiteY140" fmla="*/ 561519 h 6056768"/>
              <a:gd name="connsiteX141" fmla="*/ 0 w 7045981"/>
              <a:gd name="connsiteY141" fmla="*/ 188422 h 6056768"/>
              <a:gd name="connsiteX142" fmla="*/ 701 w 7045981"/>
              <a:gd name="connsiteY14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4252 w 7045981"/>
              <a:gd name="connsiteY85" fmla="*/ 3873034 h 6056768"/>
              <a:gd name="connsiteX86" fmla="*/ 4890477 w 7045981"/>
              <a:gd name="connsiteY86" fmla="*/ 4215293 h 6056768"/>
              <a:gd name="connsiteX87" fmla="*/ 5053440 w 7045981"/>
              <a:gd name="connsiteY87" fmla="*/ 4749448 h 6056768"/>
              <a:gd name="connsiteX88" fmla="*/ 4914352 w 7045981"/>
              <a:gd name="connsiteY88" fmla="*/ 4788544 h 6056768"/>
              <a:gd name="connsiteX89" fmla="*/ 4659594 w 7045981"/>
              <a:gd name="connsiteY89" fmla="*/ 4679362 h 6056768"/>
              <a:gd name="connsiteX90" fmla="*/ 4211468 w 7045981"/>
              <a:gd name="connsiteY90" fmla="*/ 4613646 h 6056768"/>
              <a:gd name="connsiteX91" fmla="*/ 4241063 w 7045981"/>
              <a:gd name="connsiteY91" fmla="*/ 4756700 h 6056768"/>
              <a:gd name="connsiteX92" fmla="*/ 4401590 w 7045981"/>
              <a:gd name="connsiteY92" fmla="*/ 5147800 h 6056768"/>
              <a:gd name="connsiteX93" fmla="*/ 4341146 w 7045981"/>
              <a:gd name="connsiteY93" fmla="*/ 5234371 h 6056768"/>
              <a:gd name="connsiteX94" fmla="*/ 4093772 w 7045981"/>
              <a:gd name="connsiteY94" fmla="*/ 5383191 h 6056768"/>
              <a:gd name="connsiteX95" fmla="*/ 4455911 w 7045981"/>
              <a:gd name="connsiteY95" fmla="*/ 5763437 h 6056768"/>
              <a:gd name="connsiteX96" fmla="*/ 4365377 w 7045981"/>
              <a:gd name="connsiteY96" fmla="*/ 5989773 h 6056768"/>
              <a:gd name="connsiteX97" fmla="*/ 4250161 w 7045981"/>
              <a:gd name="connsiteY97" fmla="*/ 5957703 h 6056768"/>
              <a:gd name="connsiteX98" fmla="*/ 3938958 w 7045981"/>
              <a:gd name="connsiteY98" fmla="*/ 6056768 h 6056768"/>
              <a:gd name="connsiteX99" fmla="*/ 3713349 w 7045981"/>
              <a:gd name="connsiteY99" fmla="*/ 5839422 h 6056768"/>
              <a:gd name="connsiteX100" fmla="*/ 3449492 w 7045981"/>
              <a:gd name="connsiteY100" fmla="*/ 5402694 h 6056768"/>
              <a:gd name="connsiteX101" fmla="*/ 3440394 w 7045981"/>
              <a:gd name="connsiteY101" fmla="*/ 5311709 h 6056768"/>
              <a:gd name="connsiteX102" fmla="*/ 3313015 w 7045981"/>
              <a:gd name="connsiteY102" fmla="*/ 5143386 h 6056768"/>
              <a:gd name="connsiteX103" fmla="*/ 3238062 w 7045981"/>
              <a:gd name="connsiteY103" fmla="*/ 5093616 h 6056768"/>
              <a:gd name="connsiteX104" fmla="*/ 3208382 w 7045981"/>
              <a:gd name="connsiteY104" fmla="*/ 4965965 h 6056768"/>
              <a:gd name="connsiteX105" fmla="*/ 3267522 w 7045981"/>
              <a:gd name="connsiteY105" fmla="*/ 4861333 h 6056768"/>
              <a:gd name="connsiteX106" fmla="*/ 3085552 w 7045981"/>
              <a:gd name="connsiteY106" fmla="*/ 4652067 h 6056768"/>
              <a:gd name="connsiteX107" fmla="*/ 3076454 w 7045981"/>
              <a:gd name="connsiteY107" fmla="*/ 4488293 h 6056768"/>
              <a:gd name="connsiteX108" fmla="*/ 3176538 w 7045981"/>
              <a:gd name="connsiteY108" fmla="*/ 4297225 h 6056768"/>
              <a:gd name="connsiteX109" fmla="*/ 2985469 w 7045981"/>
              <a:gd name="connsiteY109" fmla="*/ 4297226 h 6056768"/>
              <a:gd name="connsiteX110" fmla="*/ 2876286 w 7045981"/>
              <a:gd name="connsiteY110" fmla="*/ 4233536 h 6056768"/>
              <a:gd name="connsiteX111" fmla="*/ 2830566 w 7045981"/>
              <a:gd name="connsiteY111" fmla="*/ 4138362 h 6056768"/>
              <a:gd name="connsiteX112" fmla="*/ 2876286 w 7045981"/>
              <a:gd name="connsiteY112" fmla="*/ 4001524 h 6056768"/>
              <a:gd name="connsiteX113" fmla="*/ 2844442 w 7045981"/>
              <a:gd name="connsiteY113" fmla="*/ 3414670 h 6056768"/>
              <a:gd name="connsiteX114" fmla="*/ 2898715 w 7045981"/>
              <a:gd name="connsiteY114" fmla="*/ 3219412 h 6056768"/>
              <a:gd name="connsiteX115" fmla="*/ 2728882 w 7045981"/>
              <a:gd name="connsiteY115" fmla="*/ 3266723 h 6056768"/>
              <a:gd name="connsiteX116" fmla="*/ 2571486 w 7045981"/>
              <a:gd name="connsiteY116" fmla="*/ 3332784 h 6056768"/>
              <a:gd name="connsiteX117" fmla="*/ 2579589 w 7045981"/>
              <a:gd name="connsiteY117" fmla="*/ 3582031 h 6056768"/>
              <a:gd name="connsiteX118" fmla="*/ 2462624 w 7045981"/>
              <a:gd name="connsiteY118" fmla="*/ 3824071 h 6056768"/>
              <a:gd name="connsiteX119" fmla="*/ 2296727 w 7045981"/>
              <a:gd name="connsiteY119" fmla="*/ 4020891 h 6056768"/>
              <a:gd name="connsiteX120" fmla="*/ 2143856 w 7045981"/>
              <a:gd name="connsiteY120" fmla="*/ 3951482 h 6056768"/>
              <a:gd name="connsiteX121" fmla="*/ 2081159 w 7045981"/>
              <a:gd name="connsiteY121" fmla="*/ 3857389 h 6056768"/>
              <a:gd name="connsiteX122" fmla="*/ 1975534 w 7045981"/>
              <a:gd name="connsiteY122" fmla="*/ 3714921 h 6056768"/>
              <a:gd name="connsiteX123" fmla="*/ 1577760 w 7045981"/>
              <a:gd name="connsiteY123" fmla="*/ 3580909 h 6056768"/>
              <a:gd name="connsiteX124" fmla="*/ 877752 w 7045981"/>
              <a:gd name="connsiteY124" fmla="*/ 3072899 h 6056768"/>
              <a:gd name="connsiteX125" fmla="*/ 792728 w 7045981"/>
              <a:gd name="connsiteY125" fmla="*/ 3027983 h 6056768"/>
              <a:gd name="connsiteX126" fmla="*/ 744150 w 7045981"/>
              <a:gd name="connsiteY126" fmla="*/ 3124863 h 6056768"/>
              <a:gd name="connsiteX127" fmla="*/ 658812 w 7045981"/>
              <a:gd name="connsiteY127" fmla="*/ 2924792 h 6056768"/>
              <a:gd name="connsiteX128" fmla="*/ 454280 w 7045981"/>
              <a:gd name="connsiteY128" fmla="*/ 2793899 h 6056768"/>
              <a:gd name="connsiteX129" fmla="*/ 569814 w 7045981"/>
              <a:gd name="connsiteY129" fmla="*/ 2654944 h 6056768"/>
              <a:gd name="connsiteX130" fmla="*/ 668931 w 7045981"/>
              <a:gd name="connsiteY130" fmla="*/ 2612727 h 6056768"/>
              <a:gd name="connsiteX131" fmla="*/ 323962 w 7045981"/>
              <a:gd name="connsiteY131" fmla="*/ 2396758 h 6056768"/>
              <a:gd name="connsiteX132" fmla="*/ 386589 w 7045981"/>
              <a:gd name="connsiteY132" fmla="*/ 2243919 h 6056768"/>
              <a:gd name="connsiteX133" fmla="*/ 269757 w 7045981"/>
              <a:gd name="connsiteY133" fmla="*/ 1987464 h 6056768"/>
              <a:gd name="connsiteX134" fmla="*/ 110248 w 7045981"/>
              <a:gd name="connsiteY134" fmla="*/ 1653163 h 6056768"/>
              <a:gd name="connsiteX135" fmla="*/ 105020 w 7045981"/>
              <a:gd name="connsiteY135" fmla="*/ 1572510 h 6056768"/>
              <a:gd name="connsiteX136" fmla="*/ 333819 w 7045981"/>
              <a:gd name="connsiteY136" fmla="*/ 1361368 h 6056768"/>
              <a:gd name="connsiteX137" fmla="*/ 81057 w 7045981"/>
              <a:gd name="connsiteY137" fmla="*/ 1235825 h 6056768"/>
              <a:gd name="connsiteX138" fmla="*/ 216193 w 7045981"/>
              <a:gd name="connsiteY138" fmla="*/ 948839 h 6056768"/>
              <a:gd name="connsiteX139" fmla="*/ 143783 w 7045981"/>
              <a:gd name="connsiteY139" fmla="*/ 710023 h 6056768"/>
              <a:gd name="connsiteX140" fmla="*/ 27747 w 7045981"/>
              <a:gd name="connsiteY140" fmla="*/ 561519 h 6056768"/>
              <a:gd name="connsiteX141" fmla="*/ 0 w 7045981"/>
              <a:gd name="connsiteY141" fmla="*/ 188422 h 6056768"/>
              <a:gd name="connsiteX142" fmla="*/ 701 w 7045981"/>
              <a:gd name="connsiteY14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4252 w 7045981"/>
              <a:gd name="connsiteY85" fmla="*/ 3873034 h 6056768"/>
              <a:gd name="connsiteX86" fmla="*/ 4890477 w 7045981"/>
              <a:gd name="connsiteY86" fmla="*/ 4215293 h 6056768"/>
              <a:gd name="connsiteX87" fmla="*/ 5053440 w 7045981"/>
              <a:gd name="connsiteY87" fmla="*/ 4749448 h 6056768"/>
              <a:gd name="connsiteX88" fmla="*/ 4914352 w 7045981"/>
              <a:gd name="connsiteY88" fmla="*/ 4788544 h 6056768"/>
              <a:gd name="connsiteX89" fmla="*/ 4659594 w 7045981"/>
              <a:gd name="connsiteY89" fmla="*/ 4679362 h 6056768"/>
              <a:gd name="connsiteX90" fmla="*/ 4211468 w 7045981"/>
              <a:gd name="connsiteY90" fmla="*/ 4613646 h 6056768"/>
              <a:gd name="connsiteX91" fmla="*/ 4241063 w 7045981"/>
              <a:gd name="connsiteY91" fmla="*/ 4756700 h 6056768"/>
              <a:gd name="connsiteX92" fmla="*/ 4401590 w 7045981"/>
              <a:gd name="connsiteY92" fmla="*/ 5147800 h 6056768"/>
              <a:gd name="connsiteX93" fmla="*/ 4341146 w 7045981"/>
              <a:gd name="connsiteY93" fmla="*/ 5234371 h 6056768"/>
              <a:gd name="connsiteX94" fmla="*/ 4093772 w 7045981"/>
              <a:gd name="connsiteY94" fmla="*/ 5383191 h 6056768"/>
              <a:gd name="connsiteX95" fmla="*/ 4455911 w 7045981"/>
              <a:gd name="connsiteY95" fmla="*/ 5763437 h 6056768"/>
              <a:gd name="connsiteX96" fmla="*/ 4365377 w 7045981"/>
              <a:gd name="connsiteY96" fmla="*/ 5989773 h 6056768"/>
              <a:gd name="connsiteX97" fmla="*/ 4250161 w 7045981"/>
              <a:gd name="connsiteY97" fmla="*/ 5957703 h 6056768"/>
              <a:gd name="connsiteX98" fmla="*/ 3938958 w 7045981"/>
              <a:gd name="connsiteY98" fmla="*/ 6056768 h 6056768"/>
              <a:gd name="connsiteX99" fmla="*/ 3713349 w 7045981"/>
              <a:gd name="connsiteY99" fmla="*/ 5839422 h 6056768"/>
              <a:gd name="connsiteX100" fmla="*/ 3449492 w 7045981"/>
              <a:gd name="connsiteY100" fmla="*/ 5402694 h 6056768"/>
              <a:gd name="connsiteX101" fmla="*/ 3440394 w 7045981"/>
              <a:gd name="connsiteY101" fmla="*/ 5311709 h 6056768"/>
              <a:gd name="connsiteX102" fmla="*/ 3313015 w 7045981"/>
              <a:gd name="connsiteY102" fmla="*/ 5143386 h 6056768"/>
              <a:gd name="connsiteX103" fmla="*/ 3238062 w 7045981"/>
              <a:gd name="connsiteY103" fmla="*/ 5093616 h 6056768"/>
              <a:gd name="connsiteX104" fmla="*/ 3208382 w 7045981"/>
              <a:gd name="connsiteY104" fmla="*/ 4965965 h 6056768"/>
              <a:gd name="connsiteX105" fmla="*/ 3267522 w 7045981"/>
              <a:gd name="connsiteY105" fmla="*/ 4861333 h 6056768"/>
              <a:gd name="connsiteX106" fmla="*/ 3085552 w 7045981"/>
              <a:gd name="connsiteY106" fmla="*/ 4652067 h 6056768"/>
              <a:gd name="connsiteX107" fmla="*/ 3076454 w 7045981"/>
              <a:gd name="connsiteY107" fmla="*/ 4488293 h 6056768"/>
              <a:gd name="connsiteX108" fmla="*/ 3176538 w 7045981"/>
              <a:gd name="connsiteY108" fmla="*/ 4297225 h 6056768"/>
              <a:gd name="connsiteX109" fmla="*/ 2985469 w 7045981"/>
              <a:gd name="connsiteY109" fmla="*/ 4297226 h 6056768"/>
              <a:gd name="connsiteX110" fmla="*/ 2876286 w 7045981"/>
              <a:gd name="connsiteY110" fmla="*/ 4233536 h 6056768"/>
              <a:gd name="connsiteX111" fmla="*/ 2830566 w 7045981"/>
              <a:gd name="connsiteY111" fmla="*/ 4138362 h 6056768"/>
              <a:gd name="connsiteX112" fmla="*/ 2876286 w 7045981"/>
              <a:gd name="connsiteY112" fmla="*/ 4001524 h 6056768"/>
              <a:gd name="connsiteX113" fmla="*/ 2844442 w 7045981"/>
              <a:gd name="connsiteY113" fmla="*/ 3414670 h 6056768"/>
              <a:gd name="connsiteX114" fmla="*/ 2898715 w 7045981"/>
              <a:gd name="connsiteY114" fmla="*/ 3219412 h 6056768"/>
              <a:gd name="connsiteX115" fmla="*/ 2728882 w 7045981"/>
              <a:gd name="connsiteY115" fmla="*/ 3266723 h 6056768"/>
              <a:gd name="connsiteX116" fmla="*/ 2571486 w 7045981"/>
              <a:gd name="connsiteY116" fmla="*/ 3332784 h 6056768"/>
              <a:gd name="connsiteX117" fmla="*/ 2579589 w 7045981"/>
              <a:gd name="connsiteY117" fmla="*/ 3582031 h 6056768"/>
              <a:gd name="connsiteX118" fmla="*/ 2462624 w 7045981"/>
              <a:gd name="connsiteY118" fmla="*/ 3824071 h 6056768"/>
              <a:gd name="connsiteX119" fmla="*/ 2296727 w 7045981"/>
              <a:gd name="connsiteY119" fmla="*/ 4020891 h 6056768"/>
              <a:gd name="connsiteX120" fmla="*/ 2143856 w 7045981"/>
              <a:gd name="connsiteY120" fmla="*/ 3951482 h 6056768"/>
              <a:gd name="connsiteX121" fmla="*/ 2081159 w 7045981"/>
              <a:gd name="connsiteY121" fmla="*/ 3857389 h 6056768"/>
              <a:gd name="connsiteX122" fmla="*/ 1975534 w 7045981"/>
              <a:gd name="connsiteY122" fmla="*/ 3714921 h 6056768"/>
              <a:gd name="connsiteX123" fmla="*/ 1577760 w 7045981"/>
              <a:gd name="connsiteY123" fmla="*/ 3580909 h 6056768"/>
              <a:gd name="connsiteX124" fmla="*/ 877752 w 7045981"/>
              <a:gd name="connsiteY124" fmla="*/ 3072899 h 6056768"/>
              <a:gd name="connsiteX125" fmla="*/ 792728 w 7045981"/>
              <a:gd name="connsiteY125" fmla="*/ 3027983 h 6056768"/>
              <a:gd name="connsiteX126" fmla="*/ 744150 w 7045981"/>
              <a:gd name="connsiteY126" fmla="*/ 3124863 h 6056768"/>
              <a:gd name="connsiteX127" fmla="*/ 704393 w 7045981"/>
              <a:gd name="connsiteY127" fmla="*/ 3029447 h 6056768"/>
              <a:gd name="connsiteX128" fmla="*/ 658812 w 7045981"/>
              <a:gd name="connsiteY128" fmla="*/ 2924792 h 6056768"/>
              <a:gd name="connsiteX129" fmla="*/ 454280 w 7045981"/>
              <a:gd name="connsiteY129" fmla="*/ 2793899 h 6056768"/>
              <a:gd name="connsiteX130" fmla="*/ 569814 w 7045981"/>
              <a:gd name="connsiteY130" fmla="*/ 2654944 h 6056768"/>
              <a:gd name="connsiteX131" fmla="*/ 668931 w 7045981"/>
              <a:gd name="connsiteY131" fmla="*/ 2612727 h 6056768"/>
              <a:gd name="connsiteX132" fmla="*/ 323962 w 7045981"/>
              <a:gd name="connsiteY132" fmla="*/ 2396758 h 6056768"/>
              <a:gd name="connsiteX133" fmla="*/ 386589 w 7045981"/>
              <a:gd name="connsiteY133" fmla="*/ 2243919 h 6056768"/>
              <a:gd name="connsiteX134" fmla="*/ 269757 w 7045981"/>
              <a:gd name="connsiteY134" fmla="*/ 1987464 h 6056768"/>
              <a:gd name="connsiteX135" fmla="*/ 110248 w 7045981"/>
              <a:gd name="connsiteY135" fmla="*/ 1653163 h 6056768"/>
              <a:gd name="connsiteX136" fmla="*/ 105020 w 7045981"/>
              <a:gd name="connsiteY136" fmla="*/ 1572510 h 6056768"/>
              <a:gd name="connsiteX137" fmla="*/ 333819 w 7045981"/>
              <a:gd name="connsiteY137" fmla="*/ 1361368 h 6056768"/>
              <a:gd name="connsiteX138" fmla="*/ 81057 w 7045981"/>
              <a:gd name="connsiteY138" fmla="*/ 1235825 h 6056768"/>
              <a:gd name="connsiteX139" fmla="*/ 216193 w 7045981"/>
              <a:gd name="connsiteY139" fmla="*/ 948839 h 6056768"/>
              <a:gd name="connsiteX140" fmla="*/ 143783 w 7045981"/>
              <a:gd name="connsiteY140" fmla="*/ 710023 h 6056768"/>
              <a:gd name="connsiteX141" fmla="*/ 27747 w 7045981"/>
              <a:gd name="connsiteY141" fmla="*/ 561519 h 6056768"/>
              <a:gd name="connsiteX142" fmla="*/ 0 w 7045981"/>
              <a:gd name="connsiteY142" fmla="*/ 188422 h 6056768"/>
              <a:gd name="connsiteX143" fmla="*/ 701 w 7045981"/>
              <a:gd name="connsiteY14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4252 w 7045981"/>
              <a:gd name="connsiteY85" fmla="*/ 3873034 h 6056768"/>
              <a:gd name="connsiteX86" fmla="*/ 4890477 w 7045981"/>
              <a:gd name="connsiteY86" fmla="*/ 4215293 h 6056768"/>
              <a:gd name="connsiteX87" fmla="*/ 5053440 w 7045981"/>
              <a:gd name="connsiteY87" fmla="*/ 4749448 h 6056768"/>
              <a:gd name="connsiteX88" fmla="*/ 4914352 w 7045981"/>
              <a:gd name="connsiteY88" fmla="*/ 4788544 h 6056768"/>
              <a:gd name="connsiteX89" fmla="*/ 4659594 w 7045981"/>
              <a:gd name="connsiteY89" fmla="*/ 4679362 h 6056768"/>
              <a:gd name="connsiteX90" fmla="*/ 4211468 w 7045981"/>
              <a:gd name="connsiteY90" fmla="*/ 4613646 h 6056768"/>
              <a:gd name="connsiteX91" fmla="*/ 4241063 w 7045981"/>
              <a:gd name="connsiteY91" fmla="*/ 4756700 h 6056768"/>
              <a:gd name="connsiteX92" fmla="*/ 4401590 w 7045981"/>
              <a:gd name="connsiteY92" fmla="*/ 5147800 h 6056768"/>
              <a:gd name="connsiteX93" fmla="*/ 4341146 w 7045981"/>
              <a:gd name="connsiteY93" fmla="*/ 5234371 h 6056768"/>
              <a:gd name="connsiteX94" fmla="*/ 4093772 w 7045981"/>
              <a:gd name="connsiteY94" fmla="*/ 5383191 h 6056768"/>
              <a:gd name="connsiteX95" fmla="*/ 4455911 w 7045981"/>
              <a:gd name="connsiteY95" fmla="*/ 5763437 h 6056768"/>
              <a:gd name="connsiteX96" fmla="*/ 4365377 w 7045981"/>
              <a:gd name="connsiteY96" fmla="*/ 5989773 h 6056768"/>
              <a:gd name="connsiteX97" fmla="*/ 4250161 w 7045981"/>
              <a:gd name="connsiteY97" fmla="*/ 5957703 h 6056768"/>
              <a:gd name="connsiteX98" fmla="*/ 3938958 w 7045981"/>
              <a:gd name="connsiteY98" fmla="*/ 6056768 h 6056768"/>
              <a:gd name="connsiteX99" fmla="*/ 3713349 w 7045981"/>
              <a:gd name="connsiteY99" fmla="*/ 5839422 h 6056768"/>
              <a:gd name="connsiteX100" fmla="*/ 3449492 w 7045981"/>
              <a:gd name="connsiteY100" fmla="*/ 5402694 h 6056768"/>
              <a:gd name="connsiteX101" fmla="*/ 3440394 w 7045981"/>
              <a:gd name="connsiteY101" fmla="*/ 5311709 h 6056768"/>
              <a:gd name="connsiteX102" fmla="*/ 3313015 w 7045981"/>
              <a:gd name="connsiteY102" fmla="*/ 5143386 h 6056768"/>
              <a:gd name="connsiteX103" fmla="*/ 3238062 w 7045981"/>
              <a:gd name="connsiteY103" fmla="*/ 5093616 h 6056768"/>
              <a:gd name="connsiteX104" fmla="*/ 3208382 w 7045981"/>
              <a:gd name="connsiteY104" fmla="*/ 4965965 h 6056768"/>
              <a:gd name="connsiteX105" fmla="*/ 3267522 w 7045981"/>
              <a:gd name="connsiteY105" fmla="*/ 4861333 h 6056768"/>
              <a:gd name="connsiteX106" fmla="*/ 3085552 w 7045981"/>
              <a:gd name="connsiteY106" fmla="*/ 4652067 h 6056768"/>
              <a:gd name="connsiteX107" fmla="*/ 3076454 w 7045981"/>
              <a:gd name="connsiteY107" fmla="*/ 4488293 h 6056768"/>
              <a:gd name="connsiteX108" fmla="*/ 3176538 w 7045981"/>
              <a:gd name="connsiteY108" fmla="*/ 4297225 h 6056768"/>
              <a:gd name="connsiteX109" fmla="*/ 2985469 w 7045981"/>
              <a:gd name="connsiteY109" fmla="*/ 4297226 h 6056768"/>
              <a:gd name="connsiteX110" fmla="*/ 2876286 w 7045981"/>
              <a:gd name="connsiteY110" fmla="*/ 4233536 h 6056768"/>
              <a:gd name="connsiteX111" fmla="*/ 2830566 w 7045981"/>
              <a:gd name="connsiteY111" fmla="*/ 4138362 h 6056768"/>
              <a:gd name="connsiteX112" fmla="*/ 2876286 w 7045981"/>
              <a:gd name="connsiteY112" fmla="*/ 4001524 h 6056768"/>
              <a:gd name="connsiteX113" fmla="*/ 2844442 w 7045981"/>
              <a:gd name="connsiteY113" fmla="*/ 3414670 h 6056768"/>
              <a:gd name="connsiteX114" fmla="*/ 2898715 w 7045981"/>
              <a:gd name="connsiteY114" fmla="*/ 3219412 h 6056768"/>
              <a:gd name="connsiteX115" fmla="*/ 2728882 w 7045981"/>
              <a:gd name="connsiteY115" fmla="*/ 3266723 h 6056768"/>
              <a:gd name="connsiteX116" fmla="*/ 2571486 w 7045981"/>
              <a:gd name="connsiteY116" fmla="*/ 3332784 h 6056768"/>
              <a:gd name="connsiteX117" fmla="*/ 2579589 w 7045981"/>
              <a:gd name="connsiteY117" fmla="*/ 3582031 h 6056768"/>
              <a:gd name="connsiteX118" fmla="*/ 2462624 w 7045981"/>
              <a:gd name="connsiteY118" fmla="*/ 3824071 h 6056768"/>
              <a:gd name="connsiteX119" fmla="*/ 2296727 w 7045981"/>
              <a:gd name="connsiteY119" fmla="*/ 4020891 h 6056768"/>
              <a:gd name="connsiteX120" fmla="*/ 2143856 w 7045981"/>
              <a:gd name="connsiteY120" fmla="*/ 3951482 h 6056768"/>
              <a:gd name="connsiteX121" fmla="*/ 2081159 w 7045981"/>
              <a:gd name="connsiteY121" fmla="*/ 3857389 h 6056768"/>
              <a:gd name="connsiteX122" fmla="*/ 1975534 w 7045981"/>
              <a:gd name="connsiteY122" fmla="*/ 3714921 h 6056768"/>
              <a:gd name="connsiteX123" fmla="*/ 1577760 w 7045981"/>
              <a:gd name="connsiteY123" fmla="*/ 3580909 h 6056768"/>
              <a:gd name="connsiteX124" fmla="*/ 877752 w 7045981"/>
              <a:gd name="connsiteY124" fmla="*/ 3072899 h 6056768"/>
              <a:gd name="connsiteX125" fmla="*/ 792728 w 7045981"/>
              <a:gd name="connsiteY125" fmla="*/ 3027983 h 6056768"/>
              <a:gd name="connsiteX126" fmla="*/ 744150 w 7045981"/>
              <a:gd name="connsiteY126" fmla="*/ 3124863 h 6056768"/>
              <a:gd name="connsiteX127" fmla="*/ 692466 w 7045981"/>
              <a:gd name="connsiteY127" fmla="*/ 3037398 h 6056768"/>
              <a:gd name="connsiteX128" fmla="*/ 658812 w 7045981"/>
              <a:gd name="connsiteY128" fmla="*/ 2924792 h 6056768"/>
              <a:gd name="connsiteX129" fmla="*/ 454280 w 7045981"/>
              <a:gd name="connsiteY129" fmla="*/ 2793899 h 6056768"/>
              <a:gd name="connsiteX130" fmla="*/ 569814 w 7045981"/>
              <a:gd name="connsiteY130" fmla="*/ 2654944 h 6056768"/>
              <a:gd name="connsiteX131" fmla="*/ 668931 w 7045981"/>
              <a:gd name="connsiteY131" fmla="*/ 2612727 h 6056768"/>
              <a:gd name="connsiteX132" fmla="*/ 323962 w 7045981"/>
              <a:gd name="connsiteY132" fmla="*/ 2396758 h 6056768"/>
              <a:gd name="connsiteX133" fmla="*/ 386589 w 7045981"/>
              <a:gd name="connsiteY133" fmla="*/ 2243919 h 6056768"/>
              <a:gd name="connsiteX134" fmla="*/ 269757 w 7045981"/>
              <a:gd name="connsiteY134" fmla="*/ 1987464 h 6056768"/>
              <a:gd name="connsiteX135" fmla="*/ 110248 w 7045981"/>
              <a:gd name="connsiteY135" fmla="*/ 1653163 h 6056768"/>
              <a:gd name="connsiteX136" fmla="*/ 105020 w 7045981"/>
              <a:gd name="connsiteY136" fmla="*/ 1572510 h 6056768"/>
              <a:gd name="connsiteX137" fmla="*/ 333819 w 7045981"/>
              <a:gd name="connsiteY137" fmla="*/ 1361368 h 6056768"/>
              <a:gd name="connsiteX138" fmla="*/ 81057 w 7045981"/>
              <a:gd name="connsiteY138" fmla="*/ 1235825 h 6056768"/>
              <a:gd name="connsiteX139" fmla="*/ 216193 w 7045981"/>
              <a:gd name="connsiteY139" fmla="*/ 948839 h 6056768"/>
              <a:gd name="connsiteX140" fmla="*/ 143783 w 7045981"/>
              <a:gd name="connsiteY140" fmla="*/ 710023 h 6056768"/>
              <a:gd name="connsiteX141" fmla="*/ 27747 w 7045981"/>
              <a:gd name="connsiteY141" fmla="*/ 561519 h 6056768"/>
              <a:gd name="connsiteX142" fmla="*/ 0 w 7045981"/>
              <a:gd name="connsiteY142" fmla="*/ 188422 h 6056768"/>
              <a:gd name="connsiteX143" fmla="*/ 701 w 7045981"/>
              <a:gd name="connsiteY14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4252 w 7045981"/>
              <a:gd name="connsiteY85" fmla="*/ 3873034 h 6056768"/>
              <a:gd name="connsiteX86" fmla="*/ 4890477 w 7045981"/>
              <a:gd name="connsiteY86" fmla="*/ 4215293 h 6056768"/>
              <a:gd name="connsiteX87" fmla="*/ 5053440 w 7045981"/>
              <a:gd name="connsiteY87" fmla="*/ 4749448 h 6056768"/>
              <a:gd name="connsiteX88" fmla="*/ 4914352 w 7045981"/>
              <a:gd name="connsiteY88" fmla="*/ 4788544 h 6056768"/>
              <a:gd name="connsiteX89" fmla="*/ 4659594 w 7045981"/>
              <a:gd name="connsiteY89" fmla="*/ 4679362 h 6056768"/>
              <a:gd name="connsiteX90" fmla="*/ 4211468 w 7045981"/>
              <a:gd name="connsiteY90" fmla="*/ 4613646 h 6056768"/>
              <a:gd name="connsiteX91" fmla="*/ 4241063 w 7045981"/>
              <a:gd name="connsiteY91" fmla="*/ 4756700 h 6056768"/>
              <a:gd name="connsiteX92" fmla="*/ 4401590 w 7045981"/>
              <a:gd name="connsiteY92" fmla="*/ 5147800 h 6056768"/>
              <a:gd name="connsiteX93" fmla="*/ 4341146 w 7045981"/>
              <a:gd name="connsiteY93" fmla="*/ 5234371 h 6056768"/>
              <a:gd name="connsiteX94" fmla="*/ 4093772 w 7045981"/>
              <a:gd name="connsiteY94" fmla="*/ 5383191 h 6056768"/>
              <a:gd name="connsiteX95" fmla="*/ 4455911 w 7045981"/>
              <a:gd name="connsiteY95" fmla="*/ 5763437 h 6056768"/>
              <a:gd name="connsiteX96" fmla="*/ 4365377 w 7045981"/>
              <a:gd name="connsiteY96" fmla="*/ 5989773 h 6056768"/>
              <a:gd name="connsiteX97" fmla="*/ 4250161 w 7045981"/>
              <a:gd name="connsiteY97" fmla="*/ 5957703 h 6056768"/>
              <a:gd name="connsiteX98" fmla="*/ 3938958 w 7045981"/>
              <a:gd name="connsiteY98" fmla="*/ 6056768 h 6056768"/>
              <a:gd name="connsiteX99" fmla="*/ 3713349 w 7045981"/>
              <a:gd name="connsiteY99" fmla="*/ 5839422 h 6056768"/>
              <a:gd name="connsiteX100" fmla="*/ 3449492 w 7045981"/>
              <a:gd name="connsiteY100" fmla="*/ 5402694 h 6056768"/>
              <a:gd name="connsiteX101" fmla="*/ 3440394 w 7045981"/>
              <a:gd name="connsiteY101" fmla="*/ 5311709 h 6056768"/>
              <a:gd name="connsiteX102" fmla="*/ 3313015 w 7045981"/>
              <a:gd name="connsiteY102" fmla="*/ 5143386 h 6056768"/>
              <a:gd name="connsiteX103" fmla="*/ 3238062 w 7045981"/>
              <a:gd name="connsiteY103" fmla="*/ 5093616 h 6056768"/>
              <a:gd name="connsiteX104" fmla="*/ 3208382 w 7045981"/>
              <a:gd name="connsiteY104" fmla="*/ 4965965 h 6056768"/>
              <a:gd name="connsiteX105" fmla="*/ 3267522 w 7045981"/>
              <a:gd name="connsiteY105" fmla="*/ 4861333 h 6056768"/>
              <a:gd name="connsiteX106" fmla="*/ 3085552 w 7045981"/>
              <a:gd name="connsiteY106" fmla="*/ 4652067 h 6056768"/>
              <a:gd name="connsiteX107" fmla="*/ 3076454 w 7045981"/>
              <a:gd name="connsiteY107" fmla="*/ 4488293 h 6056768"/>
              <a:gd name="connsiteX108" fmla="*/ 3176538 w 7045981"/>
              <a:gd name="connsiteY108" fmla="*/ 4297225 h 6056768"/>
              <a:gd name="connsiteX109" fmla="*/ 2985469 w 7045981"/>
              <a:gd name="connsiteY109" fmla="*/ 4297226 h 6056768"/>
              <a:gd name="connsiteX110" fmla="*/ 2876286 w 7045981"/>
              <a:gd name="connsiteY110" fmla="*/ 4233536 h 6056768"/>
              <a:gd name="connsiteX111" fmla="*/ 2830566 w 7045981"/>
              <a:gd name="connsiteY111" fmla="*/ 4138362 h 6056768"/>
              <a:gd name="connsiteX112" fmla="*/ 2876286 w 7045981"/>
              <a:gd name="connsiteY112" fmla="*/ 4001524 h 6056768"/>
              <a:gd name="connsiteX113" fmla="*/ 2844442 w 7045981"/>
              <a:gd name="connsiteY113" fmla="*/ 3414670 h 6056768"/>
              <a:gd name="connsiteX114" fmla="*/ 2898715 w 7045981"/>
              <a:gd name="connsiteY114" fmla="*/ 3219412 h 6056768"/>
              <a:gd name="connsiteX115" fmla="*/ 2728882 w 7045981"/>
              <a:gd name="connsiteY115" fmla="*/ 3266723 h 6056768"/>
              <a:gd name="connsiteX116" fmla="*/ 2571486 w 7045981"/>
              <a:gd name="connsiteY116" fmla="*/ 3332784 h 6056768"/>
              <a:gd name="connsiteX117" fmla="*/ 2579589 w 7045981"/>
              <a:gd name="connsiteY117" fmla="*/ 3582031 h 6056768"/>
              <a:gd name="connsiteX118" fmla="*/ 2462624 w 7045981"/>
              <a:gd name="connsiteY118" fmla="*/ 3824071 h 6056768"/>
              <a:gd name="connsiteX119" fmla="*/ 2296727 w 7045981"/>
              <a:gd name="connsiteY119" fmla="*/ 4020891 h 6056768"/>
              <a:gd name="connsiteX120" fmla="*/ 2143856 w 7045981"/>
              <a:gd name="connsiteY120" fmla="*/ 3951482 h 6056768"/>
              <a:gd name="connsiteX121" fmla="*/ 2081159 w 7045981"/>
              <a:gd name="connsiteY121" fmla="*/ 3857389 h 6056768"/>
              <a:gd name="connsiteX122" fmla="*/ 1975534 w 7045981"/>
              <a:gd name="connsiteY122" fmla="*/ 3714921 h 6056768"/>
              <a:gd name="connsiteX123" fmla="*/ 1577760 w 7045981"/>
              <a:gd name="connsiteY123" fmla="*/ 3580909 h 6056768"/>
              <a:gd name="connsiteX124" fmla="*/ 1221228 w 7045981"/>
              <a:gd name="connsiteY124" fmla="*/ 3315694 h 6056768"/>
              <a:gd name="connsiteX125" fmla="*/ 877752 w 7045981"/>
              <a:gd name="connsiteY125" fmla="*/ 3072899 h 6056768"/>
              <a:gd name="connsiteX126" fmla="*/ 792728 w 7045981"/>
              <a:gd name="connsiteY126" fmla="*/ 3027983 h 6056768"/>
              <a:gd name="connsiteX127" fmla="*/ 744150 w 7045981"/>
              <a:gd name="connsiteY127" fmla="*/ 3124863 h 6056768"/>
              <a:gd name="connsiteX128" fmla="*/ 692466 w 7045981"/>
              <a:gd name="connsiteY128" fmla="*/ 3037398 h 6056768"/>
              <a:gd name="connsiteX129" fmla="*/ 658812 w 7045981"/>
              <a:gd name="connsiteY129" fmla="*/ 2924792 h 6056768"/>
              <a:gd name="connsiteX130" fmla="*/ 454280 w 7045981"/>
              <a:gd name="connsiteY130" fmla="*/ 2793899 h 6056768"/>
              <a:gd name="connsiteX131" fmla="*/ 569814 w 7045981"/>
              <a:gd name="connsiteY131" fmla="*/ 2654944 h 6056768"/>
              <a:gd name="connsiteX132" fmla="*/ 668931 w 7045981"/>
              <a:gd name="connsiteY132" fmla="*/ 2612727 h 6056768"/>
              <a:gd name="connsiteX133" fmla="*/ 323962 w 7045981"/>
              <a:gd name="connsiteY133" fmla="*/ 2396758 h 6056768"/>
              <a:gd name="connsiteX134" fmla="*/ 386589 w 7045981"/>
              <a:gd name="connsiteY134" fmla="*/ 2243919 h 6056768"/>
              <a:gd name="connsiteX135" fmla="*/ 269757 w 7045981"/>
              <a:gd name="connsiteY135" fmla="*/ 1987464 h 6056768"/>
              <a:gd name="connsiteX136" fmla="*/ 110248 w 7045981"/>
              <a:gd name="connsiteY136" fmla="*/ 1653163 h 6056768"/>
              <a:gd name="connsiteX137" fmla="*/ 105020 w 7045981"/>
              <a:gd name="connsiteY137" fmla="*/ 1572510 h 6056768"/>
              <a:gd name="connsiteX138" fmla="*/ 333819 w 7045981"/>
              <a:gd name="connsiteY138" fmla="*/ 1361368 h 6056768"/>
              <a:gd name="connsiteX139" fmla="*/ 81057 w 7045981"/>
              <a:gd name="connsiteY139" fmla="*/ 1235825 h 6056768"/>
              <a:gd name="connsiteX140" fmla="*/ 216193 w 7045981"/>
              <a:gd name="connsiteY140" fmla="*/ 948839 h 6056768"/>
              <a:gd name="connsiteX141" fmla="*/ 143783 w 7045981"/>
              <a:gd name="connsiteY141" fmla="*/ 710023 h 6056768"/>
              <a:gd name="connsiteX142" fmla="*/ 27747 w 7045981"/>
              <a:gd name="connsiteY142" fmla="*/ 561519 h 6056768"/>
              <a:gd name="connsiteX143" fmla="*/ 0 w 7045981"/>
              <a:gd name="connsiteY143" fmla="*/ 188422 h 6056768"/>
              <a:gd name="connsiteX144" fmla="*/ 701 w 7045981"/>
              <a:gd name="connsiteY14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4252 w 7045981"/>
              <a:gd name="connsiteY85" fmla="*/ 3873034 h 6056768"/>
              <a:gd name="connsiteX86" fmla="*/ 4890477 w 7045981"/>
              <a:gd name="connsiteY86" fmla="*/ 4215293 h 6056768"/>
              <a:gd name="connsiteX87" fmla="*/ 5053440 w 7045981"/>
              <a:gd name="connsiteY87" fmla="*/ 4749448 h 6056768"/>
              <a:gd name="connsiteX88" fmla="*/ 4914352 w 7045981"/>
              <a:gd name="connsiteY88" fmla="*/ 4788544 h 6056768"/>
              <a:gd name="connsiteX89" fmla="*/ 4659594 w 7045981"/>
              <a:gd name="connsiteY89" fmla="*/ 4679362 h 6056768"/>
              <a:gd name="connsiteX90" fmla="*/ 4211468 w 7045981"/>
              <a:gd name="connsiteY90" fmla="*/ 4613646 h 6056768"/>
              <a:gd name="connsiteX91" fmla="*/ 4241063 w 7045981"/>
              <a:gd name="connsiteY91" fmla="*/ 4756700 h 6056768"/>
              <a:gd name="connsiteX92" fmla="*/ 4401590 w 7045981"/>
              <a:gd name="connsiteY92" fmla="*/ 5147800 h 6056768"/>
              <a:gd name="connsiteX93" fmla="*/ 4341146 w 7045981"/>
              <a:gd name="connsiteY93" fmla="*/ 5234371 h 6056768"/>
              <a:gd name="connsiteX94" fmla="*/ 4093772 w 7045981"/>
              <a:gd name="connsiteY94" fmla="*/ 5383191 h 6056768"/>
              <a:gd name="connsiteX95" fmla="*/ 4455911 w 7045981"/>
              <a:gd name="connsiteY95" fmla="*/ 5763437 h 6056768"/>
              <a:gd name="connsiteX96" fmla="*/ 4365377 w 7045981"/>
              <a:gd name="connsiteY96" fmla="*/ 5989773 h 6056768"/>
              <a:gd name="connsiteX97" fmla="*/ 4250161 w 7045981"/>
              <a:gd name="connsiteY97" fmla="*/ 5957703 h 6056768"/>
              <a:gd name="connsiteX98" fmla="*/ 3938958 w 7045981"/>
              <a:gd name="connsiteY98" fmla="*/ 6056768 h 6056768"/>
              <a:gd name="connsiteX99" fmla="*/ 3713349 w 7045981"/>
              <a:gd name="connsiteY99" fmla="*/ 5839422 h 6056768"/>
              <a:gd name="connsiteX100" fmla="*/ 3449492 w 7045981"/>
              <a:gd name="connsiteY100" fmla="*/ 5402694 h 6056768"/>
              <a:gd name="connsiteX101" fmla="*/ 3440394 w 7045981"/>
              <a:gd name="connsiteY101" fmla="*/ 5311709 h 6056768"/>
              <a:gd name="connsiteX102" fmla="*/ 3313015 w 7045981"/>
              <a:gd name="connsiteY102" fmla="*/ 5143386 h 6056768"/>
              <a:gd name="connsiteX103" fmla="*/ 3238062 w 7045981"/>
              <a:gd name="connsiteY103" fmla="*/ 5093616 h 6056768"/>
              <a:gd name="connsiteX104" fmla="*/ 3208382 w 7045981"/>
              <a:gd name="connsiteY104" fmla="*/ 4965965 h 6056768"/>
              <a:gd name="connsiteX105" fmla="*/ 3267522 w 7045981"/>
              <a:gd name="connsiteY105" fmla="*/ 4861333 h 6056768"/>
              <a:gd name="connsiteX106" fmla="*/ 3085552 w 7045981"/>
              <a:gd name="connsiteY106" fmla="*/ 4652067 h 6056768"/>
              <a:gd name="connsiteX107" fmla="*/ 3076454 w 7045981"/>
              <a:gd name="connsiteY107" fmla="*/ 4488293 h 6056768"/>
              <a:gd name="connsiteX108" fmla="*/ 3176538 w 7045981"/>
              <a:gd name="connsiteY108" fmla="*/ 4297225 h 6056768"/>
              <a:gd name="connsiteX109" fmla="*/ 2985469 w 7045981"/>
              <a:gd name="connsiteY109" fmla="*/ 4297226 h 6056768"/>
              <a:gd name="connsiteX110" fmla="*/ 2876286 w 7045981"/>
              <a:gd name="connsiteY110" fmla="*/ 4233536 h 6056768"/>
              <a:gd name="connsiteX111" fmla="*/ 2830566 w 7045981"/>
              <a:gd name="connsiteY111" fmla="*/ 4138362 h 6056768"/>
              <a:gd name="connsiteX112" fmla="*/ 2876286 w 7045981"/>
              <a:gd name="connsiteY112" fmla="*/ 4001524 h 6056768"/>
              <a:gd name="connsiteX113" fmla="*/ 2844442 w 7045981"/>
              <a:gd name="connsiteY113" fmla="*/ 3414670 h 6056768"/>
              <a:gd name="connsiteX114" fmla="*/ 2898715 w 7045981"/>
              <a:gd name="connsiteY114" fmla="*/ 3219412 h 6056768"/>
              <a:gd name="connsiteX115" fmla="*/ 2728882 w 7045981"/>
              <a:gd name="connsiteY115" fmla="*/ 3266723 h 6056768"/>
              <a:gd name="connsiteX116" fmla="*/ 2571486 w 7045981"/>
              <a:gd name="connsiteY116" fmla="*/ 3332784 h 6056768"/>
              <a:gd name="connsiteX117" fmla="*/ 2579589 w 7045981"/>
              <a:gd name="connsiteY117" fmla="*/ 3582031 h 6056768"/>
              <a:gd name="connsiteX118" fmla="*/ 2462624 w 7045981"/>
              <a:gd name="connsiteY118" fmla="*/ 3824071 h 6056768"/>
              <a:gd name="connsiteX119" fmla="*/ 2296727 w 7045981"/>
              <a:gd name="connsiteY119" fmla="*/ 4020891 h 6056768"/>
              <a:gd name="connsiteX120" fmla="*/ 2143856 w 7045981"/>
              <a:gd name="connsiteY120" fmla="*/ 3951482 h 6056768"/>
              <a:gd name="connsiteX121" fmla="*/ 2081159 w 7045981"/>
              <a:gd name="connsiteY121" fmla="*/ 3857389 h 6056768"/>
              <a:gd name="connsiteX122" fmla="*/ 1975534 w 7045981"/>
              <a:gd name="connsiteY122" fmla="*/ 3714921 h 6056768"/>
              <a:gd name="connsiteX123" fmla="*/ 1841430 w 7045981"/>
              <a:gd name="connsiteY123" fmla="*/ 3673503 h 6056768"/>
              <a:gd name="connsiteX124" fmla="*/ 1577760 w 7045981"/>
              <a:gd name="connsiteY124" fmla="*/ 3580909 h 6056768"/>
              <a:gd name="connsiteX125" fmla="*/ 1221228 w 7045981"/>
              <a:gd name="connsiteY125" fmla="*/ 3315694 h 6056768"/>
              <a:gd name="connsiteX126" fmla="*/ 877752 w 7045981"/>
              <a:gd name="connsiteY126" fmla="*/ 3072899 h 6056768"/>
              <a:gd name="connsiteX127" fmla="*/ 792728 w 7045981"/>
              <a:gd name="connsiteY127" fmla="*/ 3027983 h 6056768"/>
              <a:gd name="connsiteX128" fmla="*/ 744150 w 7045981"/>
              <a:gd name="connsiteY128" fmla="*/ 3124863 h 6056768"/>
              <a:gd name="connsiteX129" fmla="*/ 692466 w 7045981"/>
              <a:gd name="connsiteY129" fmla="*/ 3037398 h 6056768"/>
              <a:gd name="connsiteX130" fmla="*/ 658812 w 7045981"/>
              <a:gd name="connsiteY130" fmla="*/ 2924792 h 6056768"/>
              <a:gd name="connsiteX131" fmla="*/ 454280 w 7045981"/>
              <a:gd name="connsiteY131" fmla="*/ 2793899 h 6056768"/>
              <a:gd name="connsiteX132" fmla="*/ 569814 w 7045981"/>
              <a:gd name="connsiteY132" fmla="*/ 2654944 h 6056768"/>
              <a:gd name="connsiteX133" fmla="*/ 668931 w 7045981"/>
              <a:gd name="connsiteY133" fmla="*/ 2612727 h 6056768"/>
              <a:gd name="connsiteX134" fmla="*/ 323962 w 7045981"/>
              <a:gd name="connsiteY134" fmla="*/ 2396758 h 6056768"/>
              <a:gd name="connsiteX135" fmla="*/ 386589 w 7045981"/>
              <a:gd name="connsiteY135" fmla="*/ 2243919 h 6056768"/>
              <a:gd name="connsiteX136" fmla="*/ 269757 w 7045981"/>
              <a:gd name="connsiteY136" fmla="*/ 1987464 h 6056768"/>
              <a:gd name="connsiteX137" fmla="*/ 110248 w 7045981"/>
              <a:gd name="connsiteY137" fmla="*/ 1653163 h 6056768"/>
              <a:gd name="connsiteX138" fmla="*/ 105020 w 7045981"/>
              <a:gd name="connsiteY138" fmla="*/ 1572510 h 6056768"/>
              <a:gd name="connsiteX139" fmla="*/ 333819 w 7045981"/>
              <a:gd name="connsiteY139" fmla="*/ 1361368 h 6056768"/>
              <a:gd name="connsiteX140" fmla="*/ 81057 w 7045981"/>
              <a:gd name="connsiteY140" fmla="*/ 1235825 h 6056768"/>
              <a:gd name="connsiteX141" fmla="*/ 216193 w 7045981"/>
              <a:gd name="connsiteY141" fmla="*/ 948839 h 6056768"/>
              <a:gd name="connsiteX142" fmla="*/ 143783 w 7045981"/>
              <a:gd name="connsiteY142" fmla="*/ 710023 h 6056768"/>
              <a:gd name="connsiteX143" fmla="*/ 27747 w 7045981"/>
              <a:gd name="connsiteY143" fmla="*/ 561519 h 6056768"/>
              <a:gd name="connsiteX144" fmla="*/ 0 w 7045981"/>
              <a:gd name="connsiteY144" fmla="*/ 188422 h 6056768"/>
              <a:gd name="connsiteX145" fmla="*/ 701 w 7045981"/>
              <a:gd name="connsiteY14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4252 w 7045981"/>
              <a:gd name="connsiteY85" fmla="*/ 3873034 h 6056768"/>
              <a:gd name="connsiteX86" fmla="*/ 4890477 w 7045981"/>
              <a:gd name="connsiteY86" fmla="*/ 4215293 h 6056768"/>
              <a:gd name="connsiteX87" fmla="*/ 5053440 w 7045981"/>
              <a:gd name="connsiteY87" fmla="*/ 4749448 h 6056768"/>
              <a:gd name="connsiteX88" fmla="*/ 4914352 w 7045981"/>
              <a:gd name="connsiteY88" fmla="*/ 4788544 h 6056768"/>
              <a:gd name="connsiteX89" fmla="*/ 4659594 w 7045981"/>
              <a:gd name="connsiteY89" fmla="*/ 4679362 h 6056768"/>
              <a:gd name="connsiteX90" fmla="*/ 4211468 w 7045981"/>
              <a:gd name="connsiteY90" fmla="*/ 4613646 h 6056768"/>
              <a:gd name="connsiteX91" fmla="*/ 4241063 w 7045981"/>
              <a:gd name="connsiteY91" fmla="*/ 4756700 h 6056768"/>
              <a:gd name="connsiteX92" fmla="*/ 4401590 w 7045981"/>
              <a:gd name="connsiteY92" fmla="*/ 5147800 h 6056768"/>
              <a:gd name="connsiteX93" fmla="*/ 4341146 w 7045981"/>
              <a:gd name="connsiteY93" fmla="*/ 5234371 h 6056768"/>
              <a:gd name="connsiteX94" fmla="*/ 4093772 w 7045981"/>
              <a:gd name="connsiteY94" fmla="*/ 5383191 h 6056768"/>
              <a:gd name="connsiteX95" fmla="*/ 4455911 w 7045981"/>
              <a:gd name="connsiteY95" fmla="*/ 5763437 h 6056768"/>
              <a:gd name="connsiteX96" fmla="*/ 4365377 w 7045981"/>
              <a:gd name="connsiteY96" fmla="*/ 5989773 h 6056768"/>
              <a:gd name="connsiteX97" fmla="*/ 4250161 w 7045981"/>
              <a:gd name="connsiteY97" fmla="*/ 5957703 h 6056768"/>
              <a:gd name="connsiteX98" fmla="*/ 3938958 w 7045981"/>
              <a:gd name="connsiteY98" fmla="*/ 6056768 h 6056768"/>
              <a:gd name="connsiteX99" fmla="*/ 3713349 w 7045981"/>
              <a:gd name="connsiteY99" fmla="*/ 5839422 h 6056768"/>
              <a:gd name="connsiteX100" fmla="*/ 3449492 w 7045981"/>
              <a:gd name="connsiteY100" fmla="*/ 5402694 h 6056768"/>
              <a:gd name="connsiteX101" fmla="*/ 3440394 w 7045981"/>
              <a:gd name="connsiteY101" fmla="*/ 5311709 h 6056768"/>
              <a:gd name="connsiteX102" fmla="*/ 3313015 w 7045981"/>
              <a:gd name="connsiteY102" fmla="*/ 5143386 h 6056768"/>
              <a:gd name="connsiteX103" fmla="*/ 3238062 w 7045981"/>
              <a:gd name="connsiteY103" fmla="*/ 5093616 h 6056768"/>
              <a:gd name="connsiteX104" fmla="*/ 3208382 w 7045981"/>
              <a:gd name="connsiteY104" fmla="*/ 4965965 h 6056768"/>
              <a:gd name="connsiteX105" fmla="*/ 3267522 w 7045981"/>
              <a:gd name="connsiteY105" fmla="*/ 4861333 h 6056768"/>
              <a:gd name="connsiteX106" fmla="*/ 3085552 w 7045981"/>
              <a:gd name="connsiteY106" fmla="*/ 4652067 h 6056768"/>
              <a:gd name="connsiteX107" fmla="*/ 3076454 w 7045981"/>
              <a:gd name="connsiteY107" fmla="*/ 4488293 h 6056768"/>
              <a:gd name="connsiteX108" fmla="*/ 3176538 w 7045981"/>
              <a:gd name="connsiteY108" fmla="*/ 4297225 h 6056768"/>
              <a:gd name="connsiteX109" fmla="*/ 2985469 w 7045981"/>
              <a:gd name="connsiteY109" fmla="*/ 4297226 h 6056768"/>
              <a:gd name="connsiteX110" fmla="*/ 2876286 w 7045981"/>
              <a:gd name="connsiteY110" fmla="*/ 4233536 h 6056768"/>
              <a:gd name="connsiteX111" fmla="*/ 2830566 w 7045981"/>
              <a:gd name="connsiteY111" fmla="*/ 4138362 h 6056768"/>
              <a:gd name="connsiteX112" fmla="*/ 2876286 w 7045981"/>
              <a:gd name="connsiteY112" fmla="*/ 4001524 h 6056768"/>
              <a:gd name="connsiteX113" fmla="*/ 2844442 w 7045981"/>
              <a:gd name="connsiteY113" fmla="*/ 3414670 h 6056768"/>
              <a:gd name="connsiteX114" fmla="*/ 2898715 w 7045981"/>
              <a:gd name="connsiteY114" fmla="*/ 3219412 h 6056768"/>
              <a:gd name="connsiteX115" fmla="*/ 2728882 w 7045981"/>
              <a:gd name="connsiteY115" fmla="*/ 3266723 h 6056768"/>
              <a:gd name="connsiteX116" fmla="*/ 2571486 w 7045981"/>
              <a:gd name="connsiteY116" fmla="*/ 3332784 h 6056768"/>
              <a:gd name="connsiteX117" fmla="*/ 2579589 w 7045981"/>
              <a:gd name="connsiteY117" fmla="*/ 3582031 h 6056768"/>
              <a:gd name="connsiteX118" fmla="*/ 2462624 w 7045981"/>
              <a:gd name="connsiteY118" fmla="*/ 3824071 h 6056768"/>
              <a:gd name="connsiteX119" fmla="*/ 2394046 w 7045981"/>
              <a:gd name="connsiteY119" fmla="*/ 3884212 h 6056768"/>
              <a:gd name="connsiteX120" fmla="*/ 2296727 w 7045981"/>
              <a:gd name="connsiteY120" fmla="*/ 4020891 h 6056768"/>
              <a:gd name="connsiteX121" fmla="*/ 2143856 w 7045981"/>
              <a:gd name="connsiteY121" fmla="*/ 3951482 h 6056768"/>
              <a:gd name="connsiteX122" fmla="*/ 2081159 w 7045981"/>
              <a:gd name="connsiteY122" fmla="*/ 3857389 h 6056768"/>
              <a:gd name="connsiteX123" fmla="*/ 1975534 w 7045981"/>
              <a:gd name="connsiteY123" fmla="*/ 3714921 h 6056768"/>
              <a:gd name="connsiteX124" fmla="*/ 1841430 w 7045981"/>
              <a:gd name="connsiteY124" fmla="*/ 3673503 h 6056768"/>
              <a:gd name="connsiteX125" fmla="*/ 1577760 w 7045981"/>
              <a:gd name="connsiteY125" fmla="*/ 3580909 h 6056768"/>
              <a:gd name="connsiteX126" fmla="*/ 1221228 w 7045981"/>
              <a:gd name="connsiteY126" fmla="*/ 3315694 h 6056768"/>
              <a:gd name="connsiteX127" fmla="*/ 877752 w 7045981"/>
              <a:gd name="connsiteY127" fmla="*/ 3072899 h 6056768"/>
              <a:gd name="connsiteX128" fmla="*/ 792728 w 7045981"/>
              <a:gd name="connsiteY128" fmla="*/ 3027983 h 6056768"/>
              <a:gd name="connsiteX129" fmla="*/ 744150 w 7045981"/>
              <a:gd name="connsiteY129" fmla="*/ 3124863 h 6056768"/>
              <a:gd name="connsiteX130" fmla="*/ 692466 w 7045981"/>
              <a:gd name="connsiteY130" fmla="*/ 3037398 h 6056768"/>
              <a:gd name="connsiteX131" fmla="*/ 658812 w 7045981"/>
              <a:gd name="connsiteY131" fmla="*/ 2924792 h 6056768"/>
              <a:gd name="connsiteX132" fmla="*/ 454280 w 7045981"/>
              <a:gd name="connsiteY132" fmla="*/ 2793899 h 6056768"/>
              <a:gd name="connsiteX133" fmla="*/ 569814 w 7045981"/>
              <a:gd name="connsiteY133" fmla="*/ 2654944 h 6056768"/>
              <a:gd name="connsiteX134" fmla="*/ 668931 w 7045981"/>
              <a:gd name="connsiteY134" fmla="*/ 2612727 h 6056768"/>
              <a:gd name="connsiteX135" fmla="*/ 323962 w 7045981"/>
              <a:gd name="connsiteY135" fmla="*/ 2396758 h 6056768"/>
              <a:gd name="connsiteX136" fmla="*/ 386589 w 7045981"/>
              <a:gd name="connsiteY136" fmla="*/ 2243919 h 6056768"/>
              <a:gd name="connsiteX137" fmla="*/ 269757 w 7045981"/>
              <a:gd name="connsiteY137" fmla="*/ 1987464 h 6056768"/>
              <a:gd name="connsiteX138" fmla="*/ 110248 w 7045981"/>
              <a:gd name="connsiteY138" fmla="*/ 1653163 h 6056768"/>
              <a:gd name="connsiteX139" fmla="*/ 105020 w 7045981"/>
              <a:gd name="connsiteY139" fmla="*/ 1572510 h 6056768"/>
              <a:gd name="connsiteX140" fmla="*/ 333819 w 7045981"/>
              <a:gd name="connsiteY140" fmla="*/ 1361368 h 6056768"/>
              <a:gd name="connsiteX141" fmla="*/ 81057 w 7045981"/>
              <a:gd name="connsiteY141" fmla="*/ 1235825 h 6056768"/>
              <a:gd name="connsiteX142" fmla="*/ 216193 w 7045981"/>
              <a:gd name="connsiteY142" fmla="*/ 948839 h 6056768"/>
              <a:gd name="connsiteX143" fmla="*/ 143783 w 7045981"/>
              <a:gd name="connsiteY143" fmla="*/ 710023 h 6056768"/>
              <a:gd name="connsiteX144" fmla="*/ 27747 w 7045981"/>
              <a:gd name="connsiteY144" fmla="*/ 561519 h 6056768"/>
              <a:gd name="connsiteX145" fmla="*/ 0 w 7045981"/>
              <a:gd name="connsiteY145" fmla="*/ 188422 h 6056768"/>
              <a:gd name="connsiteX146" fmla="*/ 701 w 7045981"/>
              <a:gd name="connsiteY14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4252 w 7045981"/>
              <a:gd name="connsiteY85" fmla="*/ 3873034 h 6056768"/>
              <a:gd name="connsiteX86" fmla="*/ 4890477 w 7045981"/>
              <a:gd name="connsiteY86" fmla="*/ 4215293 h 6056768"/>
              <a:gd name="connsiteX87" fmla="*/ 5053440 w 7045981"/>
              <a:gd name="connsiteY87" fmla="*/ 4749448 h 6056768"/>
              <a:gd name="connsiteX88" fmla="*/ 4914352 w 7045981"/>
              <a:gd name="connsiteY88" fmla="*/ 4788544 h 6056768"/>
              <a:gd name="connsiteX89" fmla="*/ 4659594 w 7045981"/>
              <a:gd name="connsiteY89" fmla="*/ 4679362 h 6056768"/>
              <a:gd name="connsiteX90" fmla="*/ 4211468 w 7045981"/>
              <a:gd name="connsiteY90" fmla="*/ 4613646 h 6056768"/>
              <a:gd name="connsiteX91" fmla="*/ 4241063 w 7045981"/>
              <a:gd name="connsiteY91" fmla="*/ 4756700 h 6056768"/>
              <a:gd name="connsiteX92" fmla="*/ 4401590 w 7045981"/>
              <a:gd name="connsiteY92" fmla="*/ 5147800 h 6056768"/>
              <a:gd name="connsiteX93" fmla="*/ 4341146 w 7045981"/>
              <a:gd name="connsiteY93" fmla="*/ 5234371 h 6056768"/>
              <a:gd name="connsiteX94" fmla="*/ 4093772 w 7045981"/>
              <a:gd name="connsiteY94" fmla="*/ 5383191 h 6056768"/>
              <a:gd name="connsiteX95" fmla="*/ 4455911 w 7045981"/>
              <a:gd name="connsiteY95" fmla="*/ 5763437 h 6056768"/>
              <a:gd name="connsiteX96" fmla="*/ 4365377 w 7045981"/>
              <a:gd name="connsiteY96" fmla="*/ 5989773 h 6056768"/>
              <a:gd name="connsiteX97" fmla="*/ 4250161 w 7045981"/>
              <a:gd name="connsiteY97" fmla="*/ 5957703 h 6056768"/>
              <a:gd name="connsiteX98" fmla="*/ 3938958 w 7045981"/>
              <a:gd name="connsiteY98" fmla="*/ 6056768 h 6056768"/>
              <a:gd name="connsiteX99" fmla="*/ 3713349 w 7045981"/>
              <a:gd name="connsiteY99" fmla="*/ 5839422 h 6056768"/>
              <a:gd name="connsiteX100" fmla="*/ 3449492 w 7045981"/>
              <a:gd name="connsiteY100" fmla="*/ 5402694 h 6056768"/>
              <a:gd name="connsiteX101" fmla="*/ 3440394 w 7045981"/>
              <a:gd name="connsiteY101" fmla="*/ 5311709 h 6056768"/>
              <a:gd name="connsiteX102" fmla="*/ 3313015 w 7045981"/>
              <a:gd name="connsiteY102" fmla="*/ 5143386 h 6056768"/>
              <a:gd name="connsiteX103" fmla="*/ 3238062 w 7045981"/>
              <a:gd name="connsiteY103" fmla="*/ 5093616 h 6056768"/>
              <a:gd name="connsiteX104" fmla="*/ 3208382 w 7045981"/>
              <a:gd name="connsiteY104" fmla="*/ 4965965 h 6056768"/>
              <a:gd name="connsiteX105" fmla="*/ 3267522 w 7045981"/>
              <a:gd name="connsiteY105" fmla="*/ 4861333 h 6056768"/>
              <a:gd name="connsiteX106" fmla="*/ 3085552 w 7045981"/>
              <a:gd name="connsiteY106" fmla="*/ 4652067 h 6056768"/>
              <a:gd name="connsiteX107" fmla="*/ 3076454 w 7045981"/>
              <a:gd name="connsiteY107" fmla="*/ 4488293 h 6056768"/>
              <a:gd name="connsiteX108" fmla="*/ 3176538 w 7045981"/>
              <a:gd name="connsiteY108" fmla="*/ 4297225 h 6056768"/>
              <a:gd name="connsiteX109" fmla="*/ 2985469 w 7045981"/>
              <a:gd name="connsiteY109" fmla="*/ 4297226 h 6056768"/>
              <a:gd name="connsiteX110" fmla="*/ 2876286 w 7045981"/>
              <a:gd name="connsiteY110" fmla="*/ 4233536 h 6056768"/>
              <a:gd name="connsiteX111" fmla="*/ 2830566 w 7045981"/>
              <a:gd name="connsiteY111" fmla="*/ 4138362 h 6056768"/>
              <a:gd name="connsiteX112" fmla="*/ 2876286 w 7045981"/>
              <a:gd name="connsiteY112" fmla="*/ 4001524 h 6056768"/>
              <a:gd name="connsiteX113" fmla="*/ 2859197 w 7045981"/>
              <a:gd name="connsiteY113" fmla="*/ 3848431 h 6056768"/>
              <a:gd name="connsiteX114" fmla="*/ 2844442 w 7045981"/>
              <a:gd name="connsiteY114" fmla="*/ 3414670 h 6056768"/>
              <a:gd name="connsiteX115" fmla="*/ 2898715 w 7045981"/>
              <a:gd name="connsiteY115" fmla="*/ 3219412 h 6056768"/>
              <a:gd name="connsiteX116" fmla="*/ 2728882 w 7045981"/>
              <a:gd name="connsiteY116" fmla="*/ 3266723 h 6056768"/>
              <a:gd name="connsiteX117" fmla="*/ 2571486 w 7045981"/>
              <a:gd name="connsiteY117" fmla="*/ 3332784 h 6056768"/>
              <a:gd name="connsiteX118" fmla="*/ 2579589 w 7045981"/>
              <a:gd name="connsiteY118" fmla="*/ 3582031 h 6056768"/>
              <a:gd name="connsiteX119" fmla="*/ 2462624 w 7045981"/>
              <a:gd name="connsiteY119" fmla="*/ 3824071 h 6056768"/>
              <a:gd name="connsiteX120" fmla="*/ 2394046 w 7045981"/>
              <a:gd name="connsiteY120" fmla="*/ 3884212 h 6056768"/>
              <a:gd name="connsiteX121" fmla="*/ 2296727 w 7045981"/>
              <a:gd name="connsiteY121" fmla="*/ 4020891 h 6056768"/>
              <a:gd name="connsiteX122" fmla="*/ 2143856 w 7045981"/>
              <a:gd name="connsiteY122" fmla="*/ 3951482 h 6056768"/>
              <a:gd name="connsiteX123" fmla="*/ 2081159 w 7045981"/>
              <a:gd name="connsiteY123" fmla="*/ 3857389 h 6056768"/>
              <a:gd name="connsiteX124" fmla="*/ 1975534 w 7045981"/>
              <a:gd name="connsiteY124" fmla="*/ 3714921 h 6056768"/>
              <a:gd name="connsiteX125" fmla="*/ 1841430 w 7045981"/>
              <a:gd name="connsiteY125" fmla="*/ 3673503 h 6056768"/>
              <a:gd name="connsiteX126" fmla="*/ 1577760 w 7045981"/>
              <a:gd name="connsiteY126" fmla="*/ 3580909 h 6056768"/>
              <a:gd name="connsiteX127" fmla="*/ 1221228 w 7045981"/>
              <a:gd name="connsiteY127" fmla="*/ 3315694 h 6056768"/>
              <a:gd name="connsiteX128" fmla="*/ 877752 w 7045981"/>
              <a:gd name="connsiteY128" fmla="*/ 3072899 h 6056768"/>
              <a:gd name="connsiteX129" fmla="*/ 792728 w 7045981"/>
              <a:gd name="connsiteY129" fmla="*/ 3027983 h 6056768"/>
              <a:gd name="connsiteX130" fmla="*/ 744150 w 7045981"/>
              <a:gd name="connsiteY130" fmla="*/ 3124863 h 6056768"/>
              <a:gd name="connsiteX131" fmla="*/ 692466 w 7045981"/>
              <a:gd name="connsiteY131" fmla="*/ 3037398 h 6056768"/>
              <a:gd name="connsiteX132" fmla="*/ 658812 w 7045981"/>
              <a:gd name="connsiteY132" fmla="*/ 2924792 h 6056768"/>
              <a:gd name="connsiteX133" fmla="*/ 454280 w 7045981"/>
              <a:gd name="connsiteY133" fmla="*/ 2793899 h 6056768"/>
              <a:gd name="connsiteX134" fmla="*/ 569814 w 7045981"/>
              <a:gd name="connsiteY134" fmla="*/ 2654944 h 6056768"/>
              <a:gd name="connsiteX135" fmla="*/ 668931 w 7045981"/>
              <a:gd name="connsiteY135" fmla="*/ 2612727 h 6056768"/>
              <a:gd name="connsiteX136" fmla="*/ 323962 w 7045981"/>
              <a:gd name="connsiteY136" fmla="*/ 2396758 h 6056768"/>
              <a:gd name="connsiteX137" fmla="*/ 386589 w 7045981"/>
              <a:gd name="connsiteY137" fmla="*/ 2243919 h 6056768"/>
              <a:gd name="connsiteX138" fmla="*/ 269757 w 7045981"/>
              <a:gd name="connsiteY138" fmla="*/ 1987464 h 6056768"/>
              <a:gd name="connsiteX139" fmla="*/ 110248 w 7045981"/>
              <a:gd name="connsiteY139" fmla="*/ 1653163 h 6056768"/>
              <a:gd name="connsiteX140" fmla="*/ 105020 w 7045981"/>
              <a:gd name="connsiteY140" fmla="*/ 1572510 h 6056768"/>
              <a:gd name="connsiteX141" fmla="*/ 333819 w 7045981"/>
              <a:gd name="connsiteY141" fmla="*/ 1361368 h 6056768"/>
              <a:gd name="connsiteX142" fmla="*/ 81057 w 7045981"/>
              <a:gd name="connsiteY142" fmla="*/ 1235825 h 6056768"/>
              <a:gd name="connsiteX143" fmla="*/ 216193 w 7045981"/>
              <a:gd name="connsiteY143" fmla="*/ 948839 h 6056768"/>
              <a:gd name="connsiteX144" fmla="*/ 143783 w 7045981"/>
              <a:gd name="connsiteY144" fmla="*/ 710023 h 6056768"/>
              <a:gd name="connsiteX145" fmla="*/ 27747 w 7045981"/>
              <a:gd name="connsiteY145" fmla="*/ 561519 h 6056768"/>
              <a:gd name="connsiteX146" fmla="*/ 0 w 7045981"/>
              <a:gd name="connsiteY146" fmla="*/ 188422 h 6056768"/>
              <a:gd name="connsiteX147" fmla="*/ 701 w 7045981"/>
              <a:gd name="connsiteY14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2560 w 7045981"/>
              <a:gd name="connsiteY85" fmla="*/ 3697357 h 6056768"/>
              <a:gd name="connsiteX86" fmla="*/ 4924252 w 7045981"/>
              <a:gd name="connsiteY86" fmla="*/ 3873034 h 6056768"/>
              <a:gd name="connsiteX87" fmla="*/ 4890477 w 7045981"/>
              <a:gd name="connsiteY87" fmla="*/ 4215293 h 6056768"/>
              <a:gd name="connsiteX88" fmla="*/ 5053440 w 7045981"/>
              <a:gd name="connsiteY88" fmla="*/ 4749448 h 6056768"/>
              <a:gd name="connsiteX89" fmla="*/ 4914352 w 7045981"/>
              <a:gd name="connsiteY89" fmla="*/ 4788544 h 6056768"/>
              <a:gd name="connsiteX90" fmla="*/ 4659594 w 7045981"/>
              <a:gd name="connsiteY90" fmla="*/ 4679362 h 6056768"/>
              <a:gd name="connsiteX91" fmla="*/ 4211468 w 7045981"/>
              <a:gd name="connsiteY91" fmla="*/ 4613646 h 6056768"/>
              <a:gd name="connsiteX92" fmla="*/ 4241063 w 7045981"/>
              <a:gd name="connsiteY92" fmla="*/ 4756700 h 6056768"/>
              <a:gd name="connsiteX93" fmla="*/ 4401590 w 7045981"/>
              <a:gd name="connsiteY93" fmla="*/ 5147800 h 6056768"/>
              <a:gd name="connsiteX94" fmla="*/ 4341146 w 7045981"/>
              <a:gd name="connsiteY94" fmla="*/ 5234371 h 6056768"/>
              <a:gd name="connsiteX95" fmla="*/ 4093772 w 7045981"/>
              <a:gd name="connsiteY95" fmla="*/ 5383191 h 6056768"/>
              <a:gd name="connsiteX96" fmla="*/ 4455911 w 7045981"/>
              <a:gd name="connsiteY96" fmla="*/ 5763437 h 6056768"/>
              <a:gd name="connsiteX97" fmla="*/ 4365377 w 7045981"/>
              <a:gd name="connsiteY97" fmla="*/ 5989773 h 6056768"/>
              <a:gd name="connsiteX98" fmla="*/ 4250161 w 7045981"/>
              <a:gd name="connsiteY98" fmla="*/ 5957703 h 6056768"/>
              <a:gd name="connsiteX99" fmla="*/ 3938958 w 7045981"/>
              <a:gd name="connsiteY99" fmla="*/ 6056768 h 6056768"/>
              <a:gd name="connsiteX100" fmla="*/ 3713349 w 7045981"/>
              <a:gd name="connsiteY100" fmla="*/ 5839422 h 6056768"/>
              <a:gd name="connsiteX101" fmla="*/ 3449492 w 7045981"/>
              <a:gd name="connsiteY101" fmla="*/ 5402694 h 6056768"/>
              <a:gd name="connsiteX102" fmla="*/ 3440394 w 7045981"/>
              <a:gd name="connsiteY102" fmla="*/ 5311709 h 6056768"/>
              <a:gd name="connsiteX103" fmla="*/ 3313015 w 7045981"/>
              <a:gd name="connsiteY103" fmla="*/ 5143386 h 6056768"/>
              <a:gd name="connsiteX104" fmla="*/ 3238062 w 7045981"/>
              <a:gd name="connsiteY104" fmla="*/ 5093616 h 6056768"/>
              <a:gd name="connsiteX105" fmla="*/ 3208382 w 7045981"/>
              <a:gd name="connsiteY105" fmla="*/ 4965965 h 6056768"/>
              <a:gd name="connsiteX106" fmla="*/ 3267522 w 7045981"/>
              <a:gd name="connsiteY106" fmla="*/ 4861333 h 6056768"/>
              <a:gd name="connsiteX107" fmla="*/ 3085552 w 7045981"/>
              <a:gd name="connsiteY107" fmla="*/ 4652067 h 6056768"/>
              <a:gd name="connsiteX108" fmla="*/ 3076454 w 7045981"/>
              <a:gd name="connsiteY108" fmla="*/ 4488293 h 6056768"/>
              <a:gd name="connsiteX109" fmla="*/ 3176538 w 7045981"/>
              <a:gd name="connsiteY109" fmla="*/ 4297225 h 6056768"/>
              <a:gd name="connsiteX110" fmla="*/ 2985469 w 7045981"/>
              <a:gd name="connsiteY110" fmla="*/ 4297226 h 6056768"/>
              <a:gd name="connsiteX111" fmla="*/ 2876286 w 7045981"/>
              <a:gd name="connsiteY111" fmla="*/ 4233536 h 6056768"/>
              <a:gd name="connsiteX112" fmla="*/ 2830566 w 7045981"/>
              <a:gd name="connsiteY112" fmla="*/ 4138362 h 6056768"/>
              <a:gd name="connsiteX113" fmla="*/ 2876286 w 7045981"/>
              <a:gd name="connsiteY113" fmla="*/ 4001524 h 6056768"/>
              <a:gd name="connsiteX114" fmla="*/ 2859197 w 7045981"/>
              <a:gd name="connsiteY114" fmla="*/ 3848431 h 6056768"/>
              <a:gd name="connsiteX115" fmla="*/ 2844442 w 7045981"/>
              <a:gd name="connsiteY115" fmla="*/ 3414670 h 6056768"/>
              <a:gd name="connsiteX116" fmla="*/ 2898715 w 7045981"/>
              <a:gd name="connsiteY116" fmla="*/ 3219412 h 6056768"/>
              <a:gd name="connsiteX117" fmla="*/ 2728882 w 7045981"/>
              <a:gd name="connsiteY117" fmla="*/ 3266723 h 6056768"/>
              <a:gd name="connsiteX118" fmla="*/ 2571486 w 7045981"/>
              <a:gd name="connsiteY118" fmla="*/ 3332784 h 6056768"/>
              <a:gd name="connsiteX119" fmla="*/ 2579589 w 7045981"/>
              <a:gd name="connsiteY119" fmla="*/ 3582031 h 6056768"/>
              <a:gd name="connsiteX120" fmla="*/ 2462624 w 7045981"/>
              <a:gd name="connsiteY120" fmla="*/ 3824071 h 6056768"/>
              <a:gd name="connsiteX121" fmla="*/ 2394046 w 7045981"/>
              <a:gd name="connsiteY121" fmla="*/ 3884212 h 6056768"/>
              <a:gd name="connsiteX122" fmla="*/ 2296727 w 7045981"/>
              <a:gd name="connsiteY122" fmla="*/ 4020891 h 6056768"/>
              <a:gd name="connsiteX123" fmla="*/ 2143856 w 7045981"/>
              <a:gd name="connsiteY123" fmla="*/ 3951482 h 6056768"/>
              <a:gd name="connsiteX124" fmla="*/ 2081159 w 7045981"/>
              <a:gd name="connsiteY124" fmla="*/ 3857389 h 6056768"/>
              <a:gd name="connsiteX125" fmla="*/ 1975534 w 7045981"/>
              <a:gd name="connsiteY125" fmla="*/ 3714921 h 6056768"/>
              <a:gd name="connsiteX126" fmla="*/ 1841430 w 7045981"/>
              <a:gd name="connsiteY126" fmla="*/ 3673503 h 6056768"/>
              <a:gd name="connsiteX127" fmla="*/ 1577760 w 7045981"/>
              <a:gd name="connsiteY127" fmla="*/ 3580909 h 6056768"/>
              <a:gd name="connsiteX128" fmla="*/ 1221228 w 7045981"/>
              <a:gd name="connsiteY128" fmla="*/ 3315694 h 6056768"/>
              <a:gd name="connsiteX129" fmla="*/ 877752 w 7045981"/>
              <a:gd name="connsiteY129" fmla="*/ 3072899 h 6056768"/>
              <a:gd name="connsiteX130" fmla="*/ 792728 w 7045981"/>
              <a:gd name="connsiteY130" fmla="*/ 3027983 h 6056768"/>
              <a:gd name="connsiteX131" fmla="*/ 744150 w 7045981"/>
              <a:gd name="connsiteY131" fmla="*/ 3124863 h 6056768"/>
              <a:gd name="connsiteX132" fmla="*/ 692466 w 7045981"/>
              <a:gd name="connsiteY132" fmla="*/ 3037398 h 6056768"/>
              <a:gd name="connsiteX133" fmla="*/ 658812 w 7045981"/>
              <a:gd name="connsiteY133" fmla="*/ 2924792 h 6056768"/>
              <a:gd name="connsiteX134" fmla="*/ 454280 w 7045981"/>
              <a:gd name="connsiteY134" fmla="*/ 2793899 h 6056768"/>
              <a:gd name="connsiteX135" fmla="*/ 569814 w 7045981"/>
              <a:gd name="connsiteY135" fmla="*/ 2654944 h 6056768"/>
              <a:gd name="connsiteX136" fmla="*/ 668931 w 7045981"/>
              <a:gd name="connsiteY136" fmla="*/ 2612727 h 6056768"/>
              <a:gd name="connsiteX137" fmla="*/ 323962 w 7045981"/>
              <a:gd name="connsiteY137" fmla="*/ 2396758 h 6056768"/>
              <a:gd name="connsiteX138" fmla="*/ 386589 w 7045981"/>
              <a:gd name="connsiteY138" fmla="*/ 2243919 h 6056768"/>
              <a:gd name="connsiteX139" fmla="*/ 269757 w 7045981"/>
              <a:gd name="connsiteY139" fmla="*/ 1987464 h 6056768"/>
              <a:gd name="connsiteX140" fmla="*/ 110248 w 7045981"/>
              <a:gd name="connsiteY140" fmla="*/ 1653163 h 6056768"/>
              <a:gd name="connsiteX141" fmla="*/ 105020 w 7045981"/>
              <a:gd name="connsiteY141" fmla="*/ 1572510 h 6056768"/>
              <a:gd name="connsiteX142" fmla="*/ 333819 w 7045981"/>
              <a:gd name="connsiteY142" fmla="*/ 1361368 h 6056768"/>
              <a:gd name="connsiteX143" fmla="*/ 81057 w 7045981"/>
              <a:gd name="connsiteY143" fmla="*/ 1235825 h 6056768"/>
              <a:gd name="connsiteX144" fmla="*/ 216193 w 7045981"/>
              <a:gd name="connsiteY144" fmla="*/ 948839 h 6056768"/>
              <a:gd name="connsiteX145" fmla="*/ 143783 w 7045981"/>
              <a:gd name="connsiteY145" fmla="*/ 710023 h 6056768"/>
              <a:gd name="connsiteX146" fmla="*/ 27747 w 7045981"/>
              <a:gd name="connsiteY146" fmla="*/ 561519 h 6056768"/>
              <a:gd name="connsiteX147" fmla="*/ 0 w 7045981"/>
              <a:gd name="connsiteY147" fmla="*/ 188422 h 6056768"/>
              <a:gd name="connsiteX148" fmla="*/ 701 w 7045981"/>
              <a:gd name="connsiteY14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2560 w 7045981"/>
              <a:gd name="connsiteY85" fmla="*/ 3697357 h 6056768"/>
              <a:gd name="connsiteX86" fmla="*/ 4924252 w 7045981"/>
              <a:gd name="connsiteY86" fmla="*/ 3873034 h 6056768"/>
              <a:gd name="connsiteX87" fmla="*/ 4910633 w 7045981"/>
              <a:gd name="connsiteY87" fmla="*/ 4063117 h 6056768"/>
              <a:gd name="connsiteX88" fmla="*/ 4890477 w 7045981"/>
              <a:gd name="connsiteY88" fmla="*/ 4215293 h 6056768"/>
              <a:gd name="connsiteX89" fmla="*/ 5053440 w 7045981"/>
              <a:gd name="connsiteY89" fmla="*/ 4749448 h 6056768"/>
              <a:gd name="connsiteX90" fmla="*/ 4914352 w 7045981"/>
              <a:gd name="connsiteY90" fmla="*/ 4788544 h 6056768"/>
              <a:gd name="connsiteX91" fmla="*/ 4659594 w 7045981"/>
              <a:gd name="connsiteY91" fmla="*/ 4679362 h 6056768"/>
              <a:gd name="connsiteX92" fmla="*/ 4211468 w 7045981"/>
              <a:gd name="connsiteY92" fmla="*/ 4613646 h 6056768"/>
              <a:gd name="connsiteX93" fmla="*/ 4241063 w 7045981"/>
              <a:gd name="connsiteY93" fmla="*/ 4756700 h 6056768"/>
              <a:gd name="connsiteX94" fmla="*/ 4401590 w 7045981"/>
              <a:gd name="connsiteY94" fmla="*/ 5147800 h 6056768"/>
              <a:gd name="connsiteX95" fmla="*/ 4341146 w 7045981"/>
              <a:gd name="connsiteY95" fmla="*/ 5234371 h 6056768"/>
              <a:gd name="connsiteX96" fmla="*/ 4093772 w 7045981"/>
              <a:gd name="connsiteY96" fmla="*/ 5383191 h 6056768"/>
              <a:gd name="connsiteX97" fmla="*/ 4455911 w 7045981"/>
              <a:gd name="connsiteY97" fmla="*/ 5763437 h 6056768"/>
              <a:gd name="connsiteX98" fmla="*/ 4365377 w 7045981"/>
              <a:gd name="connsiteY98" fmla="*/ 5989773 h 6056768"/>
              <a:gd name="connsiteX99" fmla="*/ 4250161 w 7045981"/>
              <a:gd name="connsiteY99" fmla="*/ 5957703 h 6056768"/>
              <a:gd name="connsiteX100" fmla="*/ 3938958 w 7045981"/>
              <a:gd name="connsiteY100" fmla="*/ 6056768 h 6056768"/>
              <a:gd name="connsiteX101" fmla="*/ 3713349 w 7045981"/>
              <a:gd name="connsiteY101" fmla="*/ 5839422 h 6056768"/>
              <a:gd name="connsiteX102" fmla="*/ 3449492 w 7045981"/>
              <a:gd name="connsiteY102" fmla="*/ 5402694 h 6056768"/>
              <a:gd name="connsiteX103" fmla="*/ 3440394 w 7045981"/>
              <a:gd name="connsiteY103" fmla="*/ 5311709 h 6056768"/>
              <a:gd name="connsiteX104" fmla="*/ 3313015 w 7045981"/>
              <a:gd name="connsiteY104" fmla="*/ 5143386 h 6056768"/>
              <a:gd name="connsiteX105" fmla="*/ 3238062 w 7045981"/>
              <a:gd name="connsiteY105" fmla="*/ 5093616 h 6056768"/>
              <a:gd name="connsiteX106" fmla="*/ 3208382 w 7045981"/>
              <a:gd name="connsiteY106" fmla="*/ 4965965 h 6056768"/>
              <a:gd name="connsiteX107" fmla="*/ 3267522 w 7045981"/>
              <a:gd name="connsiteY107" fmla="*/ 4861333 h 6056768"/>
              <a:gd name="connsiteX108" fmla="*/ 3085552 w 7045981"/>
              <a:gd name="connsiteY108" fmla="*/ 4652067 h 6056768"/>
              <a:gd name="connsiteX109" fmla="*/ 3076454 w 7045981"/>
              <a:gd name="connsiteY109" fmla="*/ 4488293 h 6056768"/>
              <a:gd name="connsiteX110" fmla="*/ 3176538 w 7045981"/>
              <a:gd name="connsiteY110" fmla="*/ 4297225 h 6056768"/>
              <a:gd name="connsiteX111" fmla="*/ 2985469 w 7045981"/>
              <a:gd name="connsiteY111" fmla="*/ 4297226 h 6056768"/>
              <a:gd name="connsiteX112" fmla="*/ 2876286 w 7045981"/>
              <a:gd name="connsiteY112" fmla="*/ 4233536 h 6056768"/>
              <a:gd name="connsiteX113" fmla="*/ 2830566 w 7045981"/>
              <a:gd name="connsiteY113" fmla="*/ 4138362 h 6056768"/>
              <a:gd name="connsiteX114" fmla="*/ 2876286 w 7045981"/>
              <a:gd name="connsiteY114" fmla="*/ 4001524 h 6056768"/>
              <a:gd name="connsiteX115" fmla="*/ 2859197 w 7045981"/>
              <a:gd name="connsiteY115" fmla="*/ 3848431 h 6056768"/>
              <a:gd name="connsiteX116" fmla="*/ 2844442 w 7045981"/>
              <a:gd name="connsiteY116" fmla="*/ 3414670 h 6056768"/>
              <a:gd name="connsiteX117" fmla="*/ 2898715 w 7045981"/>
              <a:gd name="connsiteY117" fmla="*/ 3219412 h 6056768"/>
              <a:gd name="connsiteX118" fmla="*/ 2728882 w 7045981"/>
              <a:gd name="connsiteY118" fmla="*/ 3266723 h 6056768"/>
              <a:gd name="connsiteX119" fmla="*/ 2571486 w 7045981"/>
              <a:gd name="connsiteY119" fmla="*/ 3332784 h 6056768"/>
              <a:gd name="connsiteX120" fmla="*/ 2579589 w 7045981"/>
              <a:gd name="connsiteY120" fmla="*/ 3582031 h 6056768"/>
              <a:gd name="connsiteX121" fmla="*/ 2462624 w 7045981"/>
              <a:gd name="connsiteY121" fmla="*/ 3824071 h 6056768"/>
              <a:gd name="connsiteX122" fmla="*/ 2394046 w 7045981"/>
              <a:gd name="connsiteY122" fmla="*/ 3884212 h 6056768"/>
              <a:gd name="connsiteX123" fmla="*/ 2296727 w 7045981"/>
              <a:gd name="connsiteY123" fmla="*/ 4020891 h 6056768"/>
              <a:gd name="connsiteX124" fmla="*/ 2143856 w 7045981"/>
              <a:gd name="connsiteY124" fmla="*/ 3951482 h 6056768"/>
              <a:gd name="connsiteX125" fmla="*/ 2081159 w 7045981"/>
              <a:gd name="connsiteY125" fmla="*/ 3857389 h 6056768"/>
              <a:gd name="connsiteX126" fmla="*/ 1975534 w 7045981"/>
              <a:gd name="connsiteY126" fmla="*/ 3714921 h 6056768"/>
              <a:gd name="connsiteX127" fmla="*/ 1841430 w 7045981"/>
              <a:gd name="connsiteY127" fmla="*/ 3673503 h 6056768"/>
              <a:gd name="connsiteX128" fmla="*/ 1577760 w 7045981"/>
              <a:gd name="connsiteY128" fmla="*/ 3580909 h 6056768"/>
              <a:gd name="connsiteX129" fmla="*/ 1221228 w 7045981"/>
              <a:gd name="connsiteY129" fmla="*/ 3315694 h 6056768"/>
              <a:gd name="connsiteX130" fmla="*/ 877752 w 7045981"/>
              <a:gd name="connsiteY130" fmla="*/ 3072899 h 6056768"/>
              <a:gd name="connsiteX131" fmla="*/ 792728 w 7045981"/>
              <a:gd name="connsiteY131" fmla="*/ 3027983 h 6056768"/>
              <a:gd name="connsiteX132" fmla="*/ 744150 w 7045981"/>
              <a:gd name="connsiteY132" fmla="*/ 3124863 h 6056768"/>
              <a:gd name="connsiteX133" fmla="*/ 692466 w 7045981"/>
              <a:gd name="connsiteY133" fmla="*/ 3037398 h 6056768"/>
              <a:gd name="connsiteX134" fmla="*/ 658812 w 7045981"/>
              <a:gd name="connsiteY134" fmla="*/ 2924792 h 6056768"/>
              <a:gd name="connsiteX135" fmla="*/ 454280 w 7045981"/>
              <a:gd name="connsiteY135" fmla="*/ 2793899 h 6056768"/>
              <a:gd name="connsiteX136" fmla="*/ 569814 w 7045981"/>
              <a:gd name="connsiteY136" fmla="*/ 2654944 h 6056768"/>
              <a:gd name="connsiteX137" fmla="*/ 668931 w 7045981"/>
              <a:gd name="connsiteY137" fmla="*/ 2612727 h 6056768"/>
              <a:gd name="connsiteX138" fmla="*/ 323962 w 7045981"/>
              <a:gd name="connsiteY138" fmla="*/ 2396758 h 6056768"/>
              <a:gd name="connsiteX139" fmla="*/ 386589 w 7045981"/>
              <a:gd name="connsiteY139" fmla="*/ 2243919 h 6056768"/>
              <a:gd name="connsiteX140" fmla="*/ 269757 w 7045981"/>
              <a:gd name="connsiteY140" fmla="*/ 1987464 h 6056768"/>
              <a:gd name="connsiteX141" fmla="*/ 110248 w 7045981"/>
              <a:gd name="connsiteY141" fmla="*/ 1653163 h 6056768"/>
              <a:gd name="connsiteX142" fmla="*/ 105020 w 7045981"/>
              <a:gd name="connsiteY142" fmla="*/ 1572510 h 6056768"/>
              <a:gd name="connsiteX143" fmla="*/ 333819 w 7045981"/>
              <a:gd name="connsiteY143" fmla="*/ 1361368 h 6056768"/>
              <a:gd name="connsiteX144" fmla="*/ 81057 w 7045981"/>
              <a:gd name="connsiteY144" fmla="*/ 1235825 h 6056768"/>
              <a:gd name="connsiteX145" fmla="*/ 216193 w 7045981"/>
              <a:gd name="connsiteY145" fmla="*/ 948839 h 6056768"/>
              <a:gd name="connsiteX146" fmla="*/ 143783 w 7045981"/>
              <a:gd name="connsiteY146" fmla="*/ 710023 h 6056768"/>
              <a:gd name="connsiteX147" fmla="*/ 27747 w 7045981"/>
              <a:gd name="connsiteY147" fmla="*/ 561519 h 6056768"/>
              <a:gd name="connsiteX148" fmla="*/ 0 w 7045981"/>
              <a:gd name="connsiteY148" fmla="*/ 188422 h 6056768"/>
              <a:gd name="connsiteX149" fmla="*/ 701 w 7045981"/>
              <a:gd name="connsiteY14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2560 w 7045981"/>
              <a:gd name="connsiteY85" fmla="*/ 3697357 h 6056768"/>
              <a:gd name="connsiteX86" fmla="*/ 4924252 w 7045981"/>
              <a:gd name="connsiteY86" fmla="*/ 3873034 h 6056768"/>
              <a:gd name="connsiteX87" fmla="*/ 4910633 w 7045981"/>
              <a:gd name="connsiteY87" fmla="*/ 4063117 h 6056768"/>
              <a:gd name="connsiteX88" fmla="*/ 4890477 w 7045981"/>
              <a:gd name="connsiteY88" fmla="*/ 4215293 h 6056768"/>
              <a:gd name="connsiteX89" fmla="*/ 5053440 w 7045981"/>
              <a:gd name="connsiteY89" fmla="*/ 4749448 h 6056768"/>
              <a:gd name="connsiteX90" fmla="*/ 4914352 w 7045981"/>
              <a:gd name="connsiteY90" fmla="*/ 4788544 h 6056768"/>
              <a:gd name="connsiteX91" fmla="*/ 4659594 w 7045981"/>
              <a:gd name="connsiteY91" fmla="*/ 4679362 h 6056768"/>
              <a:gd name="connsiteX92" fmla="*/ 4211468 w 7045981"/>
              <a:gd name="connsiteY92" fmla="*/ 4613646 h 6056768"/>
              <a:gd name="connsiteX93" fmla="*/ 4241063 w 7045981"/>
              <a:gd name="connsiteY93" fmla="*/ 4756700 h 6056768"/>
              <a:gd name="connsiteX94" fmla="*/ 4401590 w 7045981"/>
              <a:gd name="connsiteY94" fmla="*/ 5147800 h 6056768"/>
              <a:gd name="connsiteX95" fmla="*/ 4341146 w 7045981"/>
              <a:gd name="connsiteY95" fmla="*/ 5234371 h 6056768"/>
              <a:gd name="connsiteX96" fmla="*/ 4093772 w 7045981"/>
              <a:gd name="connsiteY96" fmla="*/ 5383191 h 6056768"/>
              <a:gd name="connsiteX97" fmla="*/ 4455911 w 7045981"/>
              <a:gd name="connsiteY97" fmla="*/ 5763437 h 6056768"/>
              <a:gd name="connsiteX98" fmla="*/ 4365377 w 7045981"/>
              <a:gd name="connsiteY98" fmla="*/ 5989773 h 6056768"/>
              <a:gd name="connsiteX99" fmla="*/ 4250161 w 7045981"/>
              <a:gd name="connsiteY99" fmla="*/ 5957703 h 6056768"/>
              <a:gd name="connsiteX100" fmla="*/ 3938958 w 7045981"/>
              <a:gd name="connsiteY100" fmla="*/ 6056768 h 6056768"/>
              <a:gd name="connsiteX101" fmla="*/ 3713349 w 7045981"/>
              <a:gd name="connsiteY101" fmla="*/ 5839422 h 6056768"/>
              <a:gd name="connsiteX102" fmla="*/ 3449492 w 7045981"/>
              <a:gd name="connsiteY102" fmla="*/ 5402694 h 6056768"/>
              <a:gd name="connsiteX103" fmla="*/ 3440394 w 7045981"/>
              <a:gd name="connsiteY103" fmla="*/ 5311709 h 6056768"/>
              <a:gd name="connsiteX104" fmla="*/ 3313015 w 7045981"/>
              <a:gd name="connsiteY104" fmla="*/ 5143386 h 6056768"/>
              <a:gd name="connsiteX105" fmla="*/ 3238062 w 7045981"/>
              <a:gd name="connsiteY105" fmla="*/ 5093616 h 6056768"/>
              <a:gd name="connsiteX106" fmla="*/ 3208382 w 7045981"/>
              <a:gd name="connsiteY106" fmla="*/ 4965965 h 6056768"/>
              <a:gd name="connsiteX107" fmla="*/ 3267522 w 7045981"/>
              <a:gd name="connsiteY107" fmla="*/ 4861333 h 6056768"/>
              <a:gd name="connsiteX108" fmla="*/ 3085552 w 7045981"/>
              <a:gd name="connsiteY108" fmla="*/ 4652067 h 6056768"/>
              <a:gd name="connsiteX109" fmla="*/ 3076454 w 7045981"/>
              <a:gd name="connsiteY109" fmla="*/ 4488293 h 6056768"/>
              <a:gd name="connsiteX110" fmla="*/ 3176538 w 7045981"/>
              <a:gd name="connsiteY110" fmla="*/ 4297225 h 6056768"/>
              <a:gd name="connsiteX111" fmla="*/ 2985469 w 7045981"/>
              <a:gd name="connsiteY111" fmla="*/ 4297226 h 6056768"/>
              <a:gd name="connsiteX112" fmla="*/ 2876286 w 7045981"/>
              <a:gd name="connsiteY112" fmla="*/ 4233536 h 6056768"/>
              <a:gd name="connsiteX113" fmla="*/ 2830566 w 7045981"/>
              <a:gd name="connsiteY113" fmla="*/ 4138362 h 6056768"/>
              <a:gd name="connsiteX114" fmla="*/ 2876286 w 7045981"/>
              <a:gd name="connsiteY114" fmla="*/ 4001524 h 6056768"/>
              <a:gd name="connsiteX115" fmla="*/ 2859197 w 7045981"/>
              <a:gd name="connsiteY115" fmla="*/ 3848431 h 6056768"/>
              <a:gd name="connsiteX116" fmla="*/ 2844442 w 7045981"/>
              <a:gd name="connsiteY116" fmla="*/ 3414670 h 6056768"/>
              <a:gd name="connsiteX117" fmla="*/ 2898715 w 7045981"/>
              <a:gd name="connsiteY117" fmla="*/ 3219412 h 6056768"/>
              <a:gd name="connsiteX118" fmla="*/ 2728882 w 7045981"/>
              <a:gd name="connsiteY118" fmla="*/ 3266723 h 6056768"/>
              <a:gd name="connsiteX119" fmla="*/ 2571486 w 7045981"/>
              <a:gd name="connsiteY119" fmla="*/ 3332784 h 6056768"/>
              <a:gd name="connsiteX120" fmla="*/ 2579589 w 7045981"/>
              <a:gd name="connsiteY120" fmla="*/ 3582031 h 6056768"/>
              <a:gd name="connsiteX121" fmla="*/ 2462624 w 7045981"/>
              <a:gd name="connsiteY121" fmla="*/ 3824071 h 6056768"/>
              <a:gd name="connsiteX122" fmla="*/ 2394046 w 7045981"/>
              <a:gd name="connsiteY122" fmla="*/ 3884212 h 6056768"/>
              <a:gd name="connsiteX123" fmla="*/ 2296727 w 7045981"/>
              <a:gd name="connsiteY123" fmla="*/ 4020891 h 6056768"/>
              <a:gd name="connsiteX124" fmla="*/ 2143856 w 7045981"/>
              <a:gd name="connsiteY124" fmla="*/ 3951482 h 6056768"/>
              <a:gd name="connsiteX125" fmla="*/ 2081159 w 7045981"/>
              <a:gd name="connsiteY125" fmla="*/ 3857389 h 6056768"/>
              <a:gd name="connsiteX126" fmla="*/ 1975534 w 7045981"/>
              <a:gd name="connsiteY126" fmla="*/ 3714921 h 6056768"/>
              <a:gd name="connsiteX127" fmla="*/ 1841430 w 7045981"/>
              <a:gd name="connsiteY127" fmla="*/ 3673503 h 6056768"/>
              <a:gd name="connsiteX128" fmla="*/ 1577760 w 7045981"/>
              <a:gd name="connsiteY128" fmla="*/ 3580909 h 6056768"/>
              <a:gd name="connsiteX129" fmla="*/ 1221228 w 7045981"/>
              <a:gd name="connsiteY129" fmla="*/ 3315694 h 6056768"/>
              <a:gd name="connsiteX130" fmla="*/ 877752 w 7045981"/>
              <a:gd name="connsiteY130" fmla="*/ 3072899 h 6056768"/>
              <a:gd name="connsiteX131" fmla="*/ 792728 w 7045981"/>
              <a:gd name="connsiteY131" fmla="*/ 3027983 h 6056768"/>
              <a:gd name="connsiteX132" fmla="*/ 744150 w 7045981"/>
              <a:gd name="connsiteY132" fmla="*/ 3124863 h 6056768"/>
              <a:gd name="connsiteX133" fmla="*/ 692466 w 7045981"/>
              <a:gd name="connsiteY133" fmla="*/ 3037398 h 6056768"/>
              <a:gd name="connsiteX134" fmla="*/ 658812 w 7045981"/>
              <a:gd name="connsiteY134" fmla="*/ 2924792 h 6056768"/>
              <a:gd name="connsiteX135" fmla="*/ 454280 w 7045981"/>
              <a:gd name="connsiteY135" fmla="*/ 2793899 h 6056768"/>
              <a:gd name="connsiteX136" fmla="*/ 569814 w 7045981"/>
              <a:gd name="connsiteY136" fmla="*/ 2654944 h 6056768"/>
              <a:gd name="connsiteX137" fmla="*/ 668931 w 7045981"/>
              <a:gd name="connsiteY137" fmla="*/ 2612727 h 6056768"/>
              <a:gd name="connsiteX138" fmla="*/ 367695 w 7045981"/>
              <a:gd name="connsiteY138" fmla="*/ 2384831 h 6056768"/>
              <a:gd name="connsiteX139" fmla="*/ 386589 w 7045981"/>
              <a:gd name="connsiteY139" fmla="*/ 2243919 h 6056768"/>
              <a:gd name="connsiteX140" fmla="*/ 269757 w 7045981"/>
              <a:gd name="connsiteY140" fmla="*/ 1987464 h 6056768"/>
              <a:gd name="connsiteX141" fmla="*/ 110248 w 7045981"/>
              <a:gd name="connsiteY141" fmla="*/ 1653163 h 6056768"/>
              <a:gd name="connsiteX142" fmla="*/ 105020 w 7045981"/>
              <a:gd name="connsiteY142" fmla="*/ 1572510 h 6056768"/>
              <a:gd name="connsiteX143" fmla="*/ 333819 w 7045981"/>
              <a:gd name="connsiteY143" fmla="*/ 1361368 h 6056768"/>
              <a:gd name="connsiteX144" fmla="*/ 81057 w 7045981"/>
              <a:gd name="connsiteY144" fmla="*/ 1235825 h 6056768"/>
              <a:gd name="connsiteX145" fmla="*/ 216193 w 7045981"/>
              <a:gd name="connsiteY145" fmla="*/ 948839 h 6056768"/>
              <a:gd name="connsiteX146" fmla="*/ 143783 w 7045981"/>
              <a:gd name="connsiteY146" fmla="*/ 710023 h 6056768"/>
              <a:gd name="connsiteX147" fmla="*/ 27747 w 7045981"/>
              <a:gd name="connsiteY147" fmla="*/ 561519 h 6056768"/>
              <a:gd name="connsiteX148" fmla="*/ 0 w 7045981"/>
              <a:gd name="connsiteY148" fmla="*/ 188422 h 6056768"/>
              <a:gd name="connsiteX149" fmla="*/ 701 w 7045981"/>
              <a:gd name="connsiteY14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921719 w 7045981"/>
              <a:gd name="connsiteY84" fmla="*/ 3452826 h 6056768"/>
              <a:gd name="connsiteX85" fmla="*/ 4922560 w 7045981"/>
              <a:gd name="connsiteY85" fmla="*/ 3697357 h 6056768"/>
              <a:gd name="connsiteX86" fmla="*/ 4924252 w 7045981"/>
              <a:gd name="connsiteY86" fmla="*/ 3873034 h 6056768"/>
              <a:gd name="connsiteX87" fmla="*/ 4910633 w 7045981"/>
              <a:gd name="connsiteY87" fmla="*/ 4063117 h 6056768"/>
              <a:gd name="connsiteX88" fmla="*/ 4890477 w 7045981"/>
              <a:gd name="connsiteY88" fmla="*/ 4215293 h 6056768"/>
              <a:gd name="connsiteX89" fmla="*/ 5053440 w 7045981"/>
              <a:gd name="connsiteY89" fmla="*/ 4749448 h 6056768"/>
              <a:gd name="connsiteX90" fmla="*/ 4914352 w 7045981"/>
              <a:gd name="connsiteY90" fmla="*/ 4788544 h 6056768"/>
              <a:gd name="connsiteX91" fmla="*/ 4659594 w 7045981"/>
              <a:gd name="connsiteY91" fmla="*/ 4679362 h 6056768"/>
              <a:gd name="connsiteX92" fmla="*/ 4211468 w 7045981"/>
              <a:gd name="connsiteY92" fmla="*/ 4613646 h 6056768"/>
              <a:gd name="connsiteX93" fmla="*/ 4241063 w 7045981"/>
              <a:gd name="connsiteY93" fmla="*/ 4756700 h 6056768"/>
              <a:gd name="connsiteX94" fmla="*/ 4401590 w 7045981"/>
              <a:gd name="connsiteY94" fmla="*/ 5147800 h 6056768"/>
              <a:gd name="connsiteX95" fmla="*/ 4341146 w 7045981"/>
              <a:gd name="connsiteY95" fmla="*/ 5234371 h 6056768"/>
              <a:gd name="connsiteX96" fmla="*/ 4093772 w 7045981"/>
              <a:gd name="connsiteY96" fmla="*/ 5383191 h 6056768"/>
              <a:gd name="connsiteX97" fmla="*/ 4455911 w 7045981"/>
              <a:gd name="connsiteY97" fmla="*/ 5763437 h 6056768"/>
              <a:gd name="connsiteX98" fmla="*/ 4365377 w 7045981"/>
              <a:gd name="connsiteY98" fmla="*/ 5989773 h 6056768"/>
              <a:gd name="connsiteX99" fmla="*/ 4250161 w 7045981"/>
              <a:gd name="connsiteY99" fmla="*/ 5957703 h 6056768"/>
              <a:gd name="connsiteX100" fmla="*/ 3938958 w 7045981"/>
              <a:gd name="connsiteY100" fmla="*/ 6056768 h 6056768"/>
              <a:gd name="connsiteX101" fmla="*/ 3713349 w 7045981"/>
              <a:gd name="connsiteY101" fmla="*/ 5839422 h 6056768"/>
              <a:gd name="connsiteX102" fmla="*/ 3449492 w 7045981"/>
              <a:gd name="connsiteY102" fmla="*/ 5402694 h 6056768"/>
              <a:gd name="connsiteX103" fmla="*/ 3440394 w 7045981"/>
              <a:gd name="connsiteY103" fmla="*/ 5311709 h 6056768"/>
              <a:gd name="connsiteX104" fmla="*/ 3313015 w 7045981"/>
              <a:gd name="connsiteY104" fmla="*/ 5143386 h 6056768"/>
              <a:gd name="connsiteX105" fmla="*/ 3238062 w 7045981"/>
              <a:gd name="connsiteY105" fmla="*/ 5093616 h 6056768"/>
              <a:gd name="connsiteX106" fmla="*/ 3208382 w 7045981"/>
              <a:gd name="connsiteY106" fmla="*/ 4965965 h 6056768"/>
              <a:gd name="connsiteX107" fmla="*/ 3267522 w 7045981"/>
              <a:gd name="connsiteY107" fmla="*/ 4861333 h 6056768"/>
              <a:gd name="connsiteX108" fmla="*/ 3085552 w 7045981"/>
              <a:gd name="connsiteY108" fmla="*/ 4652067 h 6056768"/>
              <a:gd name="connsiteX109" fmla="*/ 3076454 w 7045981"/>
              <a:gd name="connsiteY109" fmla="*/ 4488293 h 6056768"/>
              <a:gd name="connsiteX110" fmla="*/ 3176538 w 7045981"/>
              <a:gd name="connsiteY110" fmla="*/ 4297225 h 6056768"/>
              <a:gd name="connsiteX111" fmla="*/ 2985469 w 7045981"/>
              <a:gd name="connsiteY111" fmla="*/ 4297226 h 6056768"/>
              <a:gd name="connsiteX112" fmla="*/ 2876286 w 7045981"/>
              <a:gd name="connsiteY112" fmla="*/ 4233536 h 6056768"/>
              <a:gd name="connsiteX113" fmla="*/ 2830566 w 7045981"/>
              <a:gd name="connsiteY113" fmla="*/ 4138362 h 6056768"/>
              <a:gd name="connsiteX114" fmla="*/ 2876286 w 7045981"/>
              <a:gd name="connsiteY114" fmla="*/ 4001524 h 6056768"/>
              <a:gd name="connsiteX115" fmla="*/ 2859197 w 7045981"/>
              <a:gd name="connsiteY115" fmla="*/ 3848431 h 6056768"/>
              <a:gd name="connsiteX116" fmla="*/ 2844442 w 7045981"/>
              <a:gd name="connsiteY116" fmla="*/ 3414670 h 6056768"/>
              <a:gd name="connsiteX117" fmla="*/ 2898715 w 7045981"/>
              <a:gd name="connsiteY117" fmla="*/ 3219412 h 6056768"/>
              <a:gd name="connsiteX118" fmla="*/ 2728882 w 7045981"/>
              <a:gd name="connsiteY118" fmla="*/ 3266723 h 6056768"/>
              <a:gd name="connsiteX119" fmla="*/ 2571486 w 7045981"/>
              <a:gd name="connsiteY119" fmla="*/ 3332784 h 6056768"/>
              <a:gd name="connsiteX120" fmla="*/ 2579589 w 7045981"/>
              <a:gd name="connsiteY120" fmla="*/ 3582031 h 6056768"/>
              <a:gd name="connsiteX121" fmla="*/ 2462624 w 7045981"/>
              <a:gd name="connsiteY121" fmla="*/ 3824071 h 6056768"/>
              <a:gd name="connsiteX122" fmla="*/ 2394046 w 7045981"/>
              <a:gd name="connsiteY122" fmla="*/ 3884212 h 6056768"/>
              <a:gd name="connsiteX123" fmla="*/ 2296727 w 7045981"/>
              <a:gd name="connsiteY123" fmla="*/ 4020891 h 6056768"/>
              <a:gd name="connsiteX124" fmla="*/ 2143856 w 7045981"/>
              <a:gd name="connsiteY124" fmla="*/ 3951482 h 6056768"/>
              <a:gd name="connsiteX125" fmla="*/ 2081159 w 7045981"/>
              <a:gd name="connsiteY125" fmla="*/ 3857389 h 6056768"/>
              <a:gd name="connsiteX126" fmla="*/ 1975534 w 7045981"/>
              <a:gd name="connsiteY126" fmla="*/ 3714921 h 6056768"/>
              <a:gd name="connsiteX127" fmla="*/ 1841430 w 7045981"/>
              <a:gd name="connsiteY127" fmla="*/ 3673503 h 6056768"/>
              <a:gd name="connsiteX128" fmla="*/ 1577760 w 7045981"/>
              <a:gd name="connsiteY128" fmla="*/ 3580909 h 6056768"/>
              <a:gd name="connsiteX129" fmla="*/ 1221228 w 7045981"/>
              <a:gd name="connsiteY129" fmla="*/ 3315694 h 6056768"/>
              <a:gd name="connsiteX130" fmla="*/ 1121837 w 7045981"/>
              <a:gd name="connsiteY130" fmla="*/ 3244132 h 6056768"/>
              <a:gd name="connsiteX131" fmla="*/ 877752 w 7045981"/>
              <a:gd name="connsiteY131" fmla="*/ 3072899 h 6056768"/>
              <a:gd name="connsiteX132" fmla="*/ 792728 w 7045981"/>
              <a:gd name="connsiteY132" fmla="*/ 3027983 h 6056768"/>
              <a:gd name="connsiteX133" fmla="*/ 744150 w 7045981"/>
              <a:gd name="connsiteY133" fmla="*/ 3124863 h 6056768"/>
              <a:gd name="connsiteX134" fmla="*/ 692466 w 7045981"/>
              <a:gd name="connsiteY134" fmla="*/ 3037398 h 6056768"/>
              <a:gd name="connsiteX135" fmla="*/ 658812 w 7045981"/>
              <a:gd name="connsiteY135" fmla="*/ 2924792 h 6056768"/>
              <a:gd name="connsiteX136" fmla="*/ 454280 w 7045981"/>
              <a:gd name="connsiteY136" fmla="*/ 2793899 h 6056768"/>
              <a:gd name="connsiteX137" fmla="*/ 569814 w 7045981"/>
              <a:gd name="connsiteY137" fmla="*/ 2654944 h 6056768"/>
              <a:gd name="connsiteX138" fmla="*/ 668931 w 7045981"/>
              <a:gd name="connsiteY138" fmla="*/ 2612727 h 6056768"/>
              <a:gd name="connsiteX139" fmla="*/ 367695 w 7045981"/>
              <a:gd name="connsiteY139" fmla="*/ 2384831 h 6056768"/>
              <a:gd name="connsiteX140" fmla="*/ 386589 w 7045981"/>
              <a:gd name="connsiteY140" fmla="*/ 2243919 h 6056768"/>
              <a:gd name="connsiteX141" fmla="*/ 269757 w 7045981"/>
              <a:gd name="connsiteY141" fmla="*/ 1987464 h 6056768"/>
              <a:gd name="connsiteX142" fmla="*/ 110248 w 7045981"/>
              <a:gd name="connsiteY142" fmla="*/ 1653163 h 6056768"/>
              <a:gd name="connsiteX143" fmla="*/ 105020 w 7045981"/>
              <a:gd name="connsiteY143" fmla="*/ 1572510 h 6056768"/>
              <a:gd name="connsiteX144" fmla="*/ 333819 w 7045981"/>
              <a:gd name="connsiteY144" fmla="*/ 1361368 h 6056768"/>
              <a:gd name="connsiteX145" fmla="*/ 81057 w 7045981"/>
              <a:gd name="connsiteY145" fmla="*/ 1235825 h 6056768"/>
              <a:gd name="connsiteX146" fmla="*/ 216193 w 7045981"/>
              <a:gd name="connsiteY146" fmla="*/ 948839 h 6056768"/>
              <a:gd name="connsiteX147" fmla="*/ 143783 w 7045981"/>
              <a:gd name="connsiteY147" fmla="*/ 710023 h 6056768"/>
              <a:gd name="connsiteX148" fmla="*/ 27747 w 7045981"/>
              <a:gd name="connsiteY148" fmla="*/ 561519 h 6056768"/>
              <a:gd name="connsiteX149" fmla="*/ 0 w 7045981"/>
              <a:gd name="connsiteY149" fmla="*/ 188422 h 6056768"/>
              <a:gd name="connsiteX150" fmla="*/ 701 w 7045981"/>
              <a:gd name="connsiteY15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22328 w 7045981"/>
              <a:gd name="connsiteY84" fmla="*/ 3468728 h 6056768"/>
              <a:gd name="connsiteX85" fmla="*/ 4922560 w 7045981"/>
              <a:gd name="connsiteY85" fmla="*/ 3697357 h 6056768"/>
              <a:gd name="connsiteX86" fmla="*/ 4924252 w 7045981"/>
              <a:gd name="connsiteY86" fmla="*/ 3873034 h 6056768"/>
              <a:gd name="connsiteX87" fmla="*/ 4910633 w 7045981"/>
              <a:gd name="connsiteY87" fmla="*/ 4063117 h 6056768"/>
              <a:gd name="connsiteX88" fmla="*/ 4890477 w 7045981"/>
              <a:gd name="connsiteY88" fmla="*/ 4215293 h 6056768"/>
              <a:gd name="connsiteX89" fmla="*/ 5053440 w 7045981"/>
              <a:gd name="connsiteY89" fmla="*/ 4749448 h 6056768"/>
              <a:gd name="connsiteX90" fmla="*/ 4914352 w 7045981"/>
              <a:gd name="connsiteY90" fmla="*/ 4788544 h 6056768"/>
              <a:gd name="connsiteX91" fmla="*/ 4659594 w 7045981"/>
              <a:gd name="connsiteY91" fmla="*/ 4679362 h 6056768"/>
              <a:gd name="connsiteX92" fmla="*/ 4211468 w 7045981"/>
              <a:gd name="connsiteY92" fmla="*/ 4613646 h 6056768"/>
              <a:gd name="connsiteX93" fmla="*/ 4241063 w 7045981"/>
              <a:gd name="connsiteY93" fmla="*/ 4756700 h 6056768"/>
              <a:gd name="connsiteX94" fmla="*/ 4401590 w 7045981"/>
              <a:gd name="connsiteY94" fmla="*/ 5147800 h 6056768"/>
              <a:gd name="connsiteX95" fmla="*/ 4341146 w 7045981"/>
              <a:gd name="connsiteY95" fmla="*/ 5234371 h 6056768"/>
              <a:gd name="connsiteX96" fmla="*/ 4093772 w 7045981"/>
              <a:gd name="connsiteY96" fmla="*/ 5383191 h 6056768"/>
              <a:gd name="connsiteX97" fmla="*/ 4455911 w 7045981"/>
              <a:gd name="connsiteY97" fmla="*/ 5763437 h 6056768"/>
              <a:gd name="connsiteX98" fmla="*/ 4365377 w 7045981"/>
              <a:gd name="connsiteY98" fmla="*/ 5989773 h 6056768"/>
              <a:gd name="connsiteX99" fmla="*/ 4250161 w 7045981"/>
              <a:gd name="connsiteY99" fmla="*/ 5957703 h 6056768"/>
              <a:gd name="connsiteX100" fmla="*/ 3938958 w 7045981"/>
              <a:gd name="connsiteY100" fmla="*/ 6056768 h 6056768"/>
              <a:gd name="connsiteX101" fmla="*/ 3713349 w 7045981"/>
              <a:gd name="connsiteY101" fmla="*/ 5839422 h 6056768"/>
              <a:gd name="connsiteX102" fmla="*/ 3449492 w 7045981"/>
              <a:gd name="connsiteY102" fmla="*/ 5402694 h 6056768"/>
              <a:gd name="connsiteX103" fmla="*/ 3440394 w 7045981"/>
              <a:gd name="connsiteY103" fmla="*/ 5311709 h 6056768"/>
              <a:gd name="connsiteX104" fmla="*/ 3313015 w 7045981"/>
              <a:gd name="connsiteY104" fmla="*/ 5143386 h 6056768"/>
              <a:gd name="connsiteX105" fmla="*/ 3238062 w 7045981"/>
              <a:gd name="connsiteY105" fmla="*/ 5093616 h 6056768"/>
              <a:gd name="connsiteX106" fmla="*/ 3208382 w 7045981"/>
              <a:gd name="connsiteY106" fmla="*/ 4965965 h 6056768"/>
              <a:gd name="connsiteX107" fmla="*/ 3267522 w 7045981"/>
              <a:gd name="connsiteY107" fmla="*/ 4861333 h 6056768"/>
              <a:gd name="connsiteX108" fmla="*/ 3085552 w 7045981"/>
              <a:gd name="connsiteY108" fmla="*/ 4652067 h 6056768"/>
              <a:gd name="connsiteX109" fmla="*/ 3076454 w 7045981"/>
              <a:gd name="connsiteY109" fmla="*/ 4488293 h 6056768"/>
              <a:gd name="connsiteX110" fmla="*/ 3176538 w 7045981"/>
              <a:gd name="connsiteY110" fmla="*/ 4297225 h 6056768"/>
              <a:gd name="connsiteX111" fmla="*/ 2985469 w 7045981"/>
              <a:gd name="connsiteY111" fmla="*/ 4297226 h 6056768"/>
              <a:gd name="connsiteX112" fmla="*/ 2876286 w 7045981"/>
              <a:gd name="connsiteY112" fmla="*/ 4233536 h 6056768"/>
              <a:gd name="connsiteX113" fmla="*/ 2830566 w 7045981"/>
              <a:gd name="connsiteY113" fmla="*/ 4138362 h 6056768"/>
              <a:gd name="connsiteX114" fmla="*/ 2876286 w 7045981"/>
              <a:gd name="connsiteY114" fmla="*/ 4001524 h 6056768"/>
              <a:gd name="connsiteX115" fmla="*/ 2859197 w 7045981"/>
              <a:gd name="connsiteY115" fmla="*/ 3848431 h 6056768"/>
              <a:gd name="connsiteX116" fmla="*/ 2844442 w 7045981"/>
              <a:gd name="connsiteY116" fmla="*/ 3414670 h 6056768"/>
              <a:gd name="connsiteX117" fmla="*/ 2898715 w 7045981"/>
              <a:gd name="connsiteY117" fmla="*/ 3219412 h 6056768"/>
              <a:gd name="connsiteX118" fmla="*/ 2728882 w 7045981"/>
              <a:gd name="connsiteY118" fmla="*/ 3266723 h 6056768"/>
              <a:gd name="connsiteX119" fmla="*/ 2571486 w 7045981"/>
              <a:gd name="connsiteY119" fmla="*/ 3332784 h 6056768"/>
              <a:gd name="connsiteX120" fmla="*/ 2579589 w 7045981"/>
              <a:gd name="connsiteY120" fmla="*/ 3582031 h 6056768"/>
              <a:gd name="connsiteX121" fmla="*/ 2462624 w 7045981"/>
              <a:gd name="connsiteY121" fmla="*/ 3824071 h 6056768"/>
              <a:gd name="connsiteX122" fmla="*/ 2394046 w 7045981"/>
              <a:gd name="connsiteY122" fmla="*/ 3884212 h 6056768"/>
              <a:gd name="connsiteX123" fmla="*/ 2296727 w 7045981"/>
              <a:gd name="connsiteY123" fmla="*/ 4020891 h 6056768"/>
              <a:gd name="connsiteX124" fmla="*/ 2143856 w 7045981"/>
              <a:gd name="connsiteY124" fmla="*/ 3951482 h 6056768"/>
              <a:gd name="connsiteX125" fmla="*/ 2081159 w 7045981"/>
              <a:gd name="connsiteY125" fmla="*/ 3857389 h 6056768"/>
              <a:gd name="connsiteX126" fmla="*/ 1975534 w 7045981"/>
              <a:gd name="connsiteY126" fmla="*/ 3714921 h 6056768"/>
              <a:gd name="connsiteX127" fmla="*/ 1841430 w 7045981"/>
              <a:gd name="connsiteY127" fmla="*/ 3673503 h 6056768"/>
              <a:gd name="connsiteX128" fmla="*/ 1577760 w 7045981"/>
              <a:gd name="connsiteY128" fmla="*/ 3580909 h 6056768"/>
              <a:gd name="connsiteX129" fmla="*/ 1221228 w 7045981"/>
              <a:gd name="connsiteY129" fmla="*/ 3315694 h 6056768"/>
              <a:gd name="connsiteX130" fmla="*/ 1121837 w 7045981"/>
              <a:gd name="connsiteY130" fmla="*/ 3244132 h 6056768"/>
              <a:gd name="connsiteX131" fmla="*/ 877752 w 7045981"/>
              <a:gd name="connsiteY131" fmla="*/ 3072899 h 6056768"/>
              <a:gd name="connsiteX132" fmla="*/ 792728 w 7045981"/>
              <a:gd name="connsiteY132" fmla="*/ 3027983 h 6056768"/>
              <a:gd name="connsiteX133" fmla="*/ 744150 w 7045981"/>
              <a:gd name="connsiteY133" fmla="*/ 3124863 h 6056768"/>
              <a:gd name="connsiteX134" fmla="*/ 692466 w 7045981"/>
              <a:gd name="connsiteY134" fmla="*/ 3037398 h 6056768"/>
              <a:gd name="connsiteX135" fmla="*/ 658812 w 7045981"/>
              <a:gd name="connsiteY135" fmla="*/ 2924792 h 6056768"/>
              <a:gd name="connsiteX136" fmla="*/ 454280 w 7045981"/>
              <a:gd name="connsiteY136" fmla="*/ 2793899 h 6056768"/>
              <a:gd name="connsiteX137" fmla="*/ 569814 w 7045981"/>
              <a:gd name="connsiteY137" fmla="*/ 2654944 h 6056768"/>
              <a:gd name="connsiteX138" fmla="*/ 668931 w 7045981"/>
              <a:gd name="connsiteY138" fmla="*/ 2612727 h 6056768"/>
              <a:gd name="connsiteX139" fmla="*/ 367695 w 7045981"/>
              <a:gd name="connsiteY139" fmla="*/ 2384831 h 6056768"/>
              <a:gd name="connsiteX140" fmla="*/ 386589 w 7045981"/>
              <a:gd name="connsiteY140" fmla="*/ 2243919 h 6056768"/>
              <a:gd name="connsiteX141" fmla="*/ 269757 w 7045981"/>
              <a:gd name="connsiteY141" fmla="*/ 1987464 h 6056768"/>
              <a:gd name="connsiteX142" fmla="*/ 110248 w 7045981"/>
              <a:gd name="connsiteY142" fmla="*/ 1653163 h 6056768"/>
              <a:gd name="connsiteX143" fmla="*/ 105020 w 7045981"/>
              <a:gd name="connsiteY143" fmla="*/ 1572510 h 6056768"/>
              <a:gd name="connsiteX144" fmla="*/ 333819 w 7045981"/>
              <a:gd name="connsiteY144" fmla="*/ 1361368 h 6056768"/>
              <a:gd name="connsiteX145" fmla="*/ 81057 w 7045981"/>
              <a:gd name="connsiteY145" fmla="*/ 1235825 h 6056768"/>
              <a:gd name="connsiteX146" fmla="*/ 216193 w 7045981"/>
              <a:gd name="connsiteY146" fmla="*/ 948839 h 6056768"/>
              <a:gd name="connsiteX147" fmla="*/ 143783 w 7045981"/>
              <a:gd name="connsiteY147" fmla="*/ 710023 h 6056768"/>
              <a:gd name="connsiteX148" fmla="*/ 27747 w 7045981"/>
              <a:gd name="connsiteY148" fmla="*/ 561519 h 6056768"/>
              <a:gd name="connsiteX149" fmla="*/ 0 w 7045981"/>
              <a:gd name="connsiteY149" fmla="*/ 188422 h 6056768"/>
              <a:gd name="connsiteX150" fmla="*/ 701 w 7045981"/>
              <a:gd name="connsiteY15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22328 w 7045981"/>
              <a:gd name="connsiteY84" fmla="*/ 3468728 h 6056768"/>
              <a:gd name="connsiteX85" fmla="*/ 4906658 w 7045981"/>
              <a:gd name="connsiteY85" fmla="*/ 3709284 h 6056768"/>
              <a:gd name="connsiteX86" fmla="*/ 4924252 w 7045981"/>
              <a:gd name="connsiteY86" fmla="*/ 3873034 h 6056768"/>
              <a:gd name="connsiteX87" fmla="*/ 4910633 w 7045981"/>
              <a:gd name="connsiteY87" fmla="*/ 4063117 h 6056768"/>
              <a:gd name="connsiteX88" fmla="*/ 4890477 w 7045981"/>
              <a:gd name="connsiteY88" fmla="*/ 4215293 h 6056768"/>
              <a:gd name="connsiteX89" fmla="*/ 5053440 w 7045981"/>
              <a:gd name="connsiteY89" fmla="*/ 4749448 h 6056768"/>
              <a:gd name="connsiteX90" fmla="*/ 4914352 w 7045981"/>
              <a:gd name="connsiteY90" fmla="*/ 4788544 h 6056768"/>
              <a:gd name="connsiteX91" fmla="*/ 4659594 w 7045981"/>
              <a:gd name="connsiteY91" fmla="*/ 4679362 h 6056768"/>
              <a:gd name="connsiteX92" fmla="*/ 4211468 w 7045981"/>
              <a:gd name="connsiteY92" fmla="*/ 4613646 h 6056768"/>
              <a:gd name="connsiteX93" fmla="*/ 4241063 w 7045981"/>
              <a:gd name="connsiteY93" fmla="*/ 4756700 h 6056768"/>
              <a:gd name="connsiteX94" fmla="*/ 4401590 w 7045981"/>
              <a:gd name="connsiteY94" fmla="*/ 5147800 h 6056768"/>
              <a:gd name="connsiteX95" fmla="*/ 4341146 w 7045981"/>
              <a:gd name="connsiteY95" fmla="*/ 5234371 h 6056768"/>
              <a:gd name="connsiteX96" fmla="*/ 4093772 w 7045981"/>
              <a:gd name="connsiteY96" fmla="*/ 5383191 h 6056768"/>
              <a:gd name="connsiteX97" fmla="*/ 4455911 w 7045981"/>
              <a:gd name="connsiteY97" fmla="*/ 5763437 h 6056768"/>
              <a:gd name="connsiteX98" fmla="*/ 4365377 w 7045981"/>
              <a:gd name="connsiteY98" fmla="*/ 5989773 h 6056768"/>
              <a:gd name="connsiteX99" fmla="*/ 4250161 w 7045981"/>
              <a:gd name="connsiteY99" fmla="*/ 5957703 h 6056768"/>
              <a:gd name="connsiteX100" fmla="*/ 3938958 w 7045981"/>
              <a:gd name="connsiteY100" fmla="*/ 6056768 h 6056768"/>
              <a:gd name="connsiteX101" fmla="*/ 3713349 w 7045981"/>
              <a:gd name="connsiteY101" fmla="*/ 5839422 h 6056768"/>
              <a:gd name="connsiteX102" fmla="*/ 3449492 w 7045981"/>
              <a:gd name="connsiteY102" fmla="*/ 5402694 h 6056768"/>
              <a:gd name="connsiteX103" fmla="*/ 3440394 w 7045981"/>
              <a:gd name="connsiteY103" fmla="*/ 5311709 h 6056768"/>
              <a:gd name="connsiteX104" fmla="*/ 3313015 w 7045981"/>
              <a:gd name="connsiteY104" fmla="*/ 5143386 h 6056768"/>
              <a:gd name="connsiteX105" fmla="*/ 3238062 w 7045981"/>
              <a:gd name="connsiteY105" fmla="*/ 5093616 h 6056768"/>
              <a:gd name="connsiteX106" fmla="*/ 3208382 w 7045981"/>
              <a:gd name="connsiteY106" fmla="*/ 4965965 h 6056768"/>
              <a:gd name="connsiteX107" fmla="*/ 3267522 w 7045981"/>
              <a:gd name="connsiteY107" fmla="*/ 4861333 h 6056768"/>
              <a:gd name="connsiteX108" fmla="*/ 3085552 w 7045981"/>
              <a:gd name="connsiteY108" fmla="*/ 4652067 h 6056768"/>
              <a:gd name="connsiteX109" fmla="*/ 3076454 w 7045981"/>
              <a:gd name="connsiteY109" fmla="*/ 4488293 h 6056768"/>
              <a:gd name="connsiteX110" fmla="*/ 3176538 w 7045981"/>
              <a:gd name="connsiteY110" fmla="*/ 4297225 h 6056768"/>
              <a:gd name="connsiteX111" fmla="*/ 2985469 w 7045981"/>
              <a:gd name="connsiteY111" fmla="*/ 4297226 h 6056768"/>
              <a:gd name="connsiteX112" fmla="*/ 2876286 w 7045981"/>
              <a:gd name="connsiteY112" fmla="*/ 4233536 h 6056768"/>
              <a:gd name="connsiteX113" fmla="*/ 2830566 w 7045981"/>
              <a:gd name="connsiteY113" fmla="*/ 4138362 h 6056768"/>
              <a:gd name="connsiteX114" fmla="*/ 2876286 w 7045981"/>
              <a:gd name="connsiteY114" fmla="*/ 4001524 h 6056768"/>
              <a:gd name="connsiteX115" fmla="*/ 2859197 w 7045981"/>
              <a:gd name="connsiteY115" fmla="*/ 3848431 h 6056768"/>
              <a:gd name="connsiteX116" fmla="*/ 2844442 w 7045981"/>
              <a:gd name="connsiteY116" fmla="*/ 3414670 h 6056768"/>
              <a:gd name="connsiteX117" fmla="*/ 2898715 w 7045981"/>
              <a:gd name="connsiteY117" fmla="*/ 3219412 h 6056768"/>
              <a:gd name="connsiteX118" fmla="*/ 2728882 w 7045981"/>
              <a:gd name="connsiteY118" fmla="*/ 3266723 h 6056768"/>
              <a:gd name="connsiteX119" fmla="*/ 2571486 w 7045981"/>
              <a:gd name="connsiteY119" fmla="*/ 3332784 h 6056768"/>
              <a:gd name="connsiteX120" fmla="*/ 2579589 w 7045981"/>
              <a:gd name="connsiteY120" fmla="*/ 3582031 h 6056768"/>
              <a:gd name="connsiteX121" fmla="*/ 2462624 w 7045981"/>
              <a:gd name="connsiteY121" fmla="*/ 3824071 h 6056768"/>
              <a:gd name="connsiteX122" fmla="*/ 2394046 w 7045981"/>
              <a:gd name="connsiteY122" fmla="*/ 3884212 h 6056768"/>
              <a:gd name="connsiteX123" fmla="*/ 2296727 w 7045981"/>
              <a:gd name="connsiteY123" fmla="*/ 4020891 h 6056768"/>
              <a:gd name="connsiteX124" fmla="*/ 2143856 w 7045981"/>
              <a:gd name="connsiteY124" fmla="*/ 3951482 h 6056768"/>
              <a:gd name="connsiteX125" fmla="*/ 2081159 w 7045981"/>
              <a:gd name="connsiteY125" fmla="*/ 3857389 h 6056768"/>
              <a:gd name="connsiteX126" fmla="*/ 1975534 w 7045981"/>
              <a:gd name="connsiteY126" fmla="*/ 3714921 h 6056768"/>
              <a:gd name="connsiteX127" fmla="*/ 1841430 w 7045981"/>
              <a:gd name="connsiteY127" fmla="*/ 3673503 h 6056768"/>
              <a:gd name="connsiteX128" fmla="*/ 1577760 w 7045981"/>
              <a:gd name="connsiteY128" fmla="*/ 3580909 h 6056768"/>
              <a:gd name="connsiteX129" fmla="*/ 1221228 w 7045981"/>
              <a:gd name="connsiteY129" fmla="*/ 3315694 h 6056768"/>
              <a:gd name="connsiteX130" fmla="*/ 1121837 w 7045981"/>
              <a:gd name="connsiteY130" fmla="*/ 3244132 h 6056768"/>
              <a:gd name="connsiteX131" fmla="*/ 877752 w 7045981"/>
              <a:gd name="connsiteY131" fmla="*/ 3072899 h 6056768"/>
              <a:gd name="connsiteX132" fmla="*/ 792728 w 7045981"/>
              <a:gd name="connsiteY132" fmla="*/ 3027983 h 6056768"/>
              <a:gd name="connsiteX133" fmla="*/ 744150 w 7045981"/>
              <a:gd name="connsiteY133" fmla="*/ 3124863 h 6056768"/>
              <a:gd name="connsiteX134" fmla="*/ 692466 w 7045981"/>
              <a:gd name="connsiteY134" fmla="*/ 3037398 h 6056768"/>
              <a:gd name="connsiteX135" fmla="*/ 658812 w 7045981"/>
              <a:gd name="connsiteY135" fmla="*/ 2924792 h 6056768"/>
              <a:gd name="connsiteX136" fmla="*/ 454280 w 7045981"/>
              <a:gd name="connsiteY136" fmla="*/ 2793899 h 6056768"/>
              <a:gd name="connsiteX137" fmla="*/ 569814 w 7045981"/>
              <a:gd name="connsiteY137" fmla="*/ 2654944 h 6056768"/>
              <a:gd name="connsiteX138" fmla="*/ 668931 w 7045981"/>
              <a:gd name="connsiteY138" fmla="*/ 2612727 h 6056768"/>
              <a:gd name="connsiteX139" fmla="*/ 367695 w 7045981"/>
              <a:gd name="connsiteY139" fmla="*/ 2384831 h 6056768"/>
              <a:gd name="connsiteX140" fmla="*/ 386589 w 7045981"/>
              <a:gd name="connsiteY140" fmla="*/ 2243919 h 6056768"/>
              <a:gd name="connsiteX141" fmla="*/ 269757 w 7045981"/>
              <a:gd name="connsiteY141" fmla="*/ 1987464 h 6056768"/>
              <a:gd name="connsiteX142" fmla="*/ 110248 w 7045981"/>
              <a:gd name="connsiteY142" fmla="*/ 1653163 h 6056768"/>
              <a:gd name="connsiteX143" fmla="*/ 105020 w 7045981"/>
              <a:gd name="connsiteY143" fmla="*/ 1572510 h 6056768"/>
              <a:gd name="connsiteX144" fmla="*/ 333819 w 7045981"/>
              <a:gd name="connsiteY144" fmla="*/ 1361368 h 6056768"/>
              <a:gd name="connsiteX145" fmla="*/ 81057 w 7045981"/>
              <a:gd name="connsiteY145" fmla="*/ 1235825 h 6056768"/>
              <a:gd name="connsiteX146" fmla="*/ 216193 w 7045981"/>
              <a:gd name="connsiteY146" fmla="*/ 948839 h 6056768"/>
              <a:gd name="connsiteX147" fmla="*/ 143783 w 7045981"/>
              <a:gd name="connsiteY147" fmla="*/ 710023 h 6056768"/>
              <a:gd name="connsiteX148" fmla="*/ 27747 w 7045981"/>
              <a:gd name="connsiteY148" fmla="*/ 561519 h 6056768"/>
              <a:gd name="connsiteX149" fmla="*/ 0 w 7045981"/>
              <a:gd name="connsiteY149" fmla="*/ 188422 h 6056768"/>
              <a:gd name="connsiteX150" fmla="*/ 701 w 7045981"/>
              <a:gd name="connsiteY15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58950 w 7045981"/>
              <a:gd name="connsiteY84" fmla="*/ 3383280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910633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211468 w 7045981"/>
              <a:gd name="connsiteY93" fmla="*/ 4613646 h 6056768"/>
              <a:gd name="connsiteX94" fmla="*/ 4241063 w 7045981"/>
              <a:gd name="connsiteY94" fmla="*/ 4756700 h 6056768"/>
              <a:gd name="connsiteX95" fmla="*/ 4401590 w 7045981"/>
              <a:gd name="connsiteY95" fmla="*/ 5147800 h 6056768"/>
              <a:gd name="connsiteX96" fmla="*/ 4341146 w 7045981"/>
              <a:gd name="connsiteY96" fmla="*/ 5234371 h 6056768"/>
              <a:gd name="connsiteX97" fmla="*/ 4093772 w 7045981"/>
              <a:gd name="connsiteY97" fmla="*/ 5383191 h 6056768"/>
              <a:gd name="connsiteX98" fmla="*/ 4455911 w 7045981"/>
              <a:gd name="connsiteY98" fmla="*/ 5763437 h 6056768"/>
              <a:gd name="connsiteX99" fmla="*/ 4365377 w 7045981"/>
              <a:gd name="connsiteY99" fmla="*/ 5989773 h 6056768"/>
              <a:gd name="connsiteX100" fmla="*/ 4250161 w 7045981"/>
              <a:gd name="connsiteY100" fmla="*/ 5957703 h 6056768"/>
              <a:gd name="connsiteX101" fmla="*/ 3938958 w 7045981"/>
              <a:gd name="connsiteY101" fmla="*/ 6056768 h 6056768"/>
              <a:gd name="connsiteX102" fmla="*/ 3713349 w 7045981"/>
              <a:gd name="connsiteY102" fmla="*/ 5839422 h 6056768"/>
              <a:gd name="connsiteX103" fmla="*/ 3449492 w 7045981"/>
              <a:gd name="connsiteY103" fmla="*/ 5402694 h 6056768"/>
              <a:gd name="connsiteX104" fmla="*/ 3440394 w 7045981"/>
              <a:gd name="connsiteY104" fmla="*/ 5311709 h 6056768"/>
              <a:gd name="connsiteX105" fmla="*/ 3313015 w 7045981"/>
              <a:gd name="connsiteY105" fmla="*/ 5143386 h 6056768"/>
              <a:gd name="connsiteX106" fmla="*/ 3238062 w 7045981"/>
              <a:gd name="connsiteY106" fmla="*/ 5093616 h 6056768"/>
              <a:gd name="connsiteX107" fmla="*/ 3208382 w 7045981"/>
              <a:gd name="connsiteY107" fmla="*/ 4965965 h 6056768"/>
              <a:gd name="connsiteX108" fmla="*/ 3267522 w 7045981"/>
              <a:gd name="connsiteY108" fmla="*/ 4861333 h 6056768"/>
              <a:gd name="connsiteX109" fmla="*/ 3085552 w 7045981"/>
              <a:gd name="connsiteY109" fmla="*/ 4652067 h 6056768"/>
              <a:gd name="connsiteX110" fmla="*/ 3076454 w 7045981"/>
              <a:gd name="connsiteY110" fmla="*/ 4488293 h 6056768"/>
              <a:gd name="connsiteX111" fmla="*/ 3176538 w 7045981"/>
              <a:gd name="connsiteY111" fmla="*/ 4297225 h 6056768"/>
              <a:gd name="connsiteX112" fmla="*/ 2985469 w 7045981"/>
              <a:gd name="connsiteY112" fmla="*/ 4297226 h 6056768"/>
              <a:gd name="connsiteX113" fmla="*/ 2876286 w 7045981"/>
              <a:gd name="connsiteY113" fmla="*/ 4233536 h 6056768"/>
              <a:gd name="connsiteX114" fmla="*/ 2830566 w 7045981"/>
              <a:gd name="connsiteY114" fmla="*/ 4138362 h 6056768"/>
              <a:gd name="connsiteX115" fmla="*/ 2876286 w 7045981"/>
              <a:gd name="connsiteY115" fmla="*/ 4001524 h 6056768"/>
              <a:gd name="connsiteX116" fmla="*/ 2859197 w 7045981"/>
              <a:gd name="connsiteY116" fmla="*/ 3848431 h 6056768"/>
              <a:gd name="connsiteX117" fmla="*/ 2844442 w 7045981"/>
              <a:gd name="connsiteY117" fmla="*/ 3414670 h 6056768"/>
              <a:gd name="connsiteX118" fmla="*/ 2898715 w 7045981"/>
              <a:gd name="connsiteY118" fmla="*/ 3219412 h 6056768"/>
              <a:gd name="connsiteX119" fmla="*/ 2728882 w 7045981"/>
              <a:gd name="connsiteY119" fmla="*/ 3266723 h 6056768"/>
              <a:gd name="connsiteX120" fmla="*/ 2571486 w 7045981"/>
              <a:gd name="connsiteY120" fmla="*/ 3332784 h 6056768"/>
              <a:gd name="connsiteX121" fmla="*/ 2579589 w 7045981"/>
              <a:gd name="connsiteY121" fmla="*/ 3582031 h 6056768"/>
              <a:gd name="connsiteX122" fmla="*/ 2462624 w 7045981"/>
              <a:gd name="connsiteY122" fmla="*/ 3824071 h 6056768"/>
              <a:gd name="connsiteX123" fmla="*/ 2394046 w 7045981"/>
              <a:gd name="connsiteY123" fmla="*/ 3884212 h 6056768"/>
              <a:gd name="connsiteX124" fmla="*/ 2296727 w 7045981"/>
              <a:gd name="connsiteY124" fmla="*/ 4020891 h 6056768"/>
              <a:gd name="connsiteX125" fmla="*/ 2143856 w 7045981"/>
              <a:gd name="connsiteY125" fmla="*/ 3951482 h 6056768"/>
              <a:gd name="connsiteX126" fmla="*/ 2081159 w 7045981"/>
              <a:gd name="connsiteY126" fmla="*/ 3857389 h 6056768"/>
              <a:gd name="connsiteX127" fmla="*/ 1975534 w 7045981"/>
              <a:gd name="connsiteY127" fmla="*/ 3714921 h 6056768"/>
              <a:gd name="connsiteX128" fmla="*/ 1841430 w 7045981"/>
              <a:gd name="connsiteY128" fmla="*/ 3673503 h 6056768"/>
              <a:gd name="connsiteX129" fmla="*/ 1577760 w 7045981"/>
              <a:gd name="connsiteY129" fmla="*/ 3580909 h 6056768"/>
              <a:gd name="connsiteX130" fmla="*/ 1221228 w 7045981"/>
              <a:gd name="connsiteY130" fmla="*/ 3315694 h 6056768"/>
              <a:gd name="connsiteX131" fmla="*/ 1121837 w 7045981"/>
              <a:gd name="connsiteY131" fmla="*/ 3244132 h 6056768"/>
              <a:gd name="connsiteX132" fmla="*/ 877752 w 7045981"/>
              <a:gd name="connsiteY132" fmla="*/ 3072899 h 6056768"/>
              <a:gd name="connsiteX133" fmla="*/ 792728 w 7045981"/>
              <a:gd name="connsiteY133" fmla="*/ 3027983 h 6056768"/>
              <a:gd name="connsiteX134" fmla="*/ 744150 w 7045981"/>
              <a:gd name="connsiteY134" fmla="*/ 3124863 h 6056768"/>
              <a:gd name="connsiteX135" fmla="*/ 692466 w 7045981"/>
              <a:gd name="connsiteY135" fmla="*/ 3037398 h 6056768"/>
              <a:gd name="connsiteX136" fmla="*/ 658812 w 7045981"/>
              <a:gd name="connsiteY136" fmla="*/ 2924792 h 6056768"/>
              <a:gd name="connsiteX137" fmla="*/ 454280 w 7045981"/>
              <a:gd name="connsiteY137" fmla="*/ 2793899 h 6056768"/>
              <a:gd name="connsiteX138" fmla="*/ 569814 w 7045981"/>
              <a:gd name="connsiteY138" fmla="*/ 2654944 h 6056768"/>
              <a:gd name="connsiteX139" fmla="*/ 668931 w 7045981"/>
              <a:gd name="connsiteY139" fmla="*/ 2612727 h 6056768"/>
              <a:gd name="connsiteX140" fmla="*/ 367695 w 7045981"/>
              <a:gd name="connsiteY140" fmla="*/ 2384831 h 6056768"/>
              <a:gd name="connsiteX141" fmla="*/ 386589 w 7045981"/>
              <a:gd name="connsiteY141" fmla="*/ 2243919 h 6056768"/>
              <a:gd name="connsiteX142" fmla="*/ 269757 w 7045981"/>
              <a:gd name="connsiteY142" fmla="*/ 1987464 h 6056768"/>
              <a:gd name="connsiteX143" fmla="*/ 110248 w 7045981"/>
              <a:gd name="connsiteY143" fmla="*/ 1653163 h 6056768"/>
              <a:gd name="connsiteX144" fmla="*/ 105020 w 7045981"/>
              <a:gd name="connsiteY144" fmla="*/ 1572510 h 6056768"/>
              <a:gd name="connsiteX145" fmla="*/ 333819 w 7045981"/>
              <a:gd name="connsiteY145" fmla="*/ 1361368 h 6056768"/>
              <a:gd name="connsiteX146" fmla="*/ 81057 w 7045981"/>
              <a:gd name="connsiteY146" fmla="*/ 1235825 h 6056768"/>
              <a:gd name="connsiteX147" fmla="*/ 216193 w 7045981"/>
              <a:gd name="connsiteY147" fmla="*/ 948839 h 6056768"/>
              <a:gd name="connsiteX148" fmla="*/ 143783 w 7045981"/>
              <a:gd name="connsiteY148" fmla="*/ 710023 h 6056768"/>
              <a:gd name="connsiteX149" fmla="*/ 27747 w 7045981"/>
              <a:gd name="connsiteY149" fmla="*/ 561519 h 6056768"/>
              <a:gd name="connsiteX150" fmla="*/ 0 w 7045981"/>
              <a:gd name="connsiteY150" fmla="*/ 188422 h 6056768"/>
              <a:gd name="connsiteX151" fmla="*/ 701 w 7045981"/>
              <a:gd name="connsiteY15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50980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910633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211468 w 7045981"/>
              <a:gd name="connsiteY93" fmla="*/ 4613646 h 6056768"/>
              <a:gd name="connsiteX94" fmla="*/ 4241063 w 7045981"/>
              <a:gd name="connsiteY94" fmla="*/ 4756700 h 6056768"/>
              <a:gd name="connsiteX95" fmla="*/ 4401590 w 7045981"/>
              <a:gd name="connsiteY95" fmla="*/ 5147800 h 6056768"/>
              <a:gd name="connsiteX96" fmla="*/ 4341146 w 7045981"/>
              <a:gd name="connsiteY96" fmla="*/ 5234371 h 6056768"/>
              <a:gd name="connsiteX97" fmla="*/ 4093772 w 7045981"/>
              <a:gd name="connsiteY97" fmla="*/ 5383191 h 6056768"/>
              <a:gd name="connsiteX98" fmla="*/ 4455911 w 7045981"/>
              <a:gd name="connsiteY98" fmla="*/ 5763437 h 6056768"/>
              <a:gd name="connsiteX99" fmla="*/ 4365377 w 7045981"/>
              <a:gd name="connsiteY99" fmla="*/ 5989773 h 6056768"/>
              <a:gd name="connsiteX100" fmla="*/ 4250161 w 7045981"/>
              <a:gd name="connsiteY100" fmla="*/ 5957703 h 6056768"/>
              <a:gd name="connsiteX101" fmla="*/ 3938958 w 7045981"/>
              <a:gd name="connsiteY101" fmla="*/ 6056768 h 6056768"/>
              <a:gd name="connsiteX102" fmla="*/ 3713349 w 7045981"/>
              <a:gd name="connsiteY102" fmla="*/ 5839422 h 6056768"/>
              <a:gd name="connsiteX103" fmla="*/ 3449492 w 7045981"/>
              <a:gd name="connsiteY103" fmla="*/ 5402694 h 6056768"/>
              <a:gd name="connsiteX104" fmla="*/ 3440394 w 7045981"/>
              <a:gd name="connsiteY104" fmla="*/ 5311709 h 6056768"/>
              <a:gd name="connsiteX105" fmla="*/ 3313015 w 7045981"/>
              <a:gd name="connsiteY105" fmla="*/ 5143386 h 6056768"/>
              <a:gd name="connsiteX106" fmla="*/ 3238062 w 7045981"/>
              <a:gd name="connsiteY106" fmla="*/ 5093616 h 6056768"/>
              <a:gd name="connsiteX107" fmla="*/ 3208382 w 7045981"/>
              <a:gd name="connsiteY107" fmla="*/ 4965965 h 6056768"/>
              <a:gd name="connsiteX108" fmla="*/ 3267522 w 7045981"/>
              <a:gd name="connsiteY108" fmla="*/ 4861333 h 6056768"/>
              <a:gd name="connsiteX109" fmla="*/ 3085552 w 7045981"/>
              <a:gd name="connsiteY109" fmla="*/ 4652067 h 6056768"/>
              <a:gd name="connsiteX110" fmla="*/ 3076454 w 7045981"/>
              <a:gd name="connsiteY110" fmla="*/ 4488293 h 6056768"/>
              <a:gd name="connsiteX111" fmla="*/ 3176538 w 7045981"/>
              <a:gd name="connsiteY111" fmla="*/ 4297225 h 6056768"/>
              <a:gd name="connsiteX112" fmla="*/ 2985469 w 7045981"/>
              <a:gd name="connsiteY112" fmla="*/ 4297226 h 6056768"/>
              <a:gd name="connsiteX113" fmla="*/ 2876286 w 7045981"/>
              <a:gd name="connsiteY113" fmla="*/ 4233536 h 6056768"/>
              <a:gd name="connsiteX114" fmla="*/ 2830566 w 7045981"/>
              <a:gd name="connsiteY114" fmla="*/ 4138362 h 6056768"/>
              <a:gd name="connsiteX115" fmla="*/ 2876286 w 7045981"/>
              <a:gd name="connsiteY115" fmla="*/ 4001524 h 6056768"/>
              <a:gd name="connsiteX116" fmla="*/ 2859197 w 7045981"/>
              <a:gd name="connsiteY116" fmla="*/ 3848431 h 6056768"/>
              <a:gd name="connsiteX117" fmla="*/ 2844442 w 7045981"/>
              <a:gd name="connsiteY117" fmla="*/ 3414670 h 6056768"/>
              <a:gd name="connsiteX118" fmla="*/ 2898715 w 7045981"/>
              <a:gd name="connsiteY118" fmla="*/ 3219412 h 6056768"/>
              <a:gd name="connsiteX119" fmla="*/ 2728882 w 7045981"/>
              <a:gd name="connsiteY119" fmla="*/ 3266723 h 6056768"/>
              <a:gd name="connsiteX120" fmla="*/ 2571486 w 7045981"/>
              <a:gd name="connsiteY120" fmla="*/ 3332784 h 6056768"/>
              <a:gd name="connsiteX121" fmla="*/ 2579589 w 7045981"/>
              <a:gd name="connsiteY121" fmla="*/ 3582031 h 6056768"/>
              <a:gd name="connsiteX122" fmla="*/ 2462624 w 7045981"/>
              <a:gd name="connsiteY122" fmla="*/ 3824071 h 6056768"/>
              <a:gd name="connsiteX123" fmla="*/ 2394046 w 7045981"/>
              <a:gd name="connsiteY123" fmla="*/ 3884212 h 6056768"/>
              <a:gd name="connsiteX124" fmla="*/ 2296727 w 7045981"/>
              <a:gd name="connsiteY124" fmla="*/ 4020891 h 6056768"/>
              <a:gd name="connsiteX125" fmla="*/ 2143856 w 7045981"/>
              <a:gd name="connsiteY125" fmla="*/ 3951482 h 6056768"/>
              <a:gd name="connsiteX126" fmla="*/ 2081159 w 7045981"/>
              <a:gd name="connsiteY126" fmla="*/ 3857389 h 6056768"/>
              <a:gd name="connsiteX127" fmla="*/ 1975534 w 7045981"/>
              <a:gd name="connsiteY127" fmla="*/ 3714921 h 6056768"/>
              <a:gd name="connsiteX128" fmla="*/ 1841430 w 7045981"/>
              <a:gd name="connsiteY128" fmla="*/ 3673503 h 6056768"/>
              <a:gd name="connsiteX129" fmla="*/ 1577760 w 7045981"/>
              <a:gd name="connsiteY129" fmla="*/ 3580909 h 6056768"/>
              <a:gd name="connsiteX130" fmla="*/ 1221228 w 7045981"/>
              <a:gd name="connsiteY130" fmla="*/ 3315694 h 6056768"/>
              <a:gd name="connsiteX131" fmla="*/ 1121837 w 7045981"/>
              <a:gd name="connsiteY131" fmla="*/ 3244132 h 6056768"/>
              <a:gd name="connsiteX132" fmla="*/ 877752 w 7045981"/>
              <a:gd name="connsiteY132" fmla="*/ 3072899 h 6056768"/>
              <a:gd name="connsiteX133" fmla="*/ 792728 w 7045981"/>
              <a:gd name="connsiteY133" fmla="*/ 3027983 h 6056768"/>
              <a:gd name="connsiteX134" fmla="*/ 744150 w 7045981"/>
              <a:gd name="connsiteY134" fmla="*/ 3124863 h 6056768"/>
              <a:gd name="connsiteX135" fmla="*/ 692466 w 7045981"/>
              <a:gd name="connsiteY135" fmla="*/ 3037398 h 6056768"/>
              <a:gd name="connsiteX136" fmla="*/ 658812 w 7045981"/>
              <a:gd name="connsiteY136" fmla="*/ 2924792 h 6056768"/>
              <a:gd name="connsiteX137" fmla="*/ 454280 w 7045981"/>
              <a:gd name="connsiteY137" fmla="*/ 2793899 h 6056768"/>
              <a:gd name="connsiteX138" fmla="*/ 569814 w 7045981"/>
              <a:gd name="connsiteY138" fmla="*/ 2654944 h 6056768"/>
              <a:gd name="connsiteX139" fmla="*/ 668931 w 7045981"/>
              <a:gd name="connsiteY139" fmla="*/ 2612727 h 6056768"/>
              <a:gd name="connsiteX140" fmla="*/ 367695 w 7045981"/>
              <a:gd name="connsiteY140" fmla="*/ 2384831 h 6056768"/>
              <a:gd name="connsiteX141" fmla="*/ 386589 w 7045981"/>
              <a:gd name="connsiteY141" fmla="*/ 2243919 h 6056768"/>
              <a:gd name="connsiteX142" fmla="*/ 269757 w 7045981"/>
              <a:gd name="connsiteY142" fmla="*/ 1987464 h 6056768"/>
              <a:gd name="connsiteX143" fmla="*/ 110248 w 7045981"/>
              <a:gd name="connsiteY143" fmla="*/ 1653163 h 6056768"/>
              <a:gd name="connsiteX144" fmla="*/ 105020 w 7045981"/>
              <a:gd name="connsiteY144" fmla="*/ 1572510 h 6056768"/>
              <a:gd name="connsiteX145" fmla="*/ 333819 w 7045981"/>
              <a:gd name="connsiteY145" fmla="*/ 1361368 h 6056768"/>
              <a:gd name="connsiteX146" fmla="*/ 81057 w 7045981"/>
              <a:gd name="connsiteY146" fmla="*/ 1235825 h 6056768"/>
              <a:gd name="connsiteX147" fmla="*/ 216193 w 7045981"/>
              <a:gd name="connsiteY147" fmla="*/ 948839 h 6056768"/>
              <a:gd name="connsiteX148" fmla="*/ 143783 w 7045981"/>
              <a:gd name="connsiteY148" fmla="*/ 710023 h 6056768"/>
              <a:gd name="connsiteX149" fmla="*/ 27747 w 7045981"/>
              <a:gd name="connsiteY149" fmla="*/ 561519 h 6056768"/>
              <a:gd name="connsiteX150" fmla="*/ 0 w 7045981"/>
              <a:gd name="connsiteY150" fmla="*/ 188422 h 6056768"/>
              <a:gd name="connsiteX151" fmla="*/ 701 w 7045981"/>
              <a:gd name="connsiteY15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910633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211468 w 7045981"/>
              <a:gd name="connsiteY93" fmla="*/ 4613646 h 6056768"/>
              <a:gd name="connsiteX94" fmla="*/ 4241063 w 7045981"/>
              <a:gd name="connsiteY94" fmla="*/ 4756700 h 6056768"/>
              <a:gd name="connsiteX95" fmla="*/ 4401590 w 7045981"/>
              <a:gd name="connsiteY95" fmla="*/ 5147800 h 6056768"/>
              <a:gd name="connsiteX96" fmla="*/ 4341146 w 7045981"/>
              <a:gd name="connsiteY96" fmla="*/ 5234371 h 6056768"/>
              <a:gd name="connsiteX97" fmla="*/ 4093772 w 7045981"/>
              <a:gd name="connsiteY97" fmla="*/ 5383191 h 6056768"/>
              <a:gd name="connsiteX98" fmla="*/ 4455911 w 7045981"/>
              <a:gd name="connsiteY98" fmla="*/ 5763437 h 6056768"/>
              <a:gd name="connsiteX99" fmla="*/ 4365377 w 7045981"/>
              <a:gd name="connsiteY99" fmla="*/ 5989773 h 6056768"/>
              <a:gd name="connsiteX100" fmla="*/ 4250161 w 7045981"/>
              <a:gd name="connsiteY100" fmla="*/ 5957703 h 6056768"/>
              <a:gd name="connsiteX101" fmla="*/ 3938958 w 7045981"/>
              <a:gd name="connsiteY101" fmla="*/ 6056768 h 6056768"/>
              <a:gd name="connsiteX102" fmla="*/ 3713349 w 7045981"/>
              <a:gd name="connsiteY102" fmla="*/ 5839422 h 6056768"/>
              <a:gd name="connsiteX103" fmla="*/ 3449492 w 7045981"/>
              <a:gd name="connsiteY103" fmla="*/ 5402694 h 6056768"/>
              <a:gd name="connsiteX104" fmla="*/ 3440394 w 7045981"/>
              <a:gd name="connsiteY104" fmla="*/ 5311709 h 6056768"/>
              <a:gd name="connsiteX105" fmla="*/ 3313015 w 7045981"/>
              <a:gd name="connsiteY105" fmla="*/ 5143386 h 6056768"/>
              <a:gd name="connsiteX106" fmla="*/ 3238062 w 7045981"/>
              <a:gd name="connsiteY106" fmla="*/ 5093616 h 6056768"/>
              <a:gd name="connsiteX107" fmla="*/ 3208382 w 7045981"/>
              <a:gd name="connsiteY107" fmla="*/ 4965965 h 6056768"/>
              <a:gd name="connsiteX108" fmla="*/ 3267522 w 7045981"/>
              <a:gd name="connsiteY108" fmla="*/ 4861333 h 6056768"/>
              <a:gd name="connsiteX109" fmla="*/ 3085552 w 7045981"/>
              <a:gd name="connsiteY109" fmla="*/ 4652067 h 6056768"/>
              <a:gd name="connsiteX110" fmla="*/ 3076454 w 7045981"/>
              <a:gd name="connsiteY110" fmla="*/ 4488293 h 6056768"/>
              <a:gd name="connsiteX111" fmla="*/ 3176538 w 7045981"/>
              <a:gd name="connsiteY111" fmla="*/ 4297225 h 6056768"/>
              <a:gd name="connsiteX112" fmla="*/ 2985469 w 7045981"/>
              <a:gd name="connsiteY112" fmla="*/ 4297226 h 6056768"/>
              <a:gd name="connsiteX113" fmla="*/ 2876286 w 7045981"/>
              <a:gd name="connsiteY113" fmla="*/ 4233536 h 6056768"/>
              <a:gd name="connsiteX114" fmla="*/ 2830566 w 7045981"/>
              <a:gd name="connsiteY114" fmla="*/ 4138362 h 6056768"/>
              <a:gd name="connsiteX115" fmla="*/ 2876286 w 7045981"/>
              <a:gd name="connsiteY115" fmla="*/ 4001524 h 6056768"/>
              <a:gd name="connsiteX116" fmla="*/ 2859197 w 7045981"/>
              <a:gd name="connsiteY116" fmla="*/ 3848431 h 6056768"/>
              <a:gd name="connsiteX117" fmla="*/ 2844442 w 7045981"/>
              <a:gd name="connsiteY117" fmla="*/ 3414670 h 6056768"/>
              <a:gd name="connsiteX118" fmla="*/ 2898715 w 7045981"/>
              <a:gd name="connsiteY118" fmla="*/ 3219412 h 6056768"/>
              <a:gd name="connsiteX119" fmla="*/ 2728882 w 7045981"/>
              <a:gd name="connsiteY119" fmla="*/ 3266723 h 6056768"/>
              <a:gd name="connsiteX120" fmla="*/ 2571486 w 7045981"/>
              <a:gd name="connsiteY120" fmla="*/ 3332784 h 6056768"/>
              <a:gd name="connsiteX121" fmla="*/ 2579589 w 7045981"/>
              <a:gd name="connsiteY121" fmla="*/ 3582031 h 6056768"/>
              <a:gd name="connsiteX122" fmla="*/ 2462624 w 7045981"/>
              <a:gd name="connsiteY122" fmla="*/ 3824071 h 6056768"/>
              <a:gd name="connsiteX123" fmla="*/ 2394046 w 7045981"/>
              <a:gd name="connsiteY123" fmla="*/ 3884212 h 6056768"/>
              <a:gd name="connsiteX124" fmla="*/ 2296727 w 7045981"/>
              <a:gd name="connsiteY124" fmla="*/ 4020891 h 6056768"/>
              <a:gd name="connsiteX125" fmla="*/ 2143856 w 7045981"/>
              <a:gd name="connsiteY125" fmla="*/ 3951482 h 6056768"/>
              <a:gd name="connsiteX126" fmla="*/ 2081159 w 7045981"/>
              <a:gd name="connsiteY126" fmla="*/ 3857389 h 6056768"/>
              <a:gd name="connsiteX127" fmla="*/ 1975534 w 7045981"/>
              <a:gd name="connsiteY127" fmla="*/ 3714921 h 6056768"/>
              <a:gd name="connsiteX128" fmla="*/ 1841430 w 7045981"/>
              <a:gd name="connsiteY128" fmla="*/ 3673503 h 6056768"/>
              <a:gd name="connsiteX129" fmla="*/ 1577760 w 7045981"/>
              <a:gd name="connsiteY129" fmla="*/ 3580909 h 6056768"/>
              <a:gd name="connsiteX130" fmla="*/ 1221228 w 7045981"/>
              <a:gd name="connsiteY130" fmla="*/ 3315694 h 6056768"/>
              <a:gd name="connsiteX131" fmla="*/ 1121837 w 7045981"/>
              <a:gd name="connsiteY131" fmla="*/ 3244132 h 6056768"/>
              <a:gd name="connsiteX132" fmla="*/ 877752 w 7045981"/>
              <a:gd name="connsiteY132" fmla="*/ 3072899 h 6056768"/>
              <a:gd name="connsiteX133" fmla="*/ 792728 w 7045981"/>
              <a:gd name="connsiteY133" fmla="*/ 3027983 h 6056768"/>
              <a:gd name="connsiteX134" fmla="*/ 744150 w 7045981"/>
              <a:gd name="connsiteY134" fmla="*/ 3124863 h 6056768"/>
              <a:gd name="connsiteX135" fmla="*/ 692466 w 7045981"/>
              <a:gd name="connsiteY135" fmla="*/ 3037398 h 6056768"/>
              <a:gd name="connsiteX136" fmla="*/ 658812 w 7045981"/>
              <a:gd name="connsiteY136" fmla="*/ 2924792 h 6056768"/>
              <a:gd name="connsiteX137" fmla="*/ 454280 w 7045981"/>
              <a:gd name="connsiteY137" fmla="*/ 2793899 h 6056768"/>
              <a:gd name="connsiteX138" fmla="*/ 569814 w 7045981"/>
              <a:gd name="connsiteY138" fmla="*/ 2654944 h 6056768"/>
              <a:gd name="connsiteX139" fmla="*/ 668931 w 7045981"/>
              <a:gd name="connsiteY139" fmla="*/ 2612727 h 6056768"/>
              <a:gd name="connsiteX140" fmla="*/ 367695 w 7045981"/>
              <a:gd name="connsiteY140" fmla="*/ 2384831 h 6056768"/>
              <a:gd name="connsiteX141" fmla="*/ 386589 w 7045981"/>
              <a:gd name="connsiteY141" fmla="*/ 2243919 h 6056768"/>
              <a:gd name="connsiteX142" fmla="*/ 269757 w 7045981"/>
              <a:gd name="connsiteY142" fmla="*/ 1987464 h 6056768"/>
              <a:gd name="connsiteX143" fmla="*/ 110248 w 7045981"/>
              <a:gd name="connsiteY143" fmla="*/ 1653163 h 6056768"/>
              <a:gd name="connsiteX144" fmla="*/ 105020 w 7045981"/>
              <a:gd name="connsiteY144" fmla="*/ 1572510 h 6056768"/>
              <a:gd name="connsiteX145" fmla="*/ 333819 w 7045981"/>
              <a:gd name="connsiteY145" fmla="*/ 1361368 h 6056768"/>
              <a:gd name="connsiteX146" fmla="*/ 81057 w 7045981"/>
              <a:gd name="connsiteY146" fmla="*/ 1235825 h 6056768"/>
              <a:gd name="connsiteX147" fmla="*/ 216193 w 7045981"/>
              <a:gd name="connsiteY147" fmla="*/ 948839 h 6056768"/>
              <a:gd name="connsiteX148" fmla="*/ 143783 w 7045981"/>
              <a:gd name="connsiteY148" fmla="*/ 710023 h 6056768"/>
              <a:gd name="connsiteX149" fmla="*/ 27747 w 7045981"/>
              <a:gd name="connsiteY149" fmla="*/ 561519 h 6056768"/>
              <a:gd name="connsiteX150" fmla="*/ 0 w 7045981"/>
              <a:gd name="connsiteY150" fmla="*/ 188422 h 6056768"/>
              <a:gd name="connsiteX151" fmla="*/ 701 w 7045981"/>
              <a:gd name="connsiteY15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211468 w 7045981"/>
              <a:gd name="connsiteY93" fmla="*/ 4613646 h 6056768"/>
              <a:gd name="connsiteX94" fmla="*/ 4241063 w 7045981"/>
              <a:gd name="connsiteY94" fmla="*/ 4756700 h 6056768"/>
              <a:gd name="connsiteX95" fmla="*/ 4401590 w 7045981"/>
              <a:gd name="connsiteY95" fmla="*/ 5147800 h 6056768"/>
              <a:gd name="connsiteX96" fmla="*/ 4341146 w 7045981"/>
              <a:gd name="connsiteY96" fmla="*/ 5234371 h 6056768"/>
              <a:gd name="connsiteX97" fmla="*/ 4093772 w 7045981"/>
              <a:gd name="connsiteY97" fmla="*/ 5383191 h 6056768"/>
              <a:gd name="connsiteX98" fmla="*/ 4455911 w 7045981"/>
              <a:gd name="connsiteY98" fmla="*/ 5763437 h 6056768"/>
              <a:gd name="connsiteX99" fmla="*/ 4365377 w 7045981"/>
              <a:gd name="connsiteY99" fmla="*/ 5989773 h 6056768"/>
              <a:gd name="connsiteX100" fmla="*/ 4250161 w 7045981"/>
              <a:gd name="connsiteY100" fmla="*/ 5957703 h 6056768"/>
              <a:gd name="connsiteX101" fmla="*/ 3938958 w 7045981"/>
              <a:gd name="connsiteY101" fmla="*/ 6056768 h 6056768"/>
              <a:gd name="connsiteX102" fmla="*/ 3713349 w 7045981"/>
              <a:gd name="connsiteY102" fmla="*/ 5839422 h 6056768"/>
              <a:gd name="connsiteX103" fmla="*/ 3449492 w 7045981"/>
              <a:gd name="connsiteY103" fmla="*/ 5402694 h 6056768"/>
              <a:gd name="connsiteX104" fmla="*/ 3440394 w 7045981"/>
              <a:gd name="connsiteY104" fmla="*/ 5311709 h 6056768"/>
              <a:gd name="connsiteX105" fmla="*/ 3313015 w 7045981"/>
              <a:gd name="connsiteY105" fmla="*/ 5143386 h 6056768"/>
              <a:gd name="connsiteX106" fmla="*/ 3238062 w 7045981"/>
              <a:gd name="connsiteY106" fmla="*/ 5093616 h 6056768"/>
              <a:gd name="connsiteX107" fmla="*/ 3208382 w 7045981"/>
              <a:gd name="connsiteY107" fmla="*/ 4965965 h 6056768"/>
              <a:gd name="connsiteX108" fmla="*/ 3267522 w 7045981"/>
              <a:gd name="connsiteY108" fmla="*/ 4861333 h 6056768"/>
              <a:gd name="connsiteX109" fmla="*/ 3085552 w 7045981"/>
              <a:gd name="connsiteY109" fmla="*/ 4652067 h 6056768"/>
              <a:gd name="connsiteX110" fmla="*/ 3076454 w 7045981"/>
              <a:gd name="connsiteY110" fmla="*/ 4488293 h 6056768"/>
              <a:gd name="connsiteX111" fmla="*/ 3176538 w 7045981"/>
              <a:gd name="connsiteY111" fmla="*/ 4297225 h 6056768"/>
              <a:gd name="connsiteX112" fmla="*/ 2985469 w 7045981"/>
              <a:gd name="connsiteY112" fmla="*/ 4297226 h 6056768"/>
              <a:gd name="connsiteX113" fmla="*/ 2876286 w 7045981"/>
              <a:gd name="connsiteY113" fmla="*/ 4233536 h 6056768"/>
              <a:gd name="connsiteX114" fmla="*/ 2830566 w 7045981"/>
              <a:gd name="connsiteY114" fmla="*/ 4138362 h 6056768"/>
              <a:gd name="connsiteX115" fmla="*/ 2876286 w 7045981"/>
              <a:gd name="connsiteY115" fmla="*/ 4001524 h 6056768"/>
              <a:gd name="connsiteX116" fmla="*/ 2859197 w 7045981"/>
              <a:gd name="connsiteY116" fmla="*/ 3848431 h 6056768"/>
              <a:gd name="connsiteX117" fmla="*/ 2844442 w 7045981"/>
              <a:gd name="connsiteY117" fmla="*/ 3414670 h 6056768"/>
              <a:gd name="connsiteX118" fmla="*/ 2898715 w 7045981"/>
              <a:gd name="connsiteY118" fmla="*/ 3219412 h 6056768"/>
              <a:gd name="connsiteX119" fmla="*/ 2728882 w 7045981"/>
              <a:gd name="connsiteY119" fmla="*/ 3266723 h 6056768"/>
              <a:gd name="connsiteX120" fmla="*/ 2571486 w 7045981"/>
              <a:gd name="connsiteY120" fmla="*/ 3332784 h 6056768"/>
              <a:gd name="connsiteX121" fmla="*/ 2579589 w 7045981"/>
              <a:gd name="connsiteY121" fmla="*/ 3582031 h 6056768"/>
              <a:gd name="connsiteX122" fmla="*/ 2462624 w 7045981"/>
              <a:gd name="connsiteY122" fmla="*/ 3824071 h 6056768"/>
              <a:gd name="connsiteX123" fmla="*/ 2394046 w 7045981"/>
              <a:gd name="connsiteY123" fmla="*/ 3884212 h 6056768"/>
              <a:gd name="connsiteX124" fmla="*/ 2296727 w 7045981"/>
              <a:gd name="connsiteY124" fmla="*/ 4020891 h 6056768"/>
              <a:gd name="connsiteX125" fmla="*/ 2143856 w 7045981"/>
              <a:gd name="connsiteY125" fmla="*/ 3951482 h 6056768"/>
              <a:gd name="connsiteX126" fmla="*/ 2081159 w 7045981"/>
              <a:gd name="connsiteY126" fmla="*/ 3857389 h 6056768"/>
              <a:gd name="connsiteX127" fmla="*/ 1975534 w 7045981"/>
              <a:gd name="connsiteY127" fmla="*/ 3714921 h 6056768"/>
              <a:gd name="connsiteX128" fmla="*/ 1841430 w 7045981"/>
              <a:gd name="connsiteY128" fmla="*/ 3673503 h 6056768"/>
              <a:gd name="connsiteX129" fmla="*/ 1577760 w 7045981"/>
              <a:gd name="connsiteY129" fmla="*/ 3580909 h 6056768"/>
              <a:gd name="connsiteX130" fmla="*/ 1221228 w 7045981"/>
              <a:gd name="connsiteY130" fmla="*/ 3315694 h 6056768"/>
              <a:gd name="connsiteX131" fmla="*/ 1121837 w 7045981"/>
              <a:gd name="connsiteY131" fmla="*/ 3244132 h 6056768"/>
              <a:gd name="connsiteX132" fmla="*/ 877752 w 7045981"/>
              <a:gd name="connsiteY132" fmla="*/ 3072899 h 6056768"/>
              <a:gd name="connsiteX133" fmla="*/ 792728 w 7045981"/>
              <a:gd name="connsiteY133" fmla="*/ 3027983 h 6056768"/>
              <a:gd name="connsiteX134" fmla="*/ 744150 w 7045981"/>
              <a:gd name="connsiteY134" fmla="*/ 3124863 h 6056768"/>
              <a:gd name="connsiteX135" fmla="*/ 692466 w 7045981"/>
              <a:gd name="connsiteY135" fmla="*/ 3037398 h 6056768"/>
              <a:gd name="connsiteX136" fmla="*/ 658812 w 7045981"/>
              <a:gd name="connsiteY136" fmla="*/ 2924792 h 6056768"/>
              <a:gd name="connsiteX137" fmla="*/ 454280 w 7045981"/>
              <a:gd name="connsiteY137" fmla="*/ 2793899 h 6056768"/>
              <a:gd name="connsiteX138" fmla="*/ 569814 w 7045981"/>
              <a:gd name="connsiteY138" fmla="*/ 2654944 h 6056768"/>
              <a:gd name="connsiteX139" fmla="*/ 668931 w 7045981"/>
              <a:gd name="connsiteY139" fmla="*/ 2612727 h 6056768"/>
              <a:gd name="connsiteX140" fmla="*/ 367695 w 7045981"/>
              <a:gd name="connsiteY140" fmla="*/ 2384831 h 6056768"/>
              <a:gd name="connsiteX141" fmla="*/ 386589 w 7045981"/>
              <a:gd name="connsiteY141" fmla="*/ 2243919 h 6056768"/>
              <a:gd name="connsiteX142" fmla="*/ 269757 w 7045981"/>
              <a:gd name="connsiteY142" fmla="*/ 1987464 h 6056768"/>
              <a:gd name="connsiteX143" fmla="*/ 110248 w 7045981"/>
              <a:gd name="connsiteY143" fmla="*/ 1653163 h 6056768"/>
              <a:gd name="connsiteX144" fmla="*/ 105020 w 7045981"/>
              <a:gd name="connsiteY144" fmla="*/ 1572510 h 6056768"/>
              <a:gd name="connsiteX145" fmla="*/ 333819 w 7045981"/>
              <a:gd name="connsiteY145" fmla="*/ 1361368 h 6056768"/>
              <a:gd name="connsiteX146" fmla="*/ 81057 w 7045981"/>
              <a:gd name="connsiteY146" fmla="*/ 1235825 h 6056768"/>
              <a:gd name="connsiteX147" fmla="*/ 216193 w 7045981"/>
              <a:gd name="connsiteY147" fmla="*/ 948839 h 6056768"/>
              <a:gd name="connsiteX148" fmla="*/ 143783 w 7045981"/>
              <a:gd name="connsiteY148" fmla="*/ 710023 h 6056768"/>
              <a:gd name="connsiteX149" fmla="*/ 27747 w 7045981"/>
              <a:gd name="connsiteY149" fmla="*/ 561519 h 6056768"/>
              <a:gd name="connsiteX150" fmla="*/ 0 w 7045981"/>
              <a:gd name="connsiteY150" fmla="*/ 188422 h 6056768"/>
              <a:gd name="connsiteX151" fmla="*/ 701 w 7045981"/>
              <a:gd name="connsiteY15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441506 w 7045981"/>
              <a:gd name="connsiteY93" fmla="*/ 4647537 h 6056768"/>
              <a:gd name="connsiteX94" fmla="*/ 4211468 w 7045981"/>
              <a:gd name="connsiteY94" fmla="*/ 4613646 h 6056768"/>
              <a:gd name="connsiteX95" fmla="*/ 4241063 w 7045981"/>
              <a:gd name="connsiteY95" fmla="*/ 4756700 h 6056768"/>
              <a:gd name="connsiteX96" fmla="*/ 4401590 w 7045981"/>
              <a:gd name="connsiteY96" fmla="*/ 5147800 h 6056768"/>
              <a:gd name="connsiteX97" fmla="*/ 4341146 w 7045981"/>
              <a:gd name="connsiteY97" fmla="*/ 5234371 h 6056768"/>
              <a:gd name="connsiteX98" fmla="*/ 4093772 w 7045981"/>
              <a:gd name="connsiteY98" fmla="*/ 5383191 h 6056768"/>
              <a:gd name="connsiteX99" fmla="*/ 4455911 w 7045981"/>
              <a:gd name="connsiteY99" fmla="*/ 5763437 h 6056768"/>
              <a:gd name="connsiteX100" fmla="*/ 4365377 w 7045981"/>
              <a:gd name="connsiteY100" fmla="*/ 5989773 h 6056768"/>
              <a:gd name="connsiteX101" fmla="*/ 4250161 w 7045981"/>
              <a:gd name="connsiteY101" fmla="*/ 5957703 h 6056768"/>
              <a:gd name="connsiteX102" fmla="*/ 3938958 w 7045981"/>
              <a:gd name="connsiteY102" fmla="*/ 6056768 h 6056768"/>
              <a:gd name="connsiteX103" fmla="*/ 3713349 w 7045981"/>
              <a:gd name="connsiteY103" fmla="*/ 5839422 h 6056768"/>
              <a:gd name="connsiteX104" fmla="*/ 3449492 w 7045981"/>
              <a:gd name="connsiteY104" fmla="*/ 5402694 h 6056768"/>
              <a:gd name="connsiteX105" fmla="*/ 3440394 w 7045981"/>
              <a:gd name="connsiteY105" fmla="*/ 5311709 h 6056768"/>
              <a:gd name="connsiteX106" fmla="*/ 3313015 w 7045981"/>
              <a:gd name="connsiteY106" fmla="*/ 5143386 h 6056768"/>
              <a:gd name="connsiteX107" fmla="*/ 3238062 w 7045981"/>
              <a:gd name="connsiteY107" fmla="*/ 5093616 h 6056768"/>
              <a:gd name="connsiteX108" fmla="*/ 3208382 w 7045981"/>
              <a:gd name="connsiteY108" fmla="*/ 4965965 h 6056768"/>
              <a:gd name="connsiteX109" fmla="*/ 3267522 w 7045981"/>
              <a:gd name="connsiteY109" fmla="*/ 4861333 h 6056768"/>
              <a:gd name="connsiteX110" fmla="*/ 3085552 w 7045981"/>
              <a:gd name="connsiteY110" fmla="*/ 4652067 h 6056768"/>
              <a:gd name="connsiteX111" fmla="*/ 3076454 w 7045981"/>
              <a:gd name="connsiteY111" fmla="*/ 4488293 h 6056768"/>
              <a:gd name="connsiteX112" fmla="*/ 3176538 w 7045981"/>
              <a:gd name="connsiteY112" fmla="*/ 4297225 h 6056768"/>
              <a:gd name="connsiteX113" fmla="*/ 2985469 w 7045981"/>
              <a:gd name="connsiteY113" fmla="*/ 4297226 h 6056768"/>
              <a:gd name="connsiteX114" fmla="*/ 2876286 w 7045981"/>
              <a:gd name="connsiteY114" fmla="*/ 4233536 h 6056768"/>
              <a:gd name="connsiteX115" fmla="*/ 2830566 w 7045981"/>
              <a:gd name="connsiteY115" fmla="*/ 4138362 h 6056768"/>
              <a:gd name="connsiteX116" fmla="*/ 2876286 w 7045981"/>
              <a:gd name="connsiteY116" fmla="*/ 4001524 h 6056768"/>
              <a:gd name="connsiteX117" fmla="*/ 2859197 w 7045981"/>
              <a:gd name="connsiteY117" fmla="*/ 3848431 h 6056768"/>
              <a:gd name="connsiteX118" fmla="*/ 2844442 w 7045981"/>
              <a:gd name="connsiteY118" fmla="*/ 3414670 h 6056768"/>
              <a:gd name="connsiteX119" fmla="*/ 2898715 w 7045981"/>
              <a:gd name="connsiteY119" fmla="*/ 3219412 h 6056768"/>
              <a:gd name="connsiteX120" fmla="*/ 2728882 w 7045981"/>
              <a:gd name="connsiteY120" fmla="*/ 3266723 h 6056768"/>
              <a:gd name="connsiteX121" fmla="*/ 2571486 w 7045981"/>
              <a:gd name="connsiteY121" fmla="*/ 3332784 h 6056768"/>
              <a:gd name="connsiteX122" fmla="*/ 2579589 w 7045981"/>
              <a:gd name="connsiteY122" fmla="*/ 3582031 h 6056768"/>
              <a:gd name="connsiteX123" fmla="*/ 2462624 w 7045981"/>
              <a:gd name="connsiteY123" fmla="*/ 3824071 h 6056768"/>
              <a:gd name="connsiteX124" fmla="*/ 2394046 w 7045981"/>
              <a:gd name="connsiteY124" fmla="*/ 3884212 h 6056768"/>
              <a:gd name="connsiteX125" fmla="*/ 2296727 w 7045981"/>
              <a:gd name="connsiteY125" fmla="*/ 4020891 h 6056768"/>
              <a:gd name="connsiteX126" fmla="*/ 2143856 w 7045981"/>
              <a:gd name="connsiteY126" fmla="*/ 3951482 h 6056768"/>
              <a:gd name="connsiteX127" fmla="*/ 2081159 w 7045981"/>
              <a:gd name="connsiteY127" fmla="*/ 3857389 h 6056768"/>
              <a:gd name="connsiteX128" fmla="*/ 1975534 w 7045981"/>
              <a:gd name="connsiteY128" fmla="*/ 3714921 h 6056768"/>
              <a:gd name="connsiteX129" fmla="*/ 1841430 w 7045981"/>
              <a:gd name="connsiteY129" fmla="*/ 3673503 h 6056768"/>
              <a:gd name="connsiteX130" fmla="*/ 1577760 w 7045981"/>
              <a:gd name="connsiteY130" fmla="*/ 3580909 h 6056768"/>
              <a:gd name="connsiteX131" fmla="*/ 1221228 w 7045981"/>
              <a:gd name="connsiteY131" fmla="*/ 3315694 h 6056768"/>
              <a:gd name="connsiteX132" fmla="*/ 1121837 w 7045981"/>
              <a:gd name="connsiteY132" fmla="*/ 3244132 h 6056768"/>
              <a:gd name="connsiteX133" fmla="*/ 877752 w 7045981"/>
              <a:gd name="connsiteY133" fmla="*/ 3072899 h 6056768"/>
              <a:gd name="connsiteX134" fmla="*/ 792728 w 7045981"/>
              <a:gd name="connsiteY134" fmla="*/ 3027983 h 6056768"/>
              <a:gd name="connsiteX135" fmla="*/ 744150 w 7045981"/>
              <a:gd name="connsiteY135" fmla="*/ 3124863 h 6056768"/>
              <a:gd name="connsiteX136" fmla="*/ 692466 w 7045981"/>
              <a:gd name="connsiteY136" fmla="*/ 3037398 h 6056768"/>
              <a:gd name="connsiteX137" fmla="*/ 658812 w 7045981"/>
              <a:gd name="connsiteY137" fmla="*/ 2924792 h 6056768"/>
              <a:gd name="connsiteX138" fmla="*/ 454280 w 7045981"/>
              <a:gd name="connsiteY138" fmla="*/ 2793899 h 6056768"/>
              <a:gd name="connsiteX139" fmla="*/ 569814 w 7045981"/>
              <a:gd name="connsiteY139" fmla="*/ 2654944 h 6056768"/>
              <a:gd name="connsiteX140" fmla="*/ 668931 w 7045981"/>
              <a:gd name="connsiteY140" fmla="*/ 2612727 h 6056768"/>
              <a:gd name="connsiteX141" fmla="*/ 367695 w 7045981"/>
              <a:gd name="connsiteY141" fmla="*/ 2384831 h 6056768"/>
              <a:gd name="connsiteX142" fmla="*/ 386589 w 7045981"/>
              <a:gd name="connsiteY142" fmla="*/ 2243919 h 6056768"/>
              <a:gd name="connsiteX143" fmla="*/ 269757 w 7045981"/>
              <a:gd name="connsiteY143" fmla="*/ 1987464 h 6056768"/>
              <a:gd name="connsiteX144" fmla="*/ 110248 w 7045981"/>
              <a:gd name="connsiteY144" fmla="*/ 1653163 h 6056768"/>
              <a:gd name="connsiteX145" fmla="*/ 105020 w 7045981"/>
              <a:gd name="connsiteY145" fmla="*/ 1572510 h 6056768"/>
              <a:gd name="connsiteX146" fmla="*/ 333819 w 7045981"/>
              <a:gd name="connsiteY146" fmla="*/ 1361368 h 6056768"/>
              <a:gd name="connsiteX147" fmla="*/ 81057 w 7045981"/>
              <a:gd name="connsiteY147" fmla="*/ 1235825 h 6056768"/>
              <a:gd name="connsiteX148" fmla="*/ 216193 w 7045981"/>
              <a:gd name="connsiteY148" fmla="*/ 948839 h 6056768"/>
              <a:gd name="connsiteX149" fmla="*/ 143783 w 7045981"/>
              <a:gd name="connsiteY149" fmla="*/ 710023 h 6056768"/>
              <a:gd name="connsiteX150" fmla="*/ 27747 w 7045981"/>
              <a:gd name="connsiteY150" fmla="*/ 561519 h 6056768"/>
              <a:gd name="connsiteX151" fmla="*/ 0 w 7045981"/>
              <a:gd name="connsiteY151" fmla="*/ 188422 h 6056768"/>
              <a:gd name="connsiteX152" fmla="*/ 701 w 7045981"/>
              <a:gd name="connsiteY15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441506 w 7045981"/>
              <a:gd name="connsiteY93" fmla="*/ 4615732 h 6056768"/>
              <a:gd name="connsiteX94" fmla="*/ 4211468 w 7045981"/>
              <a:gd name="connsiteY94" fmla="*/ 4613646 h 6056768"/>
              <a:gd name="connsiteX95" fmla="*/ 4241063 w 7045981"/>
              <a:gd name="connsiteY95" fmla="*/ 4756700 h 6056768"/>
              <a:gd name="connsiteX96" fmla="*/ 4401590 w 7045981"/>
              <a:gd name="connsiteY96" fmla="*/ 5147800 h 6056768"/>
              <a:gd name="connsiteX97" fmla="*/ 4341146 w 7045981"/>
              <a:gd name="connsiteY97" fmla="*/ 5234371 h 6056768"/>
              <a:gd name="connsiteX98" fmla="*/ 4093772 w 7045981"/>
              <a:gd name="connsiteY98" fmla="*/ 5383191 h 6056768"/>
              <a:gd name="connsiteX99" fmla="*/ 4455911 w 7045981"/>
              <a:gd name="connsiteY99" fmla="*/ 5763437 h 6056768"/>
              <a:gd name="connsiteX100" fmla="*/ 4365377 w 7045981"/>
              <a:gd name="connsiteY100" fmla="*/ 5989773 h 6056768"/>
              <a:gd name="connsiteX101" fmla="*/ 4250161 w 7045981"/>
              <a:gd name="connsiteY101" fmla="*/ 5957703 h 6056768"/>
              <a:gd name="connsiteX102" fmla="*/ 3938958 w 7045981"/>
              <a:gd name="connsiteY102" fmla="*/ 6056768 h 6056768"/>
              <a:gd name="connsiteX103" fmla="*/ 3713349 w 7045981"/>
              <a:gd name="connsiteY103" fmla="*/ 5839422 h 6056768"/>
              <a:gd name="connsiteX104" fmla="*/ 3449492 w 7045981"/>
              <a:gd name="connsiteY104" fmla="*/ 5402694 h 6056768"/>
              <a:gd name="connsiteX105" fmla="*/ 3440394 w 7045981"/>
              <a:gd name="connsiteY105" fmla="*/ 5311709 h 6056768"/>
              <a:gd name="connsiteX106" fmla="*/ 3313015 w 7045981"/>
              <a:gd name="connsiteY106" fmla="*/ 5143386 h 6056768"/>
              <a:gd name="connsiteX107" fmla="*/ 3238062 w 7045981"/>
              <a:gd name="connsiteY107" fmla="*/ 5093616 h 6056768"/>
              <a:gd name="connsiteX108" fmla="*/ 3208382 w 7045981"/>
              <a:gd name="connsiteY108" fmla="*/ 4965965 h 6056768"/>
              <a:gd name="connsiteX109" fmla="*/ 3267522 w 7045981"/>
              <a:gd name="connsiteY109" fmla="*/ 4861333 h 6056768"/>
              <a:gd name="connsiteX110" fmla="*/ 3085552 w 7045981"/>
              <a:gd name="connsiteY110" fmla="*/ 4652067 h 6056768"/>
              <a:gd name="connsiteX111" fmla="*/ 3076454 w 7045981"/>
              <a:gd name="connsiteY111" fmla="*/ 4488293 h 6056768"/>
              <a:gd name="connsiteX112" fmla="*/ 3176538 w 7045981"/>
              <a:gd name="connsiteY112" fmla="*/ 4297225 h 6056768"/>
              <a:gd name="connsiteX113" fmla="*/ 2985469 w 7045981"/>
              <a:gd name="connsiteY113" fmla="*/ 4297226 h 6056768"/>
              <a:gd name="connsiteX114" fmla="*/ 2876286 w 7045981"/>
              <a:gd name="connsiteY114" fmla="*/ 4233536 h 6056768"/>
              <a:gd name="connsiteX115" fmla="*/ 2830566 w 7045981"/>
              <a:gd name="connsiteY115" fmla="*/ 4138362 h 6056768"/>
              <a:gd name="connsiteX116" fmla="*/ 2876286 w 7045981"/>
              <a:gd name="connsiteY116" fmla="*/ 4001524 h 6056768"/>
              <a:gd name="connsiteX117" fmla="*/ 2859197 w 7045981"/>
              <a:gd name="connsiteY117" fmla="*/ 3848431 h 6056768"/>
              <a:gd name="connsiteX118" fmla="*/ 2844442 w 7045981"/>
              <a:gd name="connsiteY118" fmla="*/ 3414670 h 6056768"/>
              <a:gd name="connsiteX119" fmla="*/ 2898715 w 7045981"/>
              <a:gd name="connsiteY119" fmla="*/ 3219412 h 6056768"/>
              <a:gd name="connsiteX120" fmla="*/ 2728882 w 7045981"/>
              <a:gd name="connsiteY120" fmla="*/ 3266723 h 6056768"/>
              <a:gd name="connsiteX121" fmla="*/ 2571486 w 7045981"/>
              <a:gd name="connsiteY121" fmla="*/ 3332784 h 6056768"/>
              <a:gd name="connsiteX122" fmla="*/ 2579589 w 7045981"/>
              <a:gd name="connsiteY122" fmla="*/ 3582031 h 6056768"/>
              <a:gd name="connsiteX123" fmla="*/ 2462624 w 7045981"/>
              <a:gd name="connsiteY123" fmla="*/ 3824071 h 6056768"/>
              <a:gd name="connsiteX124" fmla="*/ 2394046 w 7045981"/>
              <a:gd name="connsiteY124" fmla="*/ 3884212 h 6056768"/>
              <a:gd name="connsiteX125" fmla="*/ 2296727 w 7045981"/>
              <a:gd name="connsiteY125" fmla="*/ 4020891 h 6056768"/>
              <a:gd name="connsiteX126" fmla="*/ 2143856 w 7045981"/>
              <a:gd name="connsiteY126" fmla="*/ 3951482 h 6056768"/>
              <a:gd name="connsiteX127" fmla="*/ 2081159 w 7045981"/>
              <a:gd name="connsiteY127" fmla="*/ 3857389 h 6056768"/>
              <a:gd name="connsiteX128" fmla="*/ 1975534 w 7045981"/>
              <a:gd name="connsiteY128" fmla="*/ 3714921 h 6056768"/>
              <a:gd name="connsiteX129" fmla="*/ 1841430 w 7045981"/>
              <a:gd name="connsiteY129" fmla="*/ 3673503 h 6056768"/>
              <a:gd name="connsiteX130" fmla="*/ 1577760 w 7045981"/>
              <a:gd name="connsiteY130" fmla="*/ 3580909 h 6056768"/>
              <a:gd name="connsiteX131" fmla="*/ 1221228 w 7045981"/>
              <a:gd name="connsiteY131" fmla="*/ 3315694 h 6056768"/>
              <a:gd name="connsiteX132" fmla="*/ 1121837 w 7045981"/>
              <a:gd name="connsiteY132" fmla="*/ 3244132 h 6056768"/>
              <a:gd name="connsiteX133" fmla="*/ 877752 w 7045981"/>
              <a:gd name="connsiteY133" fmla="*/ 3072899 h 6056768"/>
              <a:gd name="connsiteX134" fmla="*/ 792728 w 7045981"/>
              <a:gd name="connsiteY134" fmla="*/ 3027983 h 6056768"/>
              <a:gd name="connsiteX135" fmla="*/ 744150 w 7045981"/>
              <a:gd name="connsiteY135" fmla="*/ 3124863 h 6056768"/>
              <a:gd name="connsiteX136" fmla="*/ 692466 w 7045981"/>
              <a:gd name="connsiteY136" fmla="*/ 3037398 h 6056768"/>
              <a:gd name="connsiteX137" fmla="*/ 658812 w 7045981"/>
              <a:gd name="connsiteY137" fmla="*/ 2924792 h 6056768"/>
              <a:gd name="connsiteX138" fmla="*/ 454280 w 7045981"/>
              <a:gd name="connsiteY138" fmla="*/ 2793899 h 6056768"/>
              <a:gd name="connsiteX139" fmla="*/ 569814 w 7045981"/>
              <a:gd name="connsiteY139" fmla="*/ 2654944 h 6056768"/>
              <a:gd name="connsiteX140" fmla="*/ 668931 w 7045981"/>
              <a:gd name="connsiteY140" fmla="*/ 2612727 h 6056768"/>
              <a:gd name="connsiteX141" fmla="*/ 367695 w 7045981"/>
              <a:gd name="connsiteY141" fmla="*/ 2384831 h 6056768"/>
              <a:gd name="connsiteX142" fmla="*/ 386589 w 7045981"/>
              <a:gd name="connsiteY142" fmla="*/ 2243919 h 6056768"/>
              <a:gd name="connsiteX143" fmla="*/ 269757 w 7045981"/>
              <a:gd name="connsiteY143" fmla="*/ 1987464 h 6056768"/>
              <a:gd name="connsiteX144" fmla="*/ 110248 w 7045981"/>
              <a:gd name="connsiteY144" fmla="*/ 1653163 h 6056768"/>
              <a:gd name="connsiteX145" fmla="*/ 105020 w 7045981"/>
              <a:gd name="connsiteY145" fmla="*/ 1572510 h 6056768"/>
              <a:gd name="connsiteX146" fmla="*/ 333819 w 7045981"/>
              <a:gd name="connsiteY146" fmla="*/ 1361368 h 6056768"/>
              <a:gd name="connsiteX147" fmla="*/ 81057 w 7045981"/>
              <a:gd name="connsiteY147" fmla="*/ 1235825 h 6056768"/>
              <a:gd name="connsiteX148" fmla="*/ 216193 w 7045981"/>
              <a:gd name="connsiteY148" fmla="*/ 948839 h 6056768"/>
              <a:gd name="connsiteX149" fmla="*/ 143783 w 7045981"/>
              <a:gd name="connsiteY149" fmla="*/ 710023 h 6056768"/>
              <a:gd name="connsiteX150" fmla="*/ 27747 w 7045981"/>
              <a:gd name="connsiteY150" fmla="*/ 561519 h 6056768"/>
              <a:gd name="connsiteX151" fmla="*/ 0 w 7045981"/>
              <a:gd name="connsiteY151" fmla="*/ 188422 h 6056768"/>
              <a:gd name="connsiteX152" fmla="*/ 701 w 7045981"/>
              <a:gd name="connsiteY15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441506 w 7045981"/>
              <a:gd name="connsiteY93" fmla="*/ 4615732 h 6056768"/>
              <a:gd name="connsiteX94" fmla="*/ 4219419 w 7045981"/>
              <a:gd name="connsiteY94" fmla="*/ 4577865 h 6056768"/>
              <a:gd name="connsiteX95" fmla="*/ 4241063 w 7045981"/>
              <a:gd name="connsiteY95" fmla="*/ 4756700 h 6056768"/>
              <a:gd name="connsiteX96" fmla="*/ 4401590 w 7045981"/>
              <a:gd name="connsiteY96" fmla="*/ 5147800 h 6056768"/>
              <a:gd name="connsiteX97" fmla="*/ 4341146 w 7045981"/>
              <a:gd name="connsiteY97" fmla="*/ 5234371 h 6056768"/>
              <a:gd name="connsiteX98" fmla="*/ 4093772 w 7045981"/>
              <a:gd name="connsiteY98" fmla="*/ 5383191 h 6056768"/>
              <a:gd name="connsiteX99" fmla="*/ 4455911 w 7045981"/>
              <a:gd name="connsiteY99" fmla="*/ 5763437 h 6056768"/>
              <a:gd name="connsiteX100" fmla="*/ 4365377 w 7045981"/>
              <a:gd name="connsiteY100" fmla="*/ 5989773 h 6056768"/>
              <a:gd name="connsiteX101" fmla="*/ 4250161 w 7045981"/>
              <a:gd name="connsiteY101" fmla="*/ 5957703 h 6056768"/>
              <a:gd name="connsiteX102" fmla="*/ 3938958 w 7045981"/>
              <a:gd name="connsiteY102" fmla="*/ 6056768 h 6056768"/>
              <a:gd name="connsiteX103" fmla="*/ 3713349 w 7045981"/>
              <a:gd name="connsiteY103" fmla="*/ 5839422 h 6056768"/>
              <a:gd name="connsiteX104" fmla="*/ 3449492 w 7045981"/>
              <a:gd name="connsiteY104" fmla="*/ 5402694 h 6056768"/>
              <a:gd name="connsiteX105" fmla="*/ 3440394 w 7045981"/>
              <a:gd name="connsiteY105" fmla="*/ 5311709 h 6056768"/>
              <a:gd name="connsiteX106" fmla="*/ 3313015 w 7045981"/>
              <a:gd name="connsiteY106" fmla="*/ 5143386 h 6056768"/>
              <a:gd name="connsiteX107" fmla="*/ 3238062 w 7045981"/>
              <a:gd name="connsiteY107" fmla="*/ 5093616 h 6056768"/>
              <a:gd name="connsiteX108" fmla="*/ 3208382 w 7045981"/>
              <a:gd name="connsiteY108" fmla="*/ 4965965 h 6056768"/>
              <a:gd name="connsiteX109" fmla="*/ 3267522 w 7045981"/>
              <a:gd name="connsiteY109" fmla="*/ 4861333 h 6056768"/>
              <a:gd name="connsiteX110" fmla="*/ 3085552 w 7045981"/>
              <a:gd name="connsiteY110" fmla="*/ 4652067 h 6056768"/>
              <a:gd name="connsiteX111" fmla="*/ 3076454 w 7045981"/>
              <a:gd name="connsiteY111" fmla="*/ 4488293 h 6056768"/>
              <a:gd name="connsiteX112" fmla="*/ 3176538 w 7045981"/>
              <a:gd name="connsiteY112" fmla="*/ 4297225 h 6056768"/>
              <a:gd name="connsiteX113" fmla="*/ 2985469 w 7045981"/>
              <a:gd name="connsiteY113" fmla="*/ 4297226 h 6056768"/>
              <a:gd name="connsiteX114" fmla="*/ 2876286 w 7045981"/>
              <a:gd name="connsiteY114" fmla="*/ 4233536 h 6056768"/>
              <a:gd name="connsiteX115" fmla="*/ 2830566 w 7045981"/>
              <a:gd name="connsiteY115" fmla="*/ 4138362 h 6056768"/>
              <a:gd name="connsiteX116" fmla="*/ 2876286 w 7045981"/>
              <a:gd name="connsiteY116" fmla="*/ 4001524 h 6056768"/>
              <a:gd name="connsiteX117" fmla="*/ 2859197 w 7045981"/>
              <a:gd name="connsiteY117" fmla="*/ 3848431 h 6056768"/>
              <a:gd name="connsiteX118" fmla="*/ 2844442 w 7045981"/>
              <a:gd name="connsiteY118" fmla="*/ 3414670 h 6056768"/>
              <a:gd name="connsiteX119" fmla="*/ 2898715 w 7045981"/>
              <a:gd name="connsiteY119" fmla="*/ 3219412 h 6056768"/>
              <a:gd name="connsiteX120" fmla="*/ 2728882 w 7045981"/>
              <a:gd name="connsiteY120" fmla="*/ 3266723 h 6056768"/>
              <a:gd name="connsiteX121" fmla="*/ 2571486 w 7045981"/>
              <a:gd name="connsiteY121" fmla="*/ 3332784 h 6056768"/>
              <a:gd name="connsiteX122" fmla="*/ 2579589 w 7045981"/>
              <a:gd name="connsiteY122" fmla="*/ 3582031 h 6056768"/>
              <a:gd name="connsiteX123" fmla="*/ 2462624 w 7045981"/>
              <a:gd name="connsiteY123" fmla="*/ 3824071 h 6056768"/>
              <a:gd name="connsiteX124" fmla="*/ 2394046 w 7045981"/>
              <a:gd name="connsiteY124" fmla="*/ 3884212 h 6056768"/>
              <a:gd name="connsiteX125" fmla="*/ 2296727 w 7045981"/>
              <a:gd name="connsiteY125" fmla="*/ 4020891 h 6056768"/>
              <a:gd name="connsiteX126" fmla="*/ 2143856 w 7045981"/>
              <a:gd name="connsiteY126" fmla="*/ 3951482 h 6056768"/>
              <a:gd name="connsiteX127" fmla="*/ 2081159 w 7045981"/>
              <a:gd name="connsiteY127" fmla="*/ 3857389 h 6056768"/>
              <a:gd name="connsiteX128" fmla="*/ 1975534 w 7045981"/>
              <a:gd name="connsiteY128" fmla="*/ 3714921 h 6056768"/>
              <a:gd name="connsiteX129" fmla="*/ 1841430 w 7045981"/>
              <a:gd name="connsiteY129" fmla="*/ 3673503 h 6056768"/>
              <a:gd name="connsiteX130" fmla="*/ 1577760 w 7045981"/>
              <a:gd name="connsiteY130" fmla="*/ 3580909 h 6056768"/>
              <a:gd name="connsiteX131" fmla="*/ 1221228 w 7045981"/>
              <a:gd name="connsiteY131" fmla="*/ 3315694 h 6056768"/>
              <a:gd name="connsiteX132" fmla="*/ 1121837 w 7045981"/>
              <a:gd name="connsiteY132" fmla="*/ 3244132 h 6056768"/>
              <a:gd name="connsiteX133" fmla="*/ 877752 w 7045981"/>
              <a:gd name="connsiteY133" fmla="*/ 3072899 h 6056768"/>
              <a:gd name="connsiteX134" fmla="*/ 792728 w 7045981"/>
              <a:gd name="connsiteY134" fmla="*/ 3027983 h 6056768"/>
              <a:gd name="connsiteX135" fmla="*/ 744150 w 7045981"/>
              <a:gd name="connsiteY135" fmla="*/ 3124863 h 6056768"/>
              <a:gd name="connsiteX136" fmla="*/ 692466 w 7045981"/>
              <a:gd name="connsiteY136" fmla="*/ 3037398 h 6056768"/>
              <a:gd name="connsiteX137" fmla="*/ 658812 w 7045981"/>
              <a:gd name="connsiteY137" fmla="*/ 2924792 h 6056768"/>
              <a:gd name="connsiteX138" fmla="*/ 454280 w 7045981"/>
              <a:gd name="connsiteY138" fmla="*/ 2793899 h 6056768"/>
              <a:gd name="connsiteX139" fmla="*/ 569814 w 7045981"/>
              <a:gd name="connsiteY139" fmla="*/ 2654944 h 6056768"/>
              <a:gd name="connsiteX140" fmla="*/ 668931 w 7045981"/>
              <a:gd name="connsiteY140" fmla="*/ 2612727 h 6056768"/>
              <a:gd name="connsiteX141" fmla="*/ 367695 w 7045981"/>
              <a:gd name="connsiteY141" fmla="*/ 2384831 h 6056768"/>
              <a:gd name="connsiteX142" fmla="*/ 386589 w 7045981"/>
              <a:gd name="connsiteY142" fmla="*/ 2243919 h 6056768"/>
              <a:gd name="connsiteX143" fmla="*/ 269757 w 7045981"/>
              <a:gd name="connsiteY143" fmla="*/ 1987464 h 6056768"/>
              <a:gd name="connsiteX144" fmla="*/ 110248 w 7045981"/>
              <a:gd name="connsiteY144" fmla="*/ 1653163 h 6056768"/>
              <a:gd name="connsiteX145" fmla="*/ 105020 w 7045981"/>
              <a:gd name="connsiteY145" fmla="*/ 1572510 h 6056768"/>
              <a:gd name="connsiteX146" fmla="*/ 333819 w 7045981"/>
              <a:gd name="connsiteY146" fmla="*/ 1361368 h 6056768"/>
              <a:gd name="connsiteX147" fmla="*/ 81057 w 7045981"/>
              <a:gd name="connsiteY147" fmla="*/ 1235825 h 6056768"/>
              <a:gd name="connsiteX148" fmla="*/ 216193 w 7045981"/>
              <a:gd name="connsiteY148" fmla="*/ 948839 h 6056768"/>
              <a:gd name="connsiteX149" fmla="*/ 143783 w 7045981"/>
              <a:gd name="connsiteY149" fmla="*/ 710023 h 6056768"/>
              <a:gd name="connsiteX150" fmla="*/ 27747 w 7045981"/>
              <a:gd name="connsiteY150" fmla="*/ 561519 h 6056768"/>
              <a:gd name="connsiteX151" fmla="*/ 0 w 7045981"/>
              <a:gd name="connsiteY151" fmla="*/ 188422 h 6056768"/>
              <a:gd name="connsiteX152" fmla="*/ 701 w 7045981"/>
              <a:gd name="connsiteY15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441506 w 7045981"/>
              <a:gd name="connsiteY93" fmla="*/ 4615732 h 6056768"/>
              <a:gd name="connsiteX94" fmla="*/ 4219419 w 7045981"/>
              <a:gd name="connsiteY94" fmla="*/ 4577865 h 6056768"/>
              <a:gd name="connsiteX95" fmla="*/ 4241063 w 7045981"/>
              <a:gd name="connsiteY95" fmla="*/ 4756700 h 6056768"/>
              <a:gd name="connsiteX96" fmla="*/ 4401590 w 7045981"/>
              <a:gd name="connsiteY96" fmla="*/ 5147800 h 6056768"/>
              <a:gd name="connsiteX97" fmla="*/ 4341146 w 7045981"/>
              <a:gd name="connsiteY97" fmla="*/ 5234371 h 6056768"/>
              <a:gd name="connsiteX98" fmla="*/ 4093772 w 7045981"/>
              <a:gd name="connsiteY98" fmla="*/ 5383191 h 6056768"/>
              <a:gd name="connsiteX99" fmla="*/ 4455911 w 7045981"/>
              <a:gd name="connsiteY99" fmla="*/ 5763437 h 6056768"/>
              <a:gd name="connsiteX100" fmla="*/ 4365377 w 7045981"/>
              <a:gd name="connsiteY100" fmla="*/ 5989773 h 6056768"/>
              <a:gd name="connsiteX101" fmla="*/ 4250161 w 7045981"/>
              <a:gd name="connsiteY101" fmla="*/ 5957703 h 6056768"/>
              <a:gd name="connsiteX102" fmla="*/ 3938958 w 7045981"/>
              <a:gd name="connsiteY102" fmla="*/ 6056768 h 6056768"/>
              <a:gd name="connsiteX103" fmla="*/ 3713349 w 7045981"/>
              <a:gd name="connsiteY103" fmla="*/ 5839422 h 6056768"/>
              <a:gd name="connsiteX104" fmla="*/ 3449492 w 7045981"/>
              <a:gd name="connsiteY104" fmla="*/ 5402694 h 6056768"/>
              <a:gd name="connsiteX105" fmla="*/ 3440394 w 7045981"/>
              <a:gd name="connsiteY105" fmla="*/ 5311709 h 6056768"/>
              <a:gd name="connsiteX106" fmla="*/ 3313015 w 7045981"/>
              <a:gd name="connsiteY106" fmla="*/ 5143386 h 6056768"/>
              <a:gd name="connsiteX107" fmla="*/ 3238062 w 7045981"/>
              <a:gd name="connsiteY107" fmla="*/ 5093616 h 6056768"/>
              <a:gd name="connsiteX108" fmla="*/ 3208382 w 7045981"/>
              <a:gd name="connsiteY108" fmla="*/ 4965965 h 6056768"/>
              <a:gd name="connsiteX109" fmla="*/ 3267522 w 7045981"/>
              <a:gd name="connsiteY109" fmla="*/ 4861333 h 6056768"/>
              <a:gd name="connsiteX110" fmla="*/ 3161346 w 7045981"/>
              <a:gd name="connsiteY110" fmla="*/ 4746929 h 6056768"/>
              <a:gd name="connsiteX111" fmla="*/ 3085552 w 7045981"/>
              <a:gd name="connsiteY111" fmla="*/ 4652067 h 6056768"/>
              <a:gd name="connsiteX112" fmla="*/ 3076454 w 7045981"/>
              <a:gd name="connsiteY112" fmla="*/ 4488293 h 6056768"/>
              <a:gd name="connsiteX113" fmla="*/ 3176538 w 7045981"/>
              <a:gd name="connsiteY113" fmla="*/ 4297225 h 6056768"/>
              <a:gd name="connsiteX114" fmla="*/ 2985469 w 7045981"/>
              <a:gd name="connsiteY114" fmla="*/ 4297226 h 6056768"/>
              <a:gd name="connsiteX115" fmla="*/ 2876286 w 7045981"/>
              <a:gd name="connsiteY115" fmla="*/ 4233536 h 6056768"/>
              <a:gd name="connsiteX116" fmla="*/ 2830566 w 7045981"/>
              <a:gd name="connsiteY116" fmla="*/ 4138362 h 6056768"/>
              <a:gd name="connsiteX117" fmla="*/ 2876286 w 7045981"/>
              <a:gd name="connsiteY117" fmla="*/ 4001524 h 6056768"/>
              <a:gd name="connsiteX118" fmla="*/ 2859197 w 7045981"/>
              <a:gd name="connsiteY118" fmla="*/ 3848431 h 6056768"/>
              <a:gd name="connsiteX119" fmla="*/ 2844442 w 7045981"/>
              <a:gd name="connsiteY119" fmla="*/ 3414670 h 6056768"/>
              <a:gd name="connsiteX120" fmla="*/ 2898715 w 7045981"/>
              <a:gd name="connsiteY120" fmla="*/ 3219412 h 6056768"/>
              <a:gd name="connsiteX121" fmla="*/ 2728882 w 7045981"/>
              <a:gd name="connsiteY121" fmla="*/ 3266723 h 6056768"/>
              <a:gd name="connsiteX122" fmla="*/ 2571486 w 7045981"/>
              <a:gd name="connsiteY122" fmla="*/ 3332784 h 6056768"/>
              <a:gd name="connsiteX123" fmla="*/ 2579589 w 7045981"/>
              <a:gd name="connsiteY123" fmla="*/ 3582031 h 6056768"/>
              <a:gd name="connsiteX124" fmla="*/ 2462624 w 7045981"/>
              <a:gd name="connsiteY124" fmla="*/ 3824071 h 6056768"/>
              <a:gd name="connsiteX125" fmla="*/ 2394046 w 7045981"/>
              <a:gd name="connsiteY125" fmla="*/ 3884212 h 6056768"/>
              <a:gd name="connsiteX126" fmla="*/ 2296727 w 7045981"/>
              <a:gd name="connsiteY126" fmla="*/ 4020891 h 6056768"/>
              <a:gd name="connsiteX127" fmla="*/ 2143856 w 7045981"/>
              <a:gd name="connsiteY127" fmla="*/ 3951482 h 6056768"/>
              <a:gd name="connsiteX128" fmla="*/ 2081159 w 7045981"/>
              <a:gd name="connsiteY128" fmla="*/ 3857389 h 6056768"/>
              <a:gd name="connsiteX129" fmla="*/ 1975534 w 7045981"/>
              <a:gd name="connsiteY129" fmla="*/ 3714921 h 6056768"/>
              <a:gd name="connsiteX130" fmla="*/ 1841430 w 7045981"/>
              <a:gd name="connsiteY130" fmla="*/ 3673503 h 6056768"/>
              <a:gd name="connsiteX131" fmla="*/ 1577760 w 7045981"/>
              <a:gd name="connsiteY131" fmla="*/ 3580909 h 6056768"/>
              <a:gd name="connsiteX132" fmla="*/ 1221228 w 7045981"/>
              <a:gd name="connsiteY132" fmla="*/ 3315694 h 6056768"/>
              <a:gd name="connsiteX133" fmla="*/ 1121837 w 7045981"/>
              <a:gd name="connsiteY133" fmla="*/ 3244132 h 6056768"/>
              <a:gd name="connsiteX134" fmla="*/ 877752 w 7045981"/>
              <a:gd name="connsiteY134" fmla="*/ 3072899 h 6056768"/>
              <a:gd name="connsiteX135" fmla="*/ 792728 w 7045981"/>
              <a:gd name="connsiteY135" fmla="*/ 3027983 h 6056768"/>
              <a:gd name="connsiteX136" fmla="*/ 744150 w 7045981"/>
              <a:gd name="connsiteY136" fmla="*/ 3124863 h 6056768"/>
              <a:gd name="connsiteX137" fmla="*/ 692466 w 7045981"/>
              <a:gd name="connsiteY137" fmla="*/ 3037398 h 6056768"/>
              <a:gd name="connsiteX138" fmla="*/ 658812 w 7045981"/>
              <a:gd name="connsiteY138" fmla="*/ 2924792 h 6056768"/>
              <a:gd name="connsiteX139" fmla="*/ 454280 w 7045981"/>
              <a:gd name="connsiteY139" fmla="*/ 2793899 h 6056768"/>
              <a:gd name="connsiteX140" fmla="*/ 569814 w 7045981"/>
              <a:gd name="connsiteY140" fmla="*/ 2654944 h 6056768"/>
              <a:gd name="connsiteX141" fmla="*/ 668931 w 7045981"/>
              <a:gd name="connsiteY141" fmla="*/ 2612727 h 6056768"/>
              <a:gd name="connsiteX142" fmla="*/ 367695 w 7045981"/>
              <a:gd name="connsiteY142" fmla="*/ 2384831 h 6056768"/>
              <a:gd name="connsiteX143" fmla="*/ 386589 w 7045981"/>
              <a:gd name="connsiteY143" fmla="*/ 2243919 h 6056768"/>
              <a:gd name="connsiteX144" fmla="*/ 269757 w 7045981"/>
              <a:gd name="connsiteY144" fmla="*/ 1987464 h 6056768"/>
              <a:gd name="connsiteX145" fmla="*/ 110248 w 7045981"/>
              <a:gd name="connsiteY145" fmla="*/ 1653163 h 6056768"/>
              <a:gd name="connsiteX146" fmla="*/ 105020 w 7045981"/>
              <a:gd name="connsiteY146" fmla="*/ 1572510 h 6056768"/>
              <a:gd name="connsiteX147" fmla="*/ 333819 w 7045981"/>
              <a:gd name="connsiteY147" fmla="*/ 1361368 h 6056768"/>
              <a:gd name="connsiteX148" fmla="*/ 81057 w 7045981"/>
              <a:gd name="connsiteY148" fmla="*/ 1235825 h 6056768"/>
              <a:gd name="connsiteX149" fmla="*/ 216193 w 7045981"/>
              <a:gd name="connsiteY149" fmla="*/ 948839 h 6056768"/>
              <a:gd name="connsiteX150" fmla="*/ 143783 w 7045981"/>
              <a:gd name="connsiteY150" fmla="*/ 710023 h 6056768"/>
              <a:gd name="connsiteX151" fmla="*/ 27747 w 7045981"/>
              <a:gd name="connsiteY151" fmla="*/ 561519 h 6056768"/>
              <a:gd name="connsiteX152" fmla="*/ 0 w 7045981"/>
              <a:gd name="connsiteY152" fmla="*/ 188422 h 6056768"/>
              <a:gd name="connsiteX153" fmla="*/ 701 w 7045981"/>
              <a:gd name="connsiteY15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441506 w 7045981"/>
              <a:gd name="connsiteY93" fmla="*/ 4615732 h 6056768"/>
              <a:gd name="connsiteX94" fmla="*/ 4219419 w 7045981"/>
              <a:gd name="connsiteY94" fmla="*/ 4577865 h 6056768"/>
              <a:gd name="connsiteX95" fmla="*/ 4241063 w 7045981"/>
              <a:gd name="connsiteY95" fmla="*/ 4756700 h 6056768"/>
              <a:gd name="connsiteX96" fmla="*/ 4401590 w 7045981"/>
              <a:gd name="connsiteY96" fmla="*/ 5147800 h 6056768"/>
              <a:gd name="connsiteX97" fmla="*/ 4341146 w 7045981"/>
              <a:gd name="connsiteY97" fmla="*/ 5234371 h 6056768"/>
              <a:gd name="connsiteX98" fmla="*/ 4093772 w 7045981"/>
              <a:gd name="connsiteY98" fmla="*/ 5383191 h 6056768"/>
              <a:gd name="connsiteX99" fmla="*/ 4455911 w 7045981"/>
              <a:gd name="connsiteY99" fmla="*/ 5763437 h 6056768"/>
              <a:gd name="connsiteX100" fmla="*/ 4365377 w 7045981"/>
              <a:gd name="connsiteY100" fmla="*/ 5989773 h 6056768"/>
              <a:gd name="connsiteX101" fmla="*/ 4250161 w 7045981"/>
              <a:gd name="connsiteY101" fmla="*/ 5957703 h 6056768"/>
              <a:gd name="connsiteX102" fmla="*/ 3938958 w 7045981"/>
              <a:gd name="connsiteY102" fmla="*/ 6056768 h 6056768"/>
              <a:gd name="connsiteX103" fmla="*/ 3713349 w 7045981"/>
              <a:gd name="connsiteY103" fmla="*/ 5839422 h 6056768"/>
              <a:gd name="connsiteX104" fmla="*/ 3449492 w 7045981"/>
              <a:gd name="connsiteY104" fmla="*/ 5402694 h 6056768"/>
              <a:gd name="connsiteX105" fmla="*/ 3440394 w 7045981"/>
              <a:gd name="connsiteY105" fmla="*/ 5311709 h 6056768"/>
              <a:gd name="connsiteX106" fmla="*/ 3313015 w 7045981"/>
              <a:gd name="connsiteY106" fmla="*/ 5143386 h 6056768"/>
              <a:gd name="connsiteX107" fmla="*/ 3238062 w 7045981"/>
              <a:gd name="connsiteY107" fmla="*/ 5093616 h 6056768"/>
              <a:gd name="connsiteX108" fmla="*/ 3208382 w 7045981"/>
              <a:gd name="connsiteY108" fmla="*/ 4965965 h 6056768"/>
              <a:gd name="connsiteX109" fmla="*/ 3267522 w 7045981"/>
              <a:gd name="connsiteY109" fmla="*/ 4861333 h 6056768"/>
              <a:gd name="connsiteX110" fmla="*/ 3185200 w 7045981"/>
              <a:gd name="connsiteY110" fmla="*/ 4738978 h 6056768"/>
              <a:gd name="connsiteX111" fmla="*/ 3085552 w 7045981"/>
              <a:gd name="connsiteY111" fmla="*/ 4652067 h 6056768"/>
              <a:gd name="connsiteX112" fmla="*/ 3076454 w 7045981"/>
              <a:gd name="connsiteY112" fmla="*/ 4488293 h 6056768"/>
              <a:gd name="connsiteX113" fmla="*/ 3176538 w 7045981"/>
              <a:gd name="connsiteY113" fmla="*/ 4297225 h 6056768"/>
              <a:gd name="connsiteX114" fmla="*/ 2985469 w 7045981"/>
              <a:gd name="connsiteY114" fmla="*/ 4297226 h 6056768"/>
              <a:gd name="connsiteX115" fmla="*/ 2876286 w 7045981"/>
              <a:gd name="connsiteY115" fmla="*/ 4233536 h 6056768"/>
              <a:gd name="connsiteX116" fmla="*/ 2830566 w 7045981"/>
              <a:gd name="connsiteY116" fmla="*/ 4138362 h 6056768"/>
              <a:gd name="connsiteX117" fmla="*/ 2876286 w 7045981"/>
              <a:gd name="connsiteY117" fmla="*/ 4001524 h 6056768"/>
              <a:gd name="connsiteX118" fmla="*/ 2859197 w 7045981"/>
              <a:gd name="connsiteY118" fmla="*/ 3848431 h 6056768"/>
              <a:gd name="connsiteX119" fmla="*/ 2844442 w 7045981"/>
              <a:gd name="connsiteY119" fmla="*/ 3414670 h 6056768"/>
              <a:gd name="connsiteX120" fmla="*/ 2898715 w 7045981"/>
              <a:gd name="connsiteY120" fmla="*/ 3219412 h 6056768"/>
              <a:gd name="connsiteX121" fmla="*/ 2728882 w 7045981"/>
              <a:gd name="connsiteY121" fmla="*/ 3266723 h 6056768"/>
              <a:gd name="connsiteX122" fmla="*/ 2571486 w 7045981"/>
              <a:gd name="connsiteY122" fmla="*/ 3332784 h 6056768"/>
              <a:gd name="connsiteX123" fmla="*/ 2579589 w 7045981"/>
              <a:gd name="connsiteY123" fmla="*/ 3582031 h 6056768"/>
              <a:gd name="connsiteX124" fmla="*/ 2462624 w 7045981"/>
              <a:gd name="connsiteY124" fmla="*/ 3824071 h 6056768"/>
              <a:gd name="connsiteX125" fmla="*/ 2394046 w 7045981"/>
              <a:gd name="connsiteY125" fmla="*/ 3884212 h 6056768"/>
              <a:gd name="connsiteX126" fmla="*/ 2296727 w 7045981"/>
              <a:gd name="connsiteY126" fmla="*/ 4020891 h 6056768"/>
              <a:gd name="connsiteX127" fmla="*/ 2143856 w 7045981"/>
              <a:gd name="connsiteY127" fmla="*/ 3951482 h 6056768"/>
              <a:gd name="connsiteX128" fmla="*/ 2081159 w 7045981"/>
              <a:gd name="connsiteY128" fmla="*/ 3857389 h 6056768"/>
              <a:gd name="connsiteX129" fmla="*/ 1975534 w 7045981"/>
              <a:gd name="connsiteY129" fmla="*/ 3714921 h 6056768"/>
              <a:gd name="connsiteX130" fmla="*/ 1841430 w 7045981"/>
              <a:gd name="connsiteY130" fmla="*/ 3673503 h 6056768"/>
              <a:gd name="connsiteX131" fmla="*/ 1577760 w 7045981"/>
              <a:gd name="connsiteY131" fmla="*/ 3580909 h 6056768"/>
              <a:gd name="connsiteX132" fmla="*/ 1221228 w 7045981"/>
              <a:gd name="connsiteY132" fmla="*/ 3315694 h 6056768"/>
              <a:gd name="connsiteX133" fmla="*/ 1121837 w 7045981"/>
              <a:gd name="connsiteY133" fmla="*/ 3244132 h 6056768"/>
              <a:gd name="connsiteX134" fmla="*/ 877752 w 7045981"/>
              <a:gd name="connsiteY134" fmla="*/ 3072899 h 6056768"/>
              <a:gd name="connsiteX135" fmla="*/ 792728 w 7045981"/>
              <a:gd name="connsiteY135" fmla="*/ 3027983 h 6056768"/>
              <a:gd name="connsiteX136" fmla="*/ 744150 w 7045981"/>
              <a:gd name="connsiteY136" fmla="*/ 3124863 h 6056768"/>
              <a:gd name="connsiteX137" fmla="*/ 692466 w 7045981"/>
              <a:gd name="connsiteY137" fmla="*/ 3037398 h 6056768"/>
              <a:gd name="connsiteX138" fmla="*/ 658812 w 7045981"/>
              <a:gd name="connsiteY138" fmla="*/ 2924792 h 6056768"/>
              <a:gd name="connsiteX139" fmla="*/ 454280 w 7045981"/>
              <a:gd name="connsiteY139" fmla="*/ 2793899 h 6056768"/>
              <a:gd name="connsiteX140" fmla="*/ 569814 w 7045981"/>
              <a:gd name="connsiteY140" fmla="*/ 2654944 h 6056768"/>
              <a:gd name="connsiteX141" fmla="*/ 668931 w 7045981"/>
              <a:gd name="connsiteY141" fmla="*/ 2612727 h 6056768"/>
              <a:gd name="connsiteX142" fmla="*/ 367695 w 7045981"/>
              <a:gd name="connsiteY142" fmla="*/ 2384831 h 6056768"/>
              <a:gd name="connsiteX143" fmla="*/ 386589 w 7045981"/>
              <a:gd name="connsiteY143" fmla="*/ 2243919 h 6056768"/>
              <a:gd name="connsiteX144" fmla="*/ 269757 w 7045981"/>
              <a:gd name="connsiteY144" fmla="*/ 1987464 h 6056768"/>
              <a:gd name="connsiteX145" fmla="*/ 110248 w 7045981"/>
              <a:gd name="connsiteY145" fmla="*/ 1653163 h 6056768"/>
              <a:gd name="connsiteX146" fmla="*/ 105020 w 7045981"/>
              <a:gd name="connsiteY146" fmla="*/ 1572510 h 6056768"/>
              <a:gd name="connsiteX147" fmla="*/ 333819 w 7045981"/>
              <a:gd name="connsiteY147" fmla="*/ 1361368 h 6056768"/>
              <a:gd name="connsiteX148" fmla="*/ 81057 w 7045981"/>
              <a:gd name="connsiteY148" fmla="*/ 1235825 h 6056768"/>
              <a:gd name="connsiteX149" fmla="*/ 216193 w 7045981"/>
              <a:gd name="connsiteY149" fmla="*/ 948839 h 6056768"/>
              <a:gd name="connsiteX150" fmla="*/ 143783 w 7045981"/>
              <a:gd name="connsiteY150" fmla="*/ 710023 h 6056768"/>
              <a:gd name="connsiteX151" fmla="*/ 27747 w 7045981"/>
              <a:gd name="connsiteY151" fmla="*/ 561519 h 6056768"/>
              <a:gd name="connsiteX152" fmla="*/ 0 w 7045981"/>
              <a:gd name="connsiteY152" fmla="*/ 188422 h 6056768"/>
              <a:gd name="connsiteX153" fmla="*/ 701 w 7045981"/>
              <a:gd name="connsiteY15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441506 w 7045981"/>
              <a:gd name="connsiteY93" fmla="*/ 4615732 h 6056768"/>
              <a:gd name="connsiteX94" fmla="*/ 4219419 w 7045981"/>
              <a:gd name="connsiteY94" fmla="*/ 4577865 h 6056768"/>
              <a:gd name="connsiteX95" fmla="*/ 4241063 w 7045981"/>
              <a:gd name="connsiteY95" fmla="*/ 4756700 h 6056768"/>
              <a:gd name="connsiteX96" fmla="*/ 4401590 w 7045981"/>
              <a:gd name="connsiteY96" fmla="*/ 5147800 h 6056768"/>
              <a:gd name="connsiteX97" fmla="*/ 4341146 w 7045981"/>
              <a:gd name="connsiteY97" fmla="*/ 5234371 h 6056768"/>
              <a:gd name="connsiteX98" fmla="*/ 4093772 w 7045981"/>
              <a:gd name="connsiteY98" fmla="*/ 5383191 h 6056768"/>
              <a:gd name="connsiteX99" fmla="*/ 4455911 w 7045981"/>
              <a:gd name="connsiteY99" fmla="*/ 5763437 h 6056768"/>
              <a:gd name="connsiteX100" fmla="*/ 4365377 w 7045981"/>
              <a:gd name="connsiteY100" fmla="*/ 5989773 h 6056768"/>
              <a:gd name="connsiteX101" fmla="*/ 4250161 w 7045981"/>
              <a:gd name="connsiteY101" fmla="*/ 5957703 h 6056768"/>
              <a:gd name="connsiteX102" fmla="*/ 3938958 w 7045981"/>
              <a:gd name="connsiteY102" fmla="*/ 6056768 h 6056768"/>
              <a:gd name="connsiteX103" fmla="*/ 3713349 w 7045981"/>
              <a:gd name="connsiteY103" fmla="*/ 5839422 h 6056768"/>
              <a:gd name="connsiteX104" fmla="*/ 3449492 w 7045981"/>
              <a:gd name="connsiteY104" fmla="*/ 5402694 h 6056768"/>
              <a:gd name="connsiteX105" fmla="*/ 3440394 w 7045981"/>
              <a:gd name="connsiteY105" fmla="*/ 5311709 h 6056768"/>
              <a:gd name="connsiteX106" fmla="*/ 3313015 w 7045981"/>
              <a:gd name="connsiteY106" fmla="*/ 5143386 h 6056768"/>
              <a:gd name="connsiteX107" fmla="*/ 3238062 w 7045981"/>
              <a:gd name="connsiteY107" fmla="*/ 5093616 h 6056768"/>
              <a:gd name="connsiteX108" fmla="*/ 3208382 w 7045981"/>
              <a:gd name="connsiteY108" fmla="*/ 4965965 h 6056768"/>
              <a:gd name="connsiteX109" fmla="*/ 3267522 w 7045981"/>
              <a:gd name="connsiteY109" fmla="*/ 4861333 h 6056768"/>
              <a:gd name="connsiteX110" fmla="*/ 3185200 w 7045981"/>
              <a:gd name="connsiteY110" fmla="*/ 4738978 h 6056768"/>
              <a:gd name="connsiteX111" fmla="*/ 3085552 w 7045981"/>
              <a:gd name="connsiteY111" fmla="*/ 4652067 h 6056768"/>
              <a:gd name="connsiteX112" fmla="*/ 3076454 w 7045981"/>
              <a:gd name="connsiteY112" fmla="*/ 4488293 h 6056768"/>
              <a:gd name="connsiteX113" fmla="*/ 3176538 w 7045981"/>
              <a:gd name="connsiteY113" fmla="*/ 4297225 h 6056768"/>
              <a:gd name="connsiteX114" fmla="*/ 2985469 w 7045981"/>
              <a:gd name="connsiteY114" fmla="*/ 4297226 h 6056768"/>
              <a:gd name="connsiteX115" fmla="*/ 2876286 w 7045981"/>
              <a:gd name="connsiteY115" fmla="*/ 4233536 h 6056768"/>
              <a:gd name="connsiteX116" fmla="*/ 2830566 w 7045981"/>
              <a:gd name="connsiteY116" fmla="*/ 4138362 h 6056768"/>
              <a:gd name="connsiteX117" fmla="*/ 2876286 w 7045981"/>
              <a:gd name="connsiteY117" fmla="*/ 4001524 h 6056768"/>
              <a:gd name="connsiteX118" fmla="*/ 2859197 w 7045981"/>
              <a:gd name="connsiteY118" fmla="*/ 3848431 h 6056768"/>
              <a:gd name="connsiteX119" fmla="*/ 2844442 w 7045981"/>
              <a:gd name="connsiteY119" fmla="*/ 3414670 h 6056768"/>
              <a:gd name="connsiteX120" fmla="*/ 2898715 w 7045981"/>
              <a:gd name="connsiteY120" fmla="*/ 3219412 h 6056768"/>
              <a:gd name="connsiteX121" fmla="*/ 2728882 w 7045981"/>
              <a:gd name="connsiteY121" fmla="*/ 3266723 h 6056768"/>
              <a:gd name="connsiteX122" fmla="*/ 2571486 w 7045981"/>
              <a:gd name="connsiteY122" fmla="*/ 3332784 h 6056768"/>
              <a:gd name="connsiteX123" fmla="*/ 2579589 w 7045981"/>
              <a:gd name="connsiteY123" fmla="*/ 3582031 h 6056768"/>
              <a:gd name="connsiteX124" fmla="*/ 2462624 w 7045981"/>
              <a:gd name="connsiteY124" fmla="*/ 3824071 h 6056768"/>
              <a:gd name="connsiteX125" fmla="*/ 2394046 w 7045981"/>
              <a:gd name="connsiteY125" fmla="*/ 3884212 h 6056768"/>
              <a:gd name="connsiteX126" fmla="*/ 2296727 w 7045981"/>
              <a:gd name="connsiteY126" fmla="*/ 4020891 h 6056768"/>
              <a:gd name="connsiteX127" fmla="*/ 2143856 w 7045981"/>
              <a:gd name="connsiteY127" fmla="*/ 3951482 h 6056768"/>
              <a:gd name="connsiteX128" fmla="*/ 2081159 w 7045981"/>
              <a:gd name="connsiteY128" fmla="*/ 3857389 h 6056768"/>
              <a:gd name="connsiteX129" fmla="*/ 1975534 w 7045981"/>
              <a:gd name="connsiteY129" fmla="*/ 3714921 h 6056768"/>
              <a:gd name="connsiteX130" fmla="*/ 1841430 w 7045981"/>
              <a:gd name="connsiteY130" fmla="*/ 3673503 h 6056768"/>
              <a:gd name="connsiteX131" fmla="*/ 1577760 w 7045981"/>
              <a:gd name="connsiteY131" fmla="*/ 3580909 h 6056768"/>
              <a:gd name="connsiteX132" fmla="*/ 1348449 w 7045981"/>
              <a:gd name="connsiteY132" fmla="*/ 3419061 h 6056768"/>
              <a:gd name="connsiteX133" fmla="*/ 1221228 w 7045981"/>
              <a:gd name="connsiteY133" fmla="*/ 3315694 h 6056768"/>
              <a:gd name="connsiteX134" fmla="*/ 1121837 w 7045981"/>
              <a:gd name="connsiteY134" fmla="*/ 3244132 h 6056768"/>
              <a:gd name="connsiteX135" fmla="*/ 877752 w 7045981"/>
              <a:gd name="connsiteY135" fmla="*/ 3072899 h 6056768"/>
              <a:gd name="connsiteX136" fmla="*/ 792728 w 7045981"/>
              <a:gd name="connsiteY136" fmla="*/ 3027983 h 6056768"/>
              <a:gd name="connsiteX137" fmla="*/ 744150 w 7045981"/>
              <a:gd name="connsiteY137" fmla="*/ 3124863 h 6056768"/>
              <a:gd name="connsiteX138" fmla="*/ 692466 w 7045981"/>
              <a:gd name="connsiteY138" fmla="*/ 3037398 h 6056768"/>
              <a:gd name="connsiteX139" fmla="*/ 658812 w 7045981"/>
              <a:gd name="connsiteY139" fmla="*/ 2924792 h 6056768"/>
              <a:gd name="connsiteX140" fmla="*/ 454280 w 7045981"/>
              <a:gd name="connsiteY140" fmla="*/ 2793899 h 6056768"/>
              <a:gd name="connsiteX141" fmla="*/ 569814 w 7045981"/>
              <a:gd name="connsiteY141" fmla="*/ 2654944 h 6056768"/>
              <a:gd name="connsiteX142" fmla="*/ 668931 w 7045981"/>
              <a:gd name="connsiteY142" fmla="*/ 2612727 h 6056768"/>
              <a:gd name="connsiteX143" fmla="*/ 367695 w 7045981"/>
              <a:gd name="connsiteY143" fmla="*/ 2384831 h 6056768"/>
              <a:gd name="connsiteX144" fmla="*/ 386589 w 7045981"/>
              <a:gd name="connsiteY144" fmla="*/ 2243919 h 6056768"/>
              <a:gd name="connsiteX145" fmla="*/ 269757 w 7045981"/>
              <a:gd name="connsiteY145" fmla="*/ 1987464 h 6056768"/>
              <a:gd name="connsiteX146" fmla="*/ 110248 w 7045981"/>
              <a:gd name="connsiteY146" fmla="*/ 1653163 h 6056768"/>
              <a:gd name="connsiteX147" fmla="*/ 105020 w 7045981"/>
              <a:gd name="connsiteY147" fmla="*/ 1572510 h 6056768"/>
              <a:gd name="connsiteX148" fmla="*/ 333819 w 7045981"/>
              <a:gd name="connsiteY148" fmla="*/ 1361368 h 6056768"/>
              <a:gd name="connsiteX149" fmla="*/ 81057 w 7045981"/>
              <a:gd name="connsiteY149" fmla="*/ 1235825 h 6056768"/>
              <a:gd name="connsiteX150" fmla="*/ 216193 w 7045981"/>
              <a:gd name="connsiteY150" fmla="*/ 948839 h 6056768"/>
              <a:gd name="connsiteX151" fmla="*/ 143783 w 7045981"/>
              <a:gd name="connsiteY151" fmla="*/ 710023 h 6056768"/>
              <a:gd name="connsiteX152" fmla="*/ 27747 w 7045981"/>
              <a:gd name="connsiteY152" fmla="*/ 561519 h 6056768"/>
              <a:gd name="connsiteX153" fmla="*/ 0 w 7045981"/>
              <a:gd name="connsiteY153" fmla="*/ 188422 h 6056768"/>
              <a:gd name="connsiteX154" fmla="*/ 701 w 7045981"/>
              <a:gd name="connsiteY15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441506 w 7045981"/>
              <a:gd name="connsiteY93" fmla="*/ 4615732 h 6056768"/>
              <a:gd name="connsiteX94" fmla="*/ 4219419 w 7045981"/>
              <a:gd name="connsiteY94" fmla="*/ 4577865 h 6056768"/>
              <a:gd name="connsiteX95" fmla="*/ 4241063 w 7045981"/>
              <a:gd name="connsiteY95" fmla="*/ 4756700 h 6056768"/>
              <a:gd name="connsiteX96" fmla="*/ 4401590 w 7045981"/>
              <a:gd name="connsiteY96" fmla="*/ 5147800 h 6056768"/>
              <a:gd name="connsiteX97" fmla="*/ 4341146 w 7045981"/>
              <a:gd name="connsiteY97" fmla="*/ 5234371 h 6056768"/>
              <a:gd name="connsiteX98" fmla="*/ 4093772 w 7045981"/>
              <a:gd name="connsiteY98" fmla="*/ 5383191 h 6056768"/>
              <a:gd name="connsiteX99" fmla="*/ 4455911 w 7045981"/>
              <a:gd name="connsiteY99" fmla="*/ 5763437 h 6056768"/>
              <a:gd name="connsiteX100" fmla="*/ 4365377 w 7045981"/>
              <a:gd name="connsiteY100" fmla="*/ 5989773 h 6056768"/>
              <a:gd name="connsiteX101" fmla="*/ 4250161 w 7045981"/>
              <a:gd name="connsiteY101" fmla="*/ 5957703 h 6056768"/>
              <a:gd name="connsiteX102" fmla="*/ 3938958 w 7045981"/>
              <a:gd name="connsiteY102" fmla="*/ 6056768 h 6056768"/>
              <a:gd name="connsiteX103" fmla="*/ 3713349 w 7045981"/>
              <a:gd name="connsiteY103" fmla="*/ 5839422 h 6056768"/>
              <a:gd name="connsiteX104" fmla="*/ 3449492 w 7045981"/>
              <a:gd name="connsiteY104" fmla="*/ 5402694 h 6056768"/>
              <a:gd name="connsiteX105" fmla="*/ 3440394 w 7045981"/>
              <a:gd name="connsiteY105" fmla="*/ 5311709 h 6056768"/>
              <a:gd name="connsiteX106" fmla="*/ 3313015 w 7045981"/>
              <a:gd name="connsiteY106" fmla="*/ 5143386 h 6056768"/>
              <a:gd name="connsiteX107" fmla="*/ 3238062 w 7045981"/>
              <a:gd name="connsiteY107" fmla="*/ 5093616 h 6056768"/>
              <a:gd name="connsiteX108" fmla="*/ 3208382 w 7045981"/>
              <a:gd name="connsiteY108" fmla="*/ 4965965 h 6056768"/>
              <a:gd name="connsiteX109" fmla="*/ 3267522 w 7045981"/>
              <a:gd name="connsiteY109" fmla="*/ 4861333 h 6056768"/>
              <a:gd name="connsiteX110" fmla="*/ 3185200 w 7045981"/>
              <a:gd name="connsiteY110" fmla="*/ 4738978 h 6056768"/>
              <a:gd name="connsiteX111" fmla="*/ 3085552 w 7045981"/>
              <a:gd name="connsiteY111" fmla="*/ 4652067 h 6056768"/>
              <a:gd name="connsiteX112" fmla="*/ 3076454 w 7045981"/>
              <a:gd name="connsiteY112" fmla="*/ 4488293 h 6056768"/>
              <a:gd name="connsiteX113" fmla="*/ 3176538 w 7045981"/>
              <a:gd name="connsiteY113" fmla="*/ 4297225 h 6056768"/>
              <a:gd name="connsiteX114" fmla="*/ 2985469 w 7045981"/>
              <a:gd name="connsiteY114" fmla="*/ 4297226 h 6056768"/>
              <a:gd name="connsiteX115" fmla="*/ 2876286 w 7045981"/>
              <a:gd name="connsiteY115" fmla="*/ 4233536 h 6056768"/>
              <a:gd name="connsiteX116" fmla="*/ 2830566 w 7045981"/>
              <a:gd name="connsiteY116" fmla="*/ 4138362 h 6056768"/>
              <a:gd name="connsiteX117" fmla="*/ 2876286 w 7045981"/>
              <a:gd name="connsiteY117" fmla="*/ 4001524 h 6056768"/>
              <a:gd name="connsiteX118" fmla="*/ 2859197 w 7045981"/>
              <a:gd name="connsiteY118" fmla="*/ 3848431 h 6056768"/>
              <a:gd name="connsiteX119" fmla="*/ 2844442 w 7045981"/>
              <a:gd name="connsiteY119" fmla="*/ 3414670 h 6056768"/>
              <a:gd name="connsiteX120" fmla="*/ 2898715 w 7045981"/>
              <a:gd name="connsiteY120" fmla="*/ 3219412 h 6056768"/>
              <a:gd name="connsiteX121" fmla="*/ 2728882 w 7045981"/>
              <a:gd name="connsiteY121" fmla="*/ 3266723 h 6056768"/>
              <a:gd name="connsiteX122" fmla="*/ 2571486 w 7045981"/>
              <a:gd name="connsiteY122" fmla="*/ 3332784 h 6056768"/>
              <a:gd name="connsiteX123" fmla="*/ 2579589 w 7045981"/>
              <a:gd name="connsiteY123" fmla="*/ 3582031 h 6056768"/>
              <a:gd name="connsiteX124" fmla="*/ 2462624 w 7045981"/>
              <a:gd name="connsiteY124" fmla="*/ 3824071 h 6056768"/>
              <a:gd name="connsiteX125" fmla="*/ 2394046 w 7045981"/>
              <a:gd name="connsiteY125" fmla="*/ 3884212 h 6056768"/>
              <a:gd name="connsiteX126" fmla="*/ 2296727 w 7045981"/>
              <a:gd name="connsiteY126" fmla="*/ 4020891 h 6056768"/>
              <a:gd name="connsiteX127" fmla="*/ 2143856 w 7045981"/>
              <a:gd name="connsiteY127" fmla="*/ 3951482 h 6056768"/>
              <a:gd name="connsiteX128" fmla="*/ 2081159 w 7045981"/>
              <a:gd name="connsiteY128" fmla="*/ 3857389 h 6056768"/>
              <a:gd name="connsiteX129" fmla="*/ 1975534 w 7045981"/>
              <a:gd name="connsiteY129" fmla="*/ 3714921 h 6056768"/>
              <a:gd name="connsiteX130" fmla="*/ 1841430 w 7045981"/>
              <a:gd name="connsiteY130" fmla="*/ 3673503 h 6056768"/>
              <a:gd name="connsiteX131" fmla="*/ 1722160 w 7045981"/>
              <a:gd name="connsiteY131" fmla="*/ 3629770 h 6056768"/>
              <a:gd name="connsiteX132" fmla="*/ 1577760 w 7045981"/>
              <a:gd name="connsiteY132" fmla="*/ 3580909 h 6056768"/>
              <a:gd name="connsiteX133" fmla="*/ 1348449 w 7045981"/>
              <a:gd name="connsiteY133" fmla="*/ 3419061 h 6056768"/>
              <a:gd name="connsiteX134" fmla="*/ 1221228 w 7045981"/>
              <a:gd name="connsiteY134" fmla="*/ 3315694 h 6056768"/>
              <a:gd name="connsiteX135" fmla="*/ 1121837 w 7045981"/>
              <a:gd name="connsiteY135" fmla="*/ 3244132 h 6056768"/>
              <a:gd name="connsiteX136" fmla="*/ 877752 w 7045981"/>
              <a:gd name="connsiteY136" fmla="*/ 3072899 h 6056768"/>
              <a:gd name="connsiteX137" fmla="*/ 792728 w 7045981"/>
              <a:gd name="connsiteY137" fmla="*/ 3027983 h 6056768"/>
              <a:gd name="connsiteX138" fmla="*/ 744150 w 7045981"/>
              <a:gd name="connsiteY138" fmla="*/ 3124863 h 6056768"/>
              <a:gd name="connsiteX139" fmla="*/ 692466 w 7045981"/>
              <a:gd name="connsiteY139" fmla="*/ 3037398 h 6056768"/>
              <a:gd name="connsiteX140" fmla="*/ 658812 w 7045981"/>
              <a:gd name="connsiteY140" fmla="*/ 2924792 h 6056768"/>
              <a:gd name="connsiteX141" fmla="*/ 454280 w 7045981"/>
              <a:gd name="connsiteY141" fmla="*/ 2793899 h 6056768"/>
              <a:gd name="connsiteX142" fmla="*/ 569814 w 7045981"/>
              <a:gd name="connsiteY142" fmla="*/ 2654944 h 6056768"/>
              <a:gd name="connsiteX143" fmla="*/ 668931 w 7045981"/>
              <a:gd name="connsiteY143" fmla="*/ 2612727 h 6056768"/>
              <a:gd name="connsiteX144" fmla="*/ 367695 w 7045981"/>
              <a:gd name="connsiteY144" fmla="*/ 2384831 h 6056768"/>
              <a:gd name="connsiteX145" fmla="*/ 386589 w 7045981"/>
              <a:gd name="connsiteY145" fmla="*/ 2243919 h 6056768"/>
              <a:gd name="connsiteX146" fmla="*/ 269757 w 7045981"/>
              <a:gd name="connsiteY146" fmla="*/ 1987464 h 6056768"/>
              <a:gd name="connsiteX147" fmla="*/ 110248 w 7045981"/>
              <a:gd name="connsiteY147" fmla="*/ 1653163 h 6056768"/>
              <a:gd name="connsiteX148" fmla="*/ 105020 w 7045981"/>
              <a:gd name="connsiteY148" fmla="*/ 1572510 h 6056768"/>
              <a:gd name="connsiteX149" fmla="*/ 333819 w 7045981"/>
              <a:gd name="connsiteY149" fmla="*/ 1361368 h 6056768"/>
              <a:gd name="connsiteX150" fmla="*/ 81057 w 7045981"/>
              <a:gd name="connsiteY150" fmla="*/ 1235825 h 6056768"/>
              <a:gd name="connsiteX151" fmla="*/ 216193 w 7045981"/>
              <a:gd name="connsiteY151" fmla="*/ 948839 h 6056768"/>
              <a:gd name="connsiteX152" fmla="*/ 143783 w 7045981"/>
              <a:gd name="connsiteY152" fmla="*/ 710023 h 6056768"/>
              <a:gd name="connsiteX153" fmla="*/ 27747 w 7045981"/>
              <a:gd name="connsiteY153" fmla="*/ 561519 h 6056768"/>
              <a:gd name="connsiteX154" fmla="*/ 0 w 7045981"/>
              <a:gd name="connsiteY154" fmla="*/ 188422 h 6056768"/>
              <a:gd name="connsiteX155" fmla="*/ 701 w 7045981"/>
              <a:gd name="connsiteY15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441506 w 7045981"/>
              <a:gd name="connsiteY93" fmla="*/ 4615732 h 6056768"/>
              <a:gd name="connsiteX94" fmla="*/ 4219419 w 7045981"/>
              <a:gd name="connsiteY94" fmla="*/ 4577865 h 6056768"/>
              <a:gd name="connsiteX95" fmla="*/ 4241063 w 7045981"/>
              <a:gd name="connsiteY95" fmla="*/ 4756700 h 6056768"/>
              <a:gd name="connsiteX96" fmla="*/ 4401590 w 7045981"/>
              <a:gd name="connsiteY96" fmla="*/ 5147800 h 6056768"/>
              <a:gd name="connsiteX97" fmla="*/ 4341146 w 7045981"/>
              <a:gd name="connsiteY97" fmla="*/ 5234371 h 6056768"/>
              <a:gd name="connsiteX98" fmla="*/ 4093772 w 7045981"/>
              <a:gd name="connsiteY98" fmla="*/ 5383191 h 6056768"/>
              <a:gd name="connsiteX99" fmla="*/ 4455911 w 7045981"/>
              <a:gd name="connsiteY99" fmla="*/ 5763437 h 6056768"/>
              <a:gd name="connsiteX100" fmla="*/ 4365377 w 7045981"/>
              <a:gd name="connsiteY100" fmla="*/ 5989773 h 6056768"/>
              <a:gd name="connsiteX101" fmla="*/ 4250161 w 7045981"/>
              <a:gd name="connsiteY101" fmla="*/ 5957703 h 6056768"/>
              <a:gd name="connsiteX102" fmla="*/ 3938958 w 7045981"/>
              <a:gd name="connsiteY102" fmla="*/ 6056768 h 6056768"/>
              <a:gd name="connsiteX103" fmla="*/ 3713349 w 7045981"/>
              <a:gd name="connsiteY103" fmla="*/ 5839422 h 6056768"/>
              <a:gd name="connsiteX104" fmla="*/ 3449492 w 7045981"/>
              <a:gd name="connsiteY104" fmla="*/ 5402694 h 6056768"/>
              <a:gd name="connsiteX105" fmla="*/ 3440394 w 7045981"/>
              <a:gd name="connsiteY105" fmla="*/ 5311709 h 6056768"/>
              <a:gd name="connsiteX106" fmla="*/ 3313015 w 7045981"/>
              <a:gd name="connsiteY106" fmla="*/ 5143386 h 6056768"/>
              <a:gd name="connsiteX107" fmla="*/ 3238062 w 7045981"/>
              <a:gd name="connsiteY107" fmla="*/ 5093616 h 6056768"/>
              <a:gd name="connsiteX108" fmla="*/ 3208382 w 7045981"/>
              <a:gd name="connsiteY108" fmla="*/ 4965965 h 6056768"/>
              <a:gd name="connsiteX109" fmla="*/ 3267522 w 7045981"/>
              <a:gd name="connsiteY109" fmla="*/ 4861333 h 6056768"/>
              <a:gd name="connsiteX110" fmla="*/ 3185200 w 7045981"/>
              <a:gd name="connsiteY110" fmla="*/ 4738978 h 6056768"/>
              <a:gd name="connsiteX111" fmla="*/ 3085552 w 7045981"/>
              <a:gd name="connsiteY111" fmla="*/ 4652067 h 6056768"/>
              <a:gd name="connsiteX112" fmla="*/ 3076454 w 7045981"/>
              <a:gd name="connsiteY112" fmla="*/ 4488293 h 6056768"/>
              <a:gd name="connsiteX113" fmla="*/ 3176538 w 7045981"/>
              <a:gd name="connsiteY113" fmla="*/ 4297225 h 6056768"/>
              <a:gd name="connsiteX114" fmla="*/ 2985469 w 7045981"/>
              <a:gd name="connsiteY114" fmla="*/ 4297226 h 6056768"/>
              <a:gd name="connsiteX115" fmla="*/ 2876286 w 7045981"/>
              <a:gd name="connsiteY115" fmla="*/ 4233536 h 6056768"/>
              <a:gd name="connsiteX116" fmla="*/ 2830566 w 7045981"/>
              <a:gd name="connsiteY116" fmla="*/ 4138362 h 6056768"/>
              <a:gd name="connsiteX117" fmla="*/ 2876286 w 7045981"/>
              <a:gd name="connsiteY117" fmla="*/ 4001524 h 6056768"/>
              <a:gd name="connsiteX118" fmla="*/ 2859197 w 7045981"/>
              <a:gd name="connsiteY118" fmla="*/ 3848431 h 6056768"/>
              <a:gd name="connsiteX119" fmla="*/ 2844442 w 7045981"/>
              <a:gd name="connsiteY119" fmla="*/ 3414670 h 6056768"/>
              <a:gd name="connsiteX120" fmla="*/ 2898715 w 7045981"/>
              <a:gd name="connsiteY120" fmla="*/ 3219412 h 6056768"/>
              <a:gd name="connsiteX121" fmla="*/ 2728882 w 7045981"/>
              <a:gd name="connsiteY121" fmla="*/ 3266723 h 6056768"/>
              <a:gd name="connsiteX122" fmla="*/ 2571486 w 7045981"/>
              <a:gd name="connsiteY122" fmla="*/ 3332784 h 6056768"/>
              <a:gd name="connsiteX123" fmla="*/ 2572950 w 7045981"/>
              <a:gd name="connsiteY123" fmla="*/ 3423037 h 6056768"/>
              <a:gd name="connsiteX124" fmla="*/ 2579589 w 7045981"/>
              <a:gd name="connsiteY124" fmla="*/ 3582031 h 6056768"/>
              <a:gd name="connsiteX125" fmla="*/ 2462624 w 7045981"/>
              <a:gd name="connsiteY125" fmla="*/ 3824071 h 6056768"/>
              <a:gd name="connsiteX126" fmla="*/ 2394046 w 7045981"/>
              <a:gd name="connsiteY126" fmla="*/ 3884212 h 6056768"/>
              <a:gd name="connsiteX127" fmla="*/ 2296727 w 7045981"/>
              <a:gd name="connsiteY127" fmla="*/ 4020891 h 6056768"/>
              <a:gd name="connsiteX128" fmla="*/ 2143856 w 7045981"/>
              <a:gd name="connsiteY128" fmla="*/ 3951482 h 6056768"/>
              <a:gd name="connsiteX129" fmla="*/ 2081159 w 7045981"/>
              <a:gd name="connsiteY129" fmla="*/ 3857389 h 6056768"/>
              <a:gd name="connsiteX130" fmla="*/ 1975534 w 7045981"/>
              <a:gd name="connsiteY130" fmla="*/ 3714921 h 6056768"/>
              <a:gd name="connsiteX131" fmla="*/ 1841430 w 7045981"/>
              <a:gd name="connsiteY131" fmla="*/ 3673503 h 6056768"/>
              <a:gd name="connsiteX132" fmla="*/ 1722160 w 7045981"/>
              <a:gd name="connsiteY132" fmla="*/ 3629770 h 6056768"/>
              <a:gd name="connsiteX133" fmla="*/ 1577760 w 7045981"/>
              <a:gd name="connsiteY133" fmla="*/ 3580909 h 6056768"/>
              <a:gd name="connsiteX134" fmla="*/ 1348449 w 7045981"/>
              <a:gd name="connsiteY134" fmla="*/ 3419061 h 6056768"/>
              <a:gd name="connsiteX135" fmla="*/ 1221228 w 7045981"/>
              <a:gd name="connsiteY135" fmla="*/ 3315694 h 6056768"/>
              <a:gd name="connsiteX136" fmla="*/ 1121837 w 7045981"/>
              <a:gd name="connsiteY136" fmla="*/ 3244132 h 6056768"/>
              <a:gd name="connsiteX137" fmla="*/ 877752 w 7045981"/>
              <a:gd name="connsiteY137" fmla="*/ 3072899 h 6056768"/>
              <a:gd name="connsiteX138" fmla="*/ 792728 w 7045981"/>
              <a:gd name="connsiteY138" fmla="*/ 3027983 h 6056768"/>
              <a:gd name="connsiteX139" fmla="*/ 744150 w 7045981"/>
              <a:gd name="connsiteY139" fmla="*/ 3124863 h 6056768"/>
              <a:gd name="connsiteX140" fmla="*/ 692466 w 7045981"/>
              <a:gd name="connsiteY140" fmla="*/ 3037398 h 6056768"/>
              <a:gd name="connsiteX141" fmla="*/ 658812 w 7045981"/>
              <a:gd name="connsiteY141" fmla="*/ 2924792 h 6056768"/>
              <a:gd name="connsiteX142" fmla="*/ 454280 w 7045981"/>
              <a:gd name="connsiteY142" fmla="*/ 2793899 h 6056768"/>
              <a:gd name="connsiteX143" fmla="*/ 569814 w 7045981"/>
              <a:gd name="connsiteY143" fmla="*/ 2654944 h 6056768"/>
              <a:gd name="connsiteX144" fmla="*/ 668931 w 7045981"/>
              <a:gd name="connsiteY144" fmla="*/ 2612727 h 6056768"/>
              <a:gd name="connsiteX145" fmla="*/ 367695 w 7045981"/>
              <a:gd name="connsiteY145" fmla="*/ 2384831 h 6056768"/>
              <a:gd name="connsiteX146" fmla="*/ 386589 w 7045981"/>
              <a:gd name="connsiteY146" fmla="*/ 2243919 h 6056768"/>
              <a:gd name="connsiteX147" fmla="*/ 269757 w 7045981"/>
              <a:gd name="connsiteY147" fmla="*/ 1987464 h 6056768"/>
              <a:gd name="connsiteX148" fmla="*/ 110248 w 7045981"/>
              <a:gd name="connsiteY148" fmla="*/ 1653163 h 6056768"/>
              <a:gd name="connsiteX149" fmla="*/ 105020 w 7045981"/>
              <a:gd name="connsiteY149" fmla="*/ 1572510 h 6056768"/>
              <a:gd name="connsiteX150" fmla="*/ 333819 w 7045981"/>
              <a:gd name="connsiteY150" fmla="*/ 1361368 h 6056768"/>
              <a:gd name="connsiteX151" fmla="*/ 81057 w 7045981"/>
              <a:gd name="connsiteY151" fmla="*/ 1235825 h 6056768"/>
              <a:gd name="connsiteX152" fmla="*/ 216193 w 7045981"/>
              <a:gd name="connsiteY152" fmla="*/ 948839 h 6056768"/>
              <a:gd name="connsiteX153" fmla="*/ 143783 w 7045981"/>
              <a:gd name="connsiteY153" fmla="*/ 710023 h 6056768"/>
              <a:gd name="connsiteX154" fmla="*/ 27747 w 7045981"/>
              <a:gd name="connsiteY154" fmla="*/ 561519 h 6056768"/>
              <a:gd name="connsiteX155" fmla="*/ 0 w 7045981"/>
              <a:gd name="connsiteY155" fmla="*/ 188422 h 6056768"/>
              <a:gd name="connsiteX156" fmla="*/ 701 w 7045981"/>
              <a:gd name="connsiteY15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5053440 w 7045981"/>
              <a:gd name="connsiteY90" fmla="*/ 4749448 h 6056768"/>
              <a:gd name="connsiteX91" fmla="*/ 4914352 w 7045981"/>
              <a:gd name="connsiteY91" fmla="*/ 4788544 h 6056768"/>
              <a:gd name="connsiteX92" fmla="*/ 4659594 w 7045981"/>
              <a:gd name="connsiteY92" fmla="*/ 4679362 h 6056768"/>
              <a:gd name="connsiteX93" fmla="*/ 4441506 w 7045981"/>
              <a:gd name="connsiteY93" fmla="*/ 4615732 h 6056768"/>
              <a:gd name="connsiteX94" fmla="*/ 4219419 w 7045981"/>
              <a:gd name="connsiteY94" fmla="*/ 4577865 h 6056768"/>
              <a:gd name="connsiteX95" fmla="*/ 4241063 w 7045981"/>
              <a:gd name="connsiteY95" fmla="*/ 4756700 h 6056768"/>
              <a:gd name="connsiteX96" fmla="*/ 4401590 w 7045981"/>
              <a:gd name="connsiteY96" fmla="*/ 5147800 h 6056768"/>
              <a:gd name="connsiteX97" fmla="*/ 4341146 w 7045981"/>
              <a:gd name="connsiteY97" fmla="*/ 5234371 h 6056768"/>
              <a:gd name="connsiteX98" fmla="*/ 4093772 w 7045981"/>
              <a:gd name="connsiteY98" fmla="*/ 5383191 h 6056768"/>
              <a:gd name="connsiteX99" fmla="*/ 4455911 w 7045981"/>
              <a:gd name="connsiteY99" fmla="*/ 5763437 h 6056768"/>
              <a:gd name="connsiteX100" fmla="*/ 4365377 w 7045981"/>
              <a:gd name="connsiteY100" fmla="*/ 5989773 h 6056768"/>
              <a:gd name="connsiteX101" fmla="*/ 4250161 w 7045981"/>
              <a:gd name="connsiteY101" fmla="*/ 5957703 h 6056768"/>
              <a:gd name="connsiteX102" fmla="*/ 3938958 w 7045981"/>
              <a:gd name="connsiteY102" fmla="*/ 6056768 h 6056768"/>
              <a:gd name="connsiteX103" fmla="*/ 3713349 w 7045981"/>
              <a:gd name="connsiteY103" fmla="*/ 5839422 h 6056768"/>
              <a:gd name="connsiteX104" fmla="*/ 3449492 w 7045981"/>
              <a:gd name="connsiteY104" fmla="*/ 5402694 h 6056768"/>
              <a:gd name="connsiteX105" fmla="*/ 3440394 w 7045981"/>
              <a:gd name="connsiteY105" fmla="*/ 5311709 h 6056768"/>
              <a:gd name="connsiteX106" fmla="*/ 3313015 w 7045981"/>
              <a:gd name="connsiteY106" fmla="*/ 5143386 h 6056768"/>
              <a:gd name="connsiteX107" fmla="*/ 3238062 w 7045981"/>
              <a:gd name="connsiteY107" fmla="*/ 5093616 h 6056768"/>
              <a:gd name="connsiteX108" fmla="*/ 3208382 w 7045981"/>
              <a:gd name="connsiteY108" fmla="*/ 4965965 h 6056768"/>
              <a:gd name="connsiteX109" fmla="*/ 3267522 w 7045981"/>
              <a:gd name="connsiteY109" fmla="*/ 4861333 h 6056768"/>
              <a:gd name="connsiteX110" fmla="*/ 3185200 w 7045981"/>
              <a:gd name="connsiteY110" fmla="*/ 4738978 h 6056768"/>
              <a:gd name="connsiteX111" fmla="*/ 3085552 w 7045981"/>
              <a:gd name="connsiteY111" fmla="*/ 4652067 h 6056768"/>
              <a:gd name="connsiteX112" fmla="*/ 3076454 w 7045981"/>
              <a:gd name="connsiteY112" fmla="*/ 4488293 h 6056768"/>
              <a:gd name="connsiteX113" fmla="*/ 3176538 w 7045981"/>
              <a:gd name="connsiteY113" fmla="*/ 4297225 h 6056768"/>
              <a:gd name="connsiteX114" fmla="*/ 2985469 w 7045981"/>
              <a:gd name="connsiteY114" fmla="*/ 4297226 h 6056768"/>
              <a:gd name="connsiteX115" fmla="*/ 2876286 w 7045981"/>
              <a:gd name="connsiteY115" fmla="*/ 4233536 h 6056768"/>
              <a:gd name="connsiteX116" fmla="*/ 2830566 w 7045981"/>
              <a:gd name="connsiteY116" fmla="*/ 4138362 h 6056768"/>
              <a:gd name="connsiteX117" fmla="*/ 2876286 w 7045981"/>
              <a:gd name="connsiteY117" fmla="*/ 4001524 h 6056768"/>
              <a:gd name="connsiteX118" fmla="*/ 2859197 w 7045981"/>
              <a:gd name="connsiteY118" fmla="*/ 3848431 h 6056768"/>
              <a:gd name="connsiteX119" fmla="*/ 2844442 w 7045981"/>
              <a:gd name="connsiteY119" fmla="*/ 3414670 h 6056768"/>
              <a:gd name="connsiteX120" fmla="*/ 2898715 w 7045981"/>
              <a:gd name="connsiteY120" fmla="*/ 3219412 h 6056768"/>
              <a:gd name="connsiteX121" fmla="*/ 2728882 w 7045981"/>
              <a:gd name="connsiteY121" fmla="*/ 3266723 h 6056768"/>
              <a:gd name="connsiteX122" fmla="*/ 2571486 w 7045981"/>
              <a:gd name="connsiteY122" fmla="*/ 3332784 h 6056768"/>
              <a:gd name="connsiteX123" fmla="*/ 2572950 w 7045981"/>
              <a:gd name="connsiteY123" fmla="*/ 3423037 h 6056768"/>
              <a:gd name="connsiteX124" fmla="*/ 2579589 w 7045981"/>
              <a:gd name="connsiteY124" fmla="*/ 3582031 h 6056768"/>
              <a:gd name="connsiteX125" fmla="*/ 2462624 w 7045981"/>
              <a:gd name="connsiteY125" fmla="*/ 3824071 h 6056768"/>
              <a:gd name="connsiteX126" fmla="*/ 2394046 w 7045981"/>
              <a:gd name="connsiteY126" fmla="*/ 3884212 h 6056768"/>
              <a:gd name="connsiteX127" fmla="*/ 2296727 w 7045981"/>
              <a:gd name="connsiteY127" fmla="*/ 4020891 h 6056768"/>
              <a:gd name="connsiteX128" fmla="*/ 2143856 w 7045981"/>
              <a:gd name="connsiteY128" fmla="*/ 3951482 h 6056768"/>
              <a:gd name="connsiteX129" fmla="*/ 2081159 w 7045981"/>
              <a:gd name="connsiteY129" fmla="*/ 3857389 h 6056768"/>
              <a:gd name="connsiteX130" fmla="*/ 1975534 w 7045981"/>
              <a:gd name="connsiteY130" fmla="*/ 3714921 h 6056768"/>
              <a:gd name="connsiteX131" fmla="*/ 1841430 w 7045981"/>
              <a:gd name="connsiteY131" fmla="*/ 3673503 h 6056768"/>
              <a:gd name="connsiteX132" fmla="*/ 1722160 w 7045981"/>
              <a:gd name="connsiteY132" fmla="*/ 3629770 h 6056768"/>
              <a:gd name="connsiteX133" fmla="*/ 1577760 w 7045981"/>
              <a:gd name="connsiteY133" fmla="*/ 3580909 h 6056768"/>
              <a:gd name="connsiteX134" fmla="*/ 1348449 w 7045981"/>
              <a:gd name="connsiteY134" fmla="*/ 3419061 h 6056768"/>
              <a:gd name="connsiteX135" fmla="*/ 1221228 w 7045981"/>
              <a:gd name="connsiteY135" fmla="*/ 3315694 h 6056768"/>
              <a:gd name="connsiteX136" fmla="*/ 1121837 w 7045981"/>
              <a:gd name="connsiteY136" fmla="*/ 3244132 h 6056768"/>
              <a:gd name="connsiteX137" fmla="*/ 1002567 w 7045981"/>
              <a:gd name="connsiteY137" fmla="*/ 3152692 h 6056768"/>
              <a:gd name="connsiteX138" fmla="*/ 877752 w 7045981"/>
              <a:gd name="connsiteY138" fmla="*/ 3072899 h 6056768"/>
              <a:gd name="connsiteX139" fmla="*/ 792728 w 7045981"/>
              <a:gd name="connsiteY139" fmla="*/ 3027983 h 6056768"/>
              <a:gd name="connsiteX140" fmla="*/ 744150 w 7045981"/>
              <a:gd name="connsiteY140" fmla="*/ 3124863 h 6056768"/>
              <a:gd name="connsiteX141" fmla="*/ 692466 w 7045981"/>
              <a:gd name="connsiteY141" fmla="*/ 3037398 h 6056768"/>
              <a:gd name="connsiteX142" fmla="*/ 658812 w 7045981"/>
              <a:gd name="connsiteY142" fmla="*/ 2924792 h 6056768"/>
              <a:gd name="connsiteX143" fmla="*/ 454280 w 7045981"/>
              <a:gd name="connsiteY143" fmla="*/ 2793899 h 6056768"/>
              <a:gd name="connsiteX144" fmla="*/ 569814 w 7045981"/>
              <a:gd name="connsiteY144" fmla="*/ 2654944 h 6056768"/>
              <a:gd name="connsiteX145" fmla="*/ 668931 w 7045981"/>
              <a:gd name="connsiteY145" fmla="*/ 2612727 h 6056768"/>
              <a:gd name="connsiteX146" fmla="*/ 367695 w 7045981"/>
              <a:gd name="connsiteY146" fmla="*/ 2384831 h 6056768"/>
              <a:gd name="connsiteX147" fmla="*/ 386589 w 7045981"/>
              <a:gd name="connsiteY147" fmla="*/ 2243919 h 6056768"/>
              <a:gd name="connsiteX148" fmla="*/ 269757 w 7045981"/>
              <a:gd name="connsiteY148" fmla="*/ 1987464 h 6056768"/>
              <a:gd name="connsiteX149" fmla="*/ 110248 w 7045981"/>
              <a:gd name="connsiteY149" fmla="*/ 1653163 h 6056768"/>
              <a:gd name="connsiteX150" fmla="*/ 105020 w 7045981"/>
              <a:gd name="connsiteY150" fmla="*/ 1572510 h 6056768"/>
              <a:gd name="connsiteX151" fmla="*/ 333819 w 7045981"/>
              <a:gd name="connsiteY151" fmla="*/ 1361368 h 6056768"/>
              <a:gd name="connsiteX152" fmla="*/ 81057 w 7045981"/>
              <a:gd name="connsiteY152" fmla="*/ 1235825 h 6056768"/>
              <a:gd name="connsiteX153" fmla="*/ 216193 w 7045981"/>
              <a:gd name="connsiteY153" fmla="*/ 948839 h 6056768"/>
              <a:gd name="connsiteX154" fmla="*/ 143783 w 7045981"/>
              <a:gd name="connsiteY154" fmla="*/ 710023 h 6056768"/>
              <a:gd name="connsiteX155" fmla="*/ 27747 w 7045981"/>
              <a:gd name="connsiteY155" fmla="*/ 561519 h 6056768"/>
              <a:gd name="connsiteX156" fmla="*/ 0 w 7045981"/>
              <a:gd name="connsiteY156" fmla="*/ 188422 h 6056768"/>
              <a:gd name="connsiteX157" fmla="*/ 701 w 7045981"/>
              <a:gd name="connsiteY15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4974244 w 7045981"/>
              <a:gd name="connsiteY90" fmla="*/ 4512365 h 6056768"/>
              <a:gd name="connsiteX91" fmla="*/ 5053440 w 7045981"/>
              <a:gd name="connsiteY91" fmla="*/ 4749448 h 6056768"/>
              <a:gd name="connsiteX92" fmla="*/ 4914352 w 7045981"/>
              <a:gd name="connsiteY92" fmla="*/ 4788544 h 6056768"/>
              <a:gd name="connsiteX93" fmla="*/ 4659594 w 7045981"/>
              <a:gd name="connsiteY93" fmla="*/ 4679362 h 6056768"/>
              <a:gd name="connsiteX94" fmla="*/ 4441506 w 7045981"/>
              <a:gd name="connsiteY94" fmla="*/ 4615732 h 6056768"/>
              <a:gd name="connsiteX95" fmla="*/ 4219419 w 7045981"/>
              <a:gd name="connsiteY95" fmla="*/ 4577865 h 6056768"/>
              <a:gd name="connsiteX96" fmla="*/ 4241063 w 7045981"/>
              <a:gd name="connsiteY96" fmla="*/ 4756700 h 6056768"/>
              <a:gd name="connsiteX97" fmla="*/ 4401590 w 7045981"/>
              <a:gd name="connsiteY97" fmla="*/ 5147800 h 6056768"/>
              <a:gd name="connsiteX98" fmla="*/ 4341146 w 7045981"/>
              <a:gd name="connsiteY98" fmla="*/ 5234371 h 6056768"/>
              <a:gd name="connsiteX99" fmla="*/ 4093772 w 7045981"/>
              <a:gd name="connsiteY99" fmla="*/ 5383191 h 6056768"/>
              <a:gd name="connsiteX100" fmla="*/ 4455911 w 7045981"/>
              <a:gd name="connsiteY100" fmla="*/ 5763437 h 6056768"/>
              <a:gd name="connsiteX101" fmla="*/ 4365377 w 7045981"/>
              <a:gd name="connsiteY101" fmla="*/ 5989773 h 6056768"/>
              <a:gd name="connsiteX102" fmla="*/ 4250161 w 7045981"/>
              <a:gd name="connsiteY102" fmla="*/ 5957703 h 6056768"/>
              <a:gd name="connsiteX103" fmla="*/ 3938958 w 7045981"/>
              <a:gd name="connsiteY103" fmla="*/ 6056768 h 6056768"/>
              <a:gd name="connsiteX104" fmla="*/ 3713349 w 7045981"/>
              <a:gd name="connsiteY104" fmla="*/ 5839422 h 6056768"/>
              <a:gd name="connsiteX105" fmla="*/ 3449492 w 7045981"/>
              <a:gd name="connsiteY105" fmla="*/ 5402694 h 6056768"/>
              <a:gd name="connsiteX106" fmla="*/ 3440394 w 7045981"/>
              <a:gd name="connsiteY106" fmla="*/ 5311709 h 6056768"/>
              <a:gd name="connsiteX107" fmla="*/ 3313015 w 7045981"/>
              <a:gd name="connsiteY107" fmla="*/ 5143386 h 6056768"/>
              <a:gd name="connsiteX108" fmla="*/ 3238062 w 7045981"/>
              <a:gd name="connsiteY108" fmla="*/ 5093616 h 6056768"/>
              <a:gd name="connsiteX109" fmla="*/ 3208382 w 7045981"/>
              <a:gd name="connsiteY109" fmla="*/ 4965965 h 6056768"/>
              <a:gd name="connsiteX110" fmla="*/ 3267522 w 7045981"/>
              <a:gd name="connsiteY110" fmla="*/ 4861333 h 6056768"/>
              <a:gd name="connsiteX111" fmla="*/ 3185200 w 7045981"/>
              <a:gd name="connsiteY111" fmla="*/ 4738978 h 6056768"/>
              <a:gd name="connsiteX112" fmla="*/ 3085552 w 7045981"/>
              <a:gd name="connsiteY112" fmla="*/ 4652067 h 6056768"/>
              <a:gd name="connsiteX113" fmla="*/ 3076454 w 7045981"/>
              <a:gd name="connsiteY113" fmla="*/ 4488293 h 6056768"/>
              <a:gd name="connsiteX114" fmla="*/ 3176538 w 7045981"/>
              <a:gd name="connsiteY114" fmla="*/ 4297225 h 6056768"/>
              <a:gd name="connsiteX115" fmla="*/ 2985469 w 7045981"/>
              <a:gd name="connsiteY115" fmla="*/ 4297226 h 6056768"/>
              <a:gd name="connsiteX116" fmla="*/ 2876286 w 7045981"/>
              <a:gd name="connsiteY116" fmla="*/ 4233536 h 6056768"/>
              <a:gd name="connsiteX117" fmla="*/ 2830566 w 7045981"/>
              <a:gd name="connsiteY117" fmla="*/ 4138362 h 6056768"/>
              <a:gd name="connsiteX118" fmla="*/ 2876286 w 7045981"/>
              <a:gd name="connsiteY118" fmla="*/ 4001524 h 6056768"/>
              <a:gd name="connsiteX119" fmla="*/ 2859197 w 7045981"/>
              <a:gd name="connsiteY119" fmla="*/ 3848431 h 6056768"/>
              <a:gd name="connsiteX120" fmla="*/ 2844442 w 7045981"/>
              <a:gd name="connsiteY120" fmla="*/ 3414670 h 6056768"/>
              <a:gd name="connsiteX121" fmla="*/ 2898715 w 7045981"/>
              <a:gd name="connsiteY121" fmla="*/ 3219412 h 6056768"/>
              <a:gd name="connsiteX122" fmla="*/ 2728882 w 7045981"/>
              <a:gd name="connsiteY122" fmla="*/ 3266723 h 6056768"/>
              <a:gd name="connsiteX123" fmla="*/ 2571486 w 7045981"/>
              <a:gd name="connsiteY123" fmla="*/ 3332784 h 6056768"/>
              <a:gd name="connsiteX124" fmla="*/ 2572950 w 7045981"/>
              <a:gd name="connsiteY124" fmla="*/ 3423037 h 6056768"/>
              <a:gd name="connsiteX125" fmla="*/ 2579589 w 7045981"/>
              <a:gd name="connsiteY125" fmla="*/ 3582031 h 6056768"/>
              <a:gd name="connsiteX126" fmla="*/ 2462624 w 7045981"/>
              <a:gd name="connsiteY126" fmla="*/ 3824071 h 6056768"/>
              <a:gd name="connsiteX127" fmla="*/ 2394046 w 7045981"/>
              <a:gd name="connsiteY127" fmla="*/ 3884212 h 6056768"/>
              <a:gd name="connsiteX128" fmla="*/ 2296727 w 7045981"/>
              <a:gd name="connsiteY128" fmla="*/ 4020891 h 6056768"/>
              <a:gd name="connsiteX129" fmla="*/ 2143856 w 7045981"/>
              <a:gd name="connsiteY129" fmla="*/ 3951482 h 6056768"/>
              <a:gd name="connsiteX130" fmla="*/ 2081159 w 7045981"/>
              <a:gd name="connsiteY130" fmla="*/ 3857389 h 6056768"/>
              <a:gd name="connsiteX131" fmla="*/ 1975534 w 7045981"/>
              <a:gd name="connsiteY131" fmla="*/ 3714921 h 6056768"/>
              <a:gd name="connsiteX132" fmla="*/ 1841430 w 7045981"/>
              <a:gd name="connsiteY132" fmla="*/ 3673503 h 6056768"/>
              <a:gd name="connsiteX133" fmla="*/ 1722160 w 7045981"/>
              <a:gd name="connsiteY133" fmla="*/ 3629770 h 6056768"/>
              <a:gd name="connsiteX134" fmla="*/ 1577760 w 7045981"/>
              <a:gd name="connsiteY134" fmla="*/ 3580909 h 6056768"/>
              <a:gd name="connsiteX135" fmla="*/ 1348449 w 7045981"/>
              <a:gd name="connsiteY135" fmla="*/ 3419061 h 6056768"/>
              <a:gd name="connsiteX136" fmla="*/ 1221228 w 7045981"/>
              <a:gd name="connsiteY136" fmla="*/ 3315694 h 6056768"/>
              <a:gd name="connsiteX137" fmla="*/ 1121837 w 7045981"/>
              <a:gd name="connsiteY137" fmla="*/ 3244132 h 6056768"/>
              <a:gd name="connsiteX138" fmla="*/ 1002567 w 7045981"/>
              <a:gd name="connsiteY138" fmla="*/ 3152692 h 6056768"/>
              <a:gd name="connsiteX139" fmla="*/ 877752 w 7045981"/>
              <a:gd name="connsiteY139" fmla="*/ 3072899 h 6056768"/>
              <a:gd name="connsiteX140" fmla="*/ 792728 w 7045981"/>
              <a:gd name="connsiteY140" fmla="*/ 3027983 h 6056768"/>
              <a:gd name="connsiteX141" fmla="*/ 744150 w 7045981"/>
              <a:gd name="connsiteY141" fmla="*/ 3124863 h 6056768"/>
              <a:gd name="connsiteX142" fmla="*/ 692466 w 7045981"/>
              <a:gd name="connsiteY142" fmla="*/ 3037398 h 6056768"/>
              <a:gd name="connsiteX143" fmla="*/ 658812 w 7045981"/>
              <a:gd name="connsiteY143" fmla="*/ 2924792 h 6056768"/>
              <a:gd name="connsiteX144" fmla="*/ 454280 w 7045981"/>
              <a:gd name="connsiteY144" fmla="*/ 2793899 h 6056768"/>
              <a:gd name="connsiteX145" fmla="*/ 569814 w 7045981"/>
              <a:gd name="connsiteY145" fmla="*/ 2654944 h 6056768"/>
              <a:gd name="connsiteX146" fmla="*/ 668931 w 7045981"/>
              <a:gd name="connsiteY146" fmla="*/ 2612727 h 6056768"/>
              <a:gd name="connsiteX147" fmla="*/ 367695 w 7045981"/>
              <a:gd name="connsiteY147" fmla="*/ 2384831 h 6056768"/>
              <a:gd name="connsiteX148" fmla="*/ 386589 w 7045981"/>
              <a:gd name="connsiteY148" fmla="*/ 2243919 h 6056768"/>
              <a:gd name="connsiteX149" fmla="*/ 269757 w 7045981"/>
              <a:gd name="connsiteY149" fmla="*/ 1987464 h 6056768"/>
              <a:gd name="connsiteX150" fmla="*/ 110248 w 7045981"/>
              <a:gd name="connsiteY150" fmla="*/ 1653163 h 6056768"/>
              <a:gd name="connsiteX151" fmla="*/ 105020 w 7045981"/>
              <a:gd name="connsiteY151" fmla="*/ 1572510 h 6056768"/>
              <a:gd name="connsiteX152" fmla="*/ 333819 w 7045981"/>
              <a:gd name="connsiteY152" fmla="*/ 1361368 h 6056768"/>
              <a:gd name="connsiteX153" fmla="*/ 81057 w 7045981"/>
              <a:gd name="connsiteY153" fmla="*/ 1235825 h 6056768"/>
              <a:gd name="connsiteX154" fmla="*/ 216193 w 7045981"/>
              <a:gd name="connsiteY154" fmla="*/ 948839 h 6056768"/>
              <a:gd name="connsiteX155" fmla="*/ 143783 w 7045981"/>
              <a:gd name="connsiteY155" fmla="*/ 710023 h 6056768"/>
              <a:gd name="connsiteX156" fmla="*/ 27747 w 7045981"/>
              <a:gd name="connsiteY156" fmla="*/ 561519 h 6056768"/>
              <a:gd name="connsiteX157" fmla="*/ 0 w 7045981"/>
              <a:gd name="connsiteY157" fmla="*/ 188422 h 6056768"/>
              <a:gd name="connsiteX158" fmla="*/ 701 w 7045981"/>
              <a:gd name="connsiteY15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4974244 w 7045981"/>
              <a:gd name="connsiteY90" fmla="*/ 4512365 h 6056768"/>
              <a:gd name="connsiteX91" fmla="*/ 5053440 w 7045981"/>
              <a:gd name="connsiteY91" fmla="*/ 4749448 h 6056768"/>
              <a:gd name="connsiteX92" fmla="*/ 4914352 w 7045981"/>
              <a:gd name="connsiteY92" fmla="*/ 4788544 h 6056768"/>
              <a:gd name="connsiteX93" fmla="*/ 4659594 w 7045981"/>
              <a:gd name="connsiteY93" fmla="*/ 4679362 h 6056768"/>
              <a:gd name="connsiteX94" fmla="*/ 4441506 w 7045981"/>
              <a:gd name="connsiteY94" fmla="*/ 4615732 h 6056768"/>
              <a:gd name="connsiteX95" fmla="*/ 4219419 w 7045981"/>
              <a:gd name="connsiteY95" fmla="*/ 4577865 h 6056768"/>
              <a:gd name="connsiteX96" fmla="*/ 4241063 w 7045981"/>
              <a:gd name="connsiteY96" fmla="*/ 4756700 h 6056768"/>
              <a:gd name="connsiteX97" fmla="*/ 4318261 w 7045981"/>
              <a:gd name="connsiteY97" fmla="*/ 4961614 h 6056768"/>
              <a:gd name="connsiteX98" fmla="*/ 4401590 w 7045981"/>
              <a:gd name="connsiteY98" fmla="*/ 5147800 h 6056768"/>
              <a:gd name="connsiteX99" fmla="*/ 4341146 w 7045981"/>
              <a:gd name="connsiteY99" fmla="*/ 5234371 h 6056768"/>
              <a:gd name="connsiteX100" fmla="*/ 4093772 w 7045981"/>
              <a:gd name="connsiteY100" fmla="*/ 5383191 h 6056768"/>
              <a:gd name="connsiteX101" fmla="*/ 4455911 w 7045981"/>
              <a:gd name="connsiteY101" fmla="*/ 5763437 h 6056768"/>
              <a:gd name="connsiteX102" fmla="*/ 4365377 w 7045981"/>
              <a:gd name="connsiteY102" fmla="*/ 5989773 h 6056768"/>
              <a:gd name="connsiteX103" fmla="*/ 4250161 w 7045981"/>
              <a:gd name="connsiteY103" fmla="*/ 5957703 h 6056768"/>
              <a:gd name="connsiteX104" fmla="*/ 3938958 w 7045981"/>
              <a:gd name="connsiteY104" fmla="*/ 6056768 h 6056768"/>
              <a:gd name="connsiteX105" fmla="*/ 3713349 w 7045981"/>
              <a:gd name="connsiteY105" fmla="*/ 5839422 h 6056768"/>
              <a:gd name="connsiteX106" fmla="*/ 3449492 w 7045981"/>
              <a:gd name="connsiteY106" fmla="*/ 5402694 h 6056768"/>
              <a:gd name="connsiteX107" fmla="*/ 3440394 w 7045981"/>
              <a:gd name="connsiteY107" fmla="*/ 5311709 h 6056768"/>
              <a:gd name="connsiteX108" fmla="*/ 3313015 w 7045981"/>
              <a:gd name="connsiteY108" fmla="*/ 5143386 h 6056768"/>
              <a:gd name="connsiteX109" fmla="*/ 3238062 w 7045981"/>
              <a:gd name="connsiteY109" fmla="*/ 5093616 h 6056768"/>
              <a:gd name="connsiteX110" fmla="*/ 3208382 w 7045981"/>
              <a:gd name="connsiteY110" fmla="*/ 4965965 h 6056768"/>
              <a:gd name="connsiteX111" fmla="*/ 3267522 w 7045981"/>
              <a:gd name="connsiteY111" fmla="*/ 4861333 h 6056768"/>
              <a:gd name="connsiteX112" fmla="*/ 3185200 w 7045981"/>
              <a:gd name="connsiteY112" fmla="*/ 4738978 h 6056768"/>
              <a:gd name="connsiteX113" fmla="*/ 3085552 w 7045981"/>
              <a:gd name="connsiteY113" fmla="*/ 4652067 h 6056768"/>
              <a:gd name="connsiteX114" fmla="*/ 3076454 w 7045981"/>
              <a:gd name="connsiteY114" fmla="*/ 4488293 h 6056768"/>
              <a:gd name="connsiteX115" fmla="*/ 3176538 w 7045981"/>
              <a:gd name="connsiteY115" fmla="*/ 4297225 h 6056768"/>
              <a:gd name="connsiteX116" fmla="*/ 2985469 w 7045981"/>
              <a:gd name="connsiteY116" fmla="*/ 4297226 h 6056768"/>
              <a:gd name="connsiteX117" fmla="*/ 2876286 w 7045981"/>
              <a:gd name="connsiteY117" fmla="*/ 4233536 h 6056768"/>
              <a:gd name="connsiteX118" fmla="*/ 2830566 w 7045981"/>
              <a:gd name="connsiteY118" fmla="*/ 4138362 h 6056768"/>
              <a:gd name="connsiteX119" fmla="*/ 2876286 w 7045981"/>
              <a:gd name="connsiteY119" fmla="*/ 4001524 h 6056768"/>
              <a:gd name="connsiteX120" fmla="*/ 2859197 w 7045981"/>
              <a:gd name="connsiteY120" fmla="*/ 3848431 h 6056768"/>
              <a:gd name="connsiteX121" fmla="*/ 2844442 w 7045981"/>
              <a:gd name="connsiteY121" fmla="*/ 3414670 h 6056768"/>
              <a:gd name="connsiteX122" fmla="*/ 2898715 w 7045981"/>
              <a:gd name="connsiteY122" fmla="*/ 3219412 h 6056768"/>
              <a:gd name="connsiteX123" fmla="*/ 2728882 w 7045981"/>
              <a:gd name="connsiteY123" fmla="*/ 3266723 h 6056768"/>
              <a:gd name="connsiteX124" fmla="*/ 2571486 w 7045981"/>
              <a:gd name="connsiteY124" fmla="*/ 3332784 h 6056768"/>
              <a:gd name="connsiteX125" fmla="*/ 2572950 w 7045981"/>
              <a:gd name="connsiteY125" fmla="*/ 3423037 h 6056768"/>
              <a:gd name="connsiteX126" fmla="*/ 2579589 w 7045981"/>
              <a:gd name="connsiteY126" fmla="*/ 3582031 h 6056768"/>
              <a:gd name="connsiteX127" fmla="*/ 2462624 w 7045981"/>
              <a:gd name="connsiteY127" fmla="*/ 3824071 h 6056768"/>
              <a:gd name="connsiteX128" fmla="*/ 2394046 w 7045981"/>
              <a:gd name="connsiteY128" fmla="*/ 3884212 h 6056768"/>
              <a:gd name="connsiteX129" fmla="*/ 2296727 w 7045981"/>
              <a:gd name="connsiteY129" fmla="*/ 4020891 h 6056768"/>
              <a:gd name="connsiteX130" fmla="*/ 2143856 w 7045981"/>
              <a:gd name="connsiteY130" fmla="*/ 3951482 h 6056768"/>
              <a:gd name="connsiteX131" fmla="*/ 2081159 w 7045981"/>
              <a:gd name="connsiteY131" fmla="*/ 3857389 h 6056768"/>
              <a:gd name="connsiteX132" fmla="*/ 1975534 w 7045981"/>
              <a:gd name="connsiteY132" fmla="*/ 3714921 h 6056768"/>
              <a:gd name="connsiteX133" fmla="*/ 1841430 w 7045981"/>
              <a:gd name="connsiteY133" fmla="*/ 3673503 h 6056768"/>
              <a:gd name="connsiteX134" fmla="*/ 1722160 w 7045981"/>
              <a:gd name="connsiteY134" fmla="*/ 3629770 h 6056768"/>
              <a:gd name="connsiteX135" fmla="*/ 1577760 w 7045981"/>
              <a:gd name="connsiteY135" fmla="*/ 3580909 h 6056768"/>
              <a:gd name="connsiteX136" fmla="*/ 1348449 w 7045981"/>
              <a:gd name="connsiteY136" fmla="*/ 3419061 h 6056768"/>
              <a:gd name="connsiteX137" fmla="*/ 1221228 w 7045981"/>
              <a:gd name="connsiteY137" fmla="*/ 3315694 h 6056768"/>
              <a:gd name="connsiteX138" fmla="*/ 1121837 w 7045981"/>
              <a:gd name="connsiteY138" fmla="*/ 3244132 h 6056768"/>
              <a:gd name="connsiteX139" fmla="*/ 1002567 w 7045981"/>
              <a:gd name="connsiteY139" fmla="*/ 3152692 h 6056768"/>
              <a:gd name="connsiteX140" fmla="*/ 877752 w 7045981"/>
              <a:gd name="connsiteY140" fmla="*/ 3072899 h 6056768"/>
              <a:gd name="connsiteX141" fmla="*/ 792728 w 7045981"/>
              <a:gd name="connsiteY141" fmla="*/ 3027983 h 6056768"/>
              <a:gd name="connsiteX142" fmla="*/ 744150 w 7045981"/>
              <a:gd name="connsiteY142" fmla="*/ 3124863 h 6056768"/>
              <a:gd name="connsiteX143" fmla="*/ 692466 w 7045981"/>
              <a:gd name="connsiteY143" fmla="*/ 3037398 h 6056768"/>
              <a:gd name="connsiteX144" fmla="*/ 658812 w 7045981"/>
              <a:gd name="connsiteY144" fmla="*/ 2924792 h 6056768"/>
              <a:gd name="connsiteX145" fmla="*/ 454280 w 7045981"/>
              <a:gd name="connsiteY145" fmla="*/ 2793899 h 6056768"/>
              <a:gd name="connsiteX146" fmla="*/ 569814 w 7045981"/>
              <a:gd name="connsiteY146" fmla="*/ 2654944 h 6056768"/>
              <a:gd name="connsiteX147" fmla="*/ 668931 w 7045981"/>
              <a:gd name="connsiteY147" fmla="*/ 2612727 h 6056768"/>
              <a:gd name="connsiteX148" fmla="*/ 367695 w 7045981"/>
              <a:gd name="connsiteY148" fmla="*/ 2384831 h 6056768"/>
              <a:gd name="connsiteX149" fmla="*/ 386589 w 7045981"/>
              <a:gd name="connsiteY149" fmla="*/ 2243919 h 6056768"/>
              <a:gd name="connsiteX150" fmla="*/ 269757 w 7045981"/>
              <a:gd name="connsiteY150" fmla="*/ 1987464 h 6056768"/>
              <a:gd name="connsiteX151" fmla="*/ 110248 w 7045981"/>
              <a:gd name="connsiteY151" fmla="*/ 1653163 h 6056768"/>
              <a:gd name="connsiteX152" fmla="*/ 105020 w 7045981"/>
              <a:gd name="connsiteY152" fmla="*/ 1572510 h 6056768"/>
              <a:gd name="connsiteX153" fmla="*/ 333819 w 7045981"/>
              <a:gd name="connsiteY153" fmla="*/ 1361368 h 6056768"/>
              <a:gd name="connsiteX154" fmla="*/ 81057 w 7045981"/>
              <a:gd name="connsiteY154" fmla="*/ 1235825 h 6056768"/>
              <a:gd name="connsiteX155" fmla="*/ 216193 w 7045981"/>
              <a:gd name="connsiteY155" fmla="*/ 948839 h 6056768"/>
              <a:gd name="connsiteX156" fmla="*/ 143783 w 7045981"/>
              <a:gd name="connsiteY156" fmla="*/ 710023 h 6056768"/>
              <a:gd name="connsiteX157" fmla="*/ 27747 w 7045981"/>
              <a:gd name="connsiteY157" fmla="*/ 561519 h 6056768"/>
              <a:gd name="connsiteX158" fmla="*/ 0 w 7045981"/>
              <a:gd name="connsiteY158" fmla="*/ 188422 h 6056768"/>
              <a:gd name="connsiteX159" fmla="*/ 701 w 7045981"/>
              <a:gd name="connsiteY15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4974244 w 7045981"/>
              <a:gd name="connsiteY90" fmla="*/ 4512365 h 6056768"/>
              <a:gd name="connsiteX91" fmla="*/ 5053440 w 7045981"/>
              <a:gd name="connsiteY91" fmla="*/ 4749448 h 6056768"/>
              <a:gd name="connsiteX92" fmla="*/ 4914352 w 7045981"/>
              <a:gd name="connsiteY92" fmla="*/ 4788544 h 6056768"/>
              <a:gd name="connsiteX93" fmla="*/ 4659594 w 7045981"/>
              <a:gd name="connsiteY93" fmla="*/ 4679362 h 6056768"/>
              <a:gd name="connsiteX94" fmla="*/ 4441506 w 7045981"/>
              <a:gd name="connsiteY94" fmla="*/ 4615732 h 6056768"/>
              <a:gd name="connsiteX95" fmla="*/ 4219419 w 7045981"/>
              <a:gd name="connsiteY95" fmla="*/ 4577865 h 6056768"/>
              <a:gd name="connsiteX96" fmla="*/ 4241063 w 7045981"/>
              <a:gd name="connsiteY96" fmla="*/ 4756700 h 6056768"/>
              <a:gd name="connsiteX97" fmla="*/ 4318261 w 7045981"/>
              <a:gd name="connsiteY97" fmla="*/ 4961614 h 6056768"/>
              <a:gd name="connsiteX98" fmla="*/ 4401590 w 7045981"/>
              <a:gd name="connsiteY98" fmla="*/ 5147800 h 6056768"/>
              <a:gd name="connsiteX99" fmla="*/ 4341146 w 7045981"/>
              <a:gd name="connsiteY99" fmla="*/ 5234371 h 6056768"/>
              <a:gd name="connsiteX100" fmla="*/ 4093772 w 7045981"/>
              <a:gd name="connsiteY100" fmla="*/ 5383191 h 6056768"/>
              <a:gd name="connsiteX101" fmla="*/ 4455911 w 7045981"/>
              <a:gd name="connsiteY101" fmla="*/ 5763437 h 6056768"/>
              <a:gd name="connsiteX102" fmla="*/ 4365377 w 7045981"/>
              <a:gd name="connsiteY102" fmla="*/ 5989773 h 6056768"/>
              <a:gd name="connsiteX103" fmla="*/ 4250161 w 7045981"/>
              <a:gd name="connsiteY103" fmla="*/ 5957703 h 6056768"/>
              <a:gd name="connsiteX104" fmla="*/ 3938958 w 7045981"/>
              <a:gd name="connsiteY104" fmla="*/ 6056768 h 6056768"/>
              <a:gd name="connsiteX105" fmla="*/ 3713349 w 7045981"/>
              <a:gd name="connsiteY105" fmla="*/ 5839422 h 6056768"/>
              <a:gd name="connsiteX106" fmla="*/ 3449492 w 7045981"/>
              <a:gd name="connsiteY106" fmla="*/ 5402694 h 6056768"/>
              <a:gd name="connsiteX107" fmla="*/ 3440394 w 7045981"/>
              <a:gd name="connsiteY107" fmla="*/ 5311709 h 6056768"/>
              <a:gd name="connsiteX108" fmla="*/ 3360129 w 7045981"/>
              <a:gd name="connsiteY108" fmla="*/ 5224007 h 6056768"/>
              <a:gd name="connsiteX109" fmla="*/ 3313015 w 7045981"/>
              <a:gd name="connsiteY109" fmla="*/ 5143386 h 6056768"/>
              <a:gd name="connsiteX110" fmla="*/ 3238062 w 7045981"/>
              <a:gd name="connsiteY110" fmla="*/ 5093616 h 6056768"/>
              <a:gd name="connsiteX111" fmla="*/ 3208382 w 7045981"/>
              <a:gd name="connsiteY111" fmla="*/ 4965965 h 6056768"/>
              <a:gd name="connsiteX112" fmla="*/ 3267522 w 7045981"/>
              <a:gd name="connsiteY112" fmla="*/ 4861333 h 6056768"/>
              <a:gd name="connsiteX113" fmla="*/ 3185200 w 7045981"/>
              <a:gd name="connsiteY113" fmla="*/ 4738978 h 6056768"/>
              <a:gd name="connsiteX114" fmla="*/ 3085552 w 7045981"/>
              <a:gd name="connsiteY114" fmla="*/ 4652067 h 6056768"/>
              <a:gd name="connsiteX115" fmla="*/ 3076454 w 7045981"/>
              <a:gd name="connsiteY115" fmla="*/ 4488293 h 6056768"/>
              <a:gd name="connsiteX116" fmla="*/ 3176538 w 7045981"/>
              <a:gd name="connsiteY116" fmla="*/ 4297225 h 6056768"/>
              <a:gd name="connsiteX117" fmla="*/ 2985469 w 7045981"/>
              <a:gd name="connsiteY117" fmla="*/ 4297226 h 6056768"/>
              <a:gd name="connsiteX118" fmla="*/ 2876286 w 7045981"/>
              <a:gd name="connsiteY118" fmla="*/ 4233536 h 6056768"/>
              <a:gd name="connsiteX119" fmla="*/ 2830566 w 7045981"/>
              <a:gd name="connsiteY119" fmla="*/ 4138362 h 6056768"/>
              <a:gd name="connsiteX120" fmla="*/ 2876286 w 7045981"/>
              <a:gd name="connsiteY120" fmla="*/ 4001524 h 6056768"/>
              <a:gd name="connsiteX121" fmla="*/ 2859197 w 7045981"/>
              <a:gd name="connsiteY121" fmla="*/ 3848431 h 6056768"/>
              <a:gd name="connsiteX122" fmla="*/ 2844442 w 7045981"/>
              <a:gd name="connsiteY122" fmla="*/ 3414670 h 6056768"/>
              <a:gd name="connsiteX123" fmla="*/ 2898715 w 7045981"/>
              <a:gd name="connsiteY123" fmla="*/ 3219412 h 6056768"/>
              <a:gd name="connsiteX124" fmla="*/ 2728882 w 7045981"/>
              <a:gd name="connsiteY124" fmla="*/ 3266723 h 6056768"/>
              <a:gd name="connsiteX125" fmla="*/ 2571486 w 7045981"/>
              <a:gd name="connsiteY125" fmla="*/ 3332784 h 6056768"/>
              <a:gd name="connsiteX126" fmla="*/ 2572950 w 7045981"/>
              <a:gd name="connsiteY126" fmla="*/ 3423037 h 6056768"/>
              <a:gd name="connsiteX127" fmla="*/ 2579589 w 7045981"/>
              <a:gd name="connsiteY127" fmla="*/ 3582031 h 6056768"/>
              <a:gd name="connsiteX128" fmla="*/ 2462624 w 7045981"/>
              <a:gd name="connsiteY128" fmla="*/ 3824071 h 6056768"/>
              <a:gd name="connsiteX129" fmla="*/ 2394046 w 7045981"/>
              <a:gd name="connsiteY129" fmla="*/ 3884212 h 6056768"/>
              <a:gd name="connsiteX130" fmla="*/ 2296727 w 7045981"/>
              <a:gd name="connsiteY130" fmla="*/ 4020891 h 6056768"/>
              <a:gd name="connsiteX131" fmla="*/ 2143856 w 7045981"/>
              <a:gd name="connsiteY131" fmla="*/ 3951482 h 6056768"/>
              <a:gd name="connsiteX132" fmla="*/ 2081159 w 7045981"/>
              <a:gd name="connsiteY132" fmla="*/ 3857389 h 6056768"/>
              <a:gd name="connsiteX133" fmla="*/ 1975534 w 7045981"/>
              <a:gd name="connsiteY133" fmla="*/ 3714921 h 6056768"/>
              <a:gd name="connsiteX134" fmla="*/ 1841430 w 7045981"/>
              <a:gd name="connsiteY134" fmla="*/ 3673503 h 6056768"/>
              <a:gd name="connsiteX135" fmla="*/ 1722160 w 7045981"/>
              <a:gd name="connsiteY135" fmla="*/ 3629770 h 6056768"/>
              <a:gd name="connsiteX136" fmla="*/ 1577760 w 7045981"/>
              <a:gd name="connsiteY136" fmla="*/ 3580909 h 6056768"/>
              <a:gd name="connsiteX137" fmla="*/ 1348449 w 7045981"/>
              <a:gd name="connsiteY137" fmla="*/ 3419061 h 6056768"/>
              <a:gd name="connsiteX138" fmla="*/ 1221228 w 7045981"/>
              <a:gd name="connsiteY138" fmla="*/ 3315694 h 6056768"/>
              <a:gd name="connsiteX139" fmla="*/ 1121837 w 7045981"/>
              <a:gd name="connsiteY139" fmla="*/ 3244132 h 6056768"/>
              <a:gd name="connsiteX140" fmla="*/ 1002567 w 7045981"/>
              <a:gd name="connsiteY140" fmla="*/ 3152692 h 6056768"/>
              <a:gd name="connsiteX141" fmla="*/ 877752 w 7045981"/>
              <a:gd name="connsiteY141" fmla="*/ 3072899 h 6056768"/>
              <a:gd name="connsiteX142" fmla="*/ 792728 w 7045981"/>
              <a:gd name="connsiteY142" fmla="*/ 3027983 h 6056768"/>
              <a:gd name="connsiteX143" fmla="*/ 744150 w 7045981"/>
              <a:gd name="connsiteY143" fmla="*/ 3124863 h 6056768"/>
              <a:gd name="connsiteX144" fmla="*/ 692466 w 7045981"/>
              <a:gd name="connsiteY144" fmla="*/ 3037398 h 6056768"/>
              <a:gd name="connsiteX145" fmla="*/ 658812 w 7045981"/>
              <a:gd name="connsiteY145" fmla="*/ 2924792 h 6056768"/>
              <a:gd name="connsiteX146" fmla="*/ 454280 w 7045981"/>
              <a:gd name="connsiteY146" fmla="*/ 2793899 h 6056768"/>
              <a:gd name="connsiteX147" fmla="*/ 569814 w 7045981"/>
              <a:gd name="connsiteY147" fmla="*/ 2654944 h 6056768"/>
              <a:gd name="connsiteX148" fmla="*/ 668931 w 7045981"/>
              <a:gd name="connsiteY148" fmla="*/ 2612727 h 6056768"/>
              <a:gd name="connsiteX149" fmla="*/ 367695 w 7045981"/>
              <a:gd name="connsiteY149" fmla="*/ 2384831 h 6056768"/>
              <a:gd name="connsiteX150" fmla="*/ 386589 w 7045981"/>
              <a:gd name="connsiteY150" fmla="*/ 2243919 h 6056768"/>
              <a:gd name="connsiteX151" fmla="*/ 269757 w 7045981"/>
              <a:gd name="connsiteY151" fmla="*/ 1987464 h 6056768"/>
              <a:gd name="connsiteX152" fmla="*/ 110248 w 7045981"/>
              <a:gd name="connsiteY152" fmla="*/ 1653163 h 6056768"/>
              <a:gd name="connsiteX153" fmla="*/ 105020 w 7045981"/>
              <a:gd name="connsiteY153" fmla="*/ 1572510 h 6056768"/>
              <a:gd name="connsiteX154" fmla="*/ 333819 w 7045981"/>
              <a:gd name="connsiteY154" fmla="*/ 1361368 h 6056768"/>
              <a:gd name="connsiteX155" fmla="*/ 81057 w 7045981"/>
              <a:gd name="connsiteY155" fmla="*/ 1235825 h 6056768"/>
              <a:gd name="connsiteX156" fmla="*/ 216193 w 7045981"/>
              <a:gd name="connsiteY156" fmla="*/ 948839 h 6056768"/>
              <a:gd name="connsiteX157" fmla="*/ 143783 w 7045981"/>
              <a:gd name="connsiteY157" fmla="*/ 710023 h 6056768"/>
              <a:gd name="connsiteX158" fmla="*/ 27747 w 7045981"/>
              <a:gd name="connsiteY158" fmla="*/ 561519 h 6056768"/>
              <a:gd name="connsiteX159" fmla="*/ 0 w 7045981"/>
              <a:gd name="connsiteY159" fmla="*/ 188422 h 6056768"/>
              <a:gd name="connsiteX160" fmla="*/ 701 w 7045981"/>
              <a:gd name="connsiteY16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4974244 w 7045981"/>
              <a:gd name="connsiteY90" fmla="*/ 4512365 h 6056768"/>
              <a:gd name="connsiteX91" fmla="*/ 5053440 w 7045981"/>
              <a:gd name="connsiteY91" fmla="*/ 4749448 h 6056768"/>
              <a:gd name="connsiteX92" fmla="*/ 4914352 w 7045981"/>
              <a:gd name="connsiteY92" fmla="*/ 4788544 h 6056768"/>
              <a:gd name="connsiteX93" fmla="*/ 4659594 w 7045981"/>
              <a:gd name="connsiteY93" fmla="*/ 4679362 h 6056768"/>
              <a:gd name="connsiteX94" fmla="*/ 4441506 w 7045981"/>
              <a:gd name="connsiteY94" fmla="*/ 4615732 h 6056768"/>
              <a:gd name="connsiteX95" fmla="*/ 4219419 w 7045981"/>
              <a:gd name="connsiteY95" fmla="*/ 4577865 h 6056768"/>
              <a:gd name="connsiteX96" fmla="*/ 4241063 w 7045981"/>
              <a:gd name="connsiteY96" fmla="*/ 4756700 h 6056768"/>
              <a:gd name="connsiteX97" fmla="*/ 4318261 w 7045981"/>
              <a:gd name="connsiteY97" fmla="*/ 4961614 h 6056768"/>
              <a:gd name="connsiteX98" fmla="*/ 4401590 w 7045981"/>
              <a:gd name="connsiteY98" fmla="*/ 5147800 h 6056768"/>
              <a:gd name="connsiteX99" fmla="*/ 4341146 w 7045981"/>
              <a:gd name="connsiteY99" fmla="*/ 5234371 h 6056768"/>
              <a:gd name="connsiteX100" fmla="*/ 4093772 w 7045981"/>
              <a:gd name="connsiteY100" fmla="*/ 5383191 h 6056768"/>
              <a:gd name="connsiteX101" fmla="*/ 4455911 w 7045981"/>
              <a:gd name="connsiteY101" fmla="*/ 5763437 h 6056768"/>
              <a:gd name="connsiteX102" fmla="*/ 4365377 w 7045981"/>
              <a:gd name="connsiteY102" fmla="*/ 5989773 h 6056768"/>
              <a:gd name="connsiteX103" fmla="*/ 4250161 w 7045981"/>
              <a:gd name="connsiteY103" fmla="*/ 5957703 h 6056768"/>
              <a:gd name="connsiteX104" fmla="*/ 3938958 w 7045981"/>
              <a:gd name="connsiteY104" fmla="*/ 6056768 h 6056768"/>
              <a:gd name="connsiteX105" fmla="*/ 3713349 w 7045981"/>
              <a:gd name="connsiteY105" fmla="*/ 5839422 h 6056768"/>
              <a:gd name="connsiteX106" fmla="*/ 3507228 w 7045981"/>
              <a:gd name="connsiteY106" fmla="*/ 5486400 h 6056768"/>
              <a:gd name="connsiteX107" fmla="*/ 3449492 w 7045981"/>
              <a:gd name="connsiteY107" fmla="*/ 5402694 h 6056768"/>
              <a:gd name="connsiteX108" fmla="*/ 3440394 w 7045981"/>
              <a:gd name="connsiteY108" fmla="*/ 5311709 h 6056768"/>
              <a:gd name="connsiteX109" fmla="*/ 3360129 w 7045981"/>
              <a:gd name="connsiteY109" fmla="*/ 5224007 h 6056768"/>
              <a:gd name="connsiteX110" fmla="*/ 3313015 w 7045981"/>
              <a:gd name="connsiteY110" fmla="*/ 5143386 h 6056768"/>
              <a:gd name="connsiteX111" fmla="*/ 3238062 w 7045981"/>
              <a:gd name="connsiteY111" fmla="*/ 5093616 h 6056768"/>
              <a:gd name="connsiteX112" fmla="*/ 3208382 w 7045981"/>
              <a:gd name="connsiteY112" fmla="*/ 4965965 h 6056768"/>
              <a:gd name="connsiteX113" fmla="*/ 3267522 w 7045981"/>
              <a:gd name="connsiteY113" fmla="*/ 4861333 h 6056768"/>
              <a:gd name="connsiteX114" fmla="*/ 3185200 w 7045981"/>
              <a:gd name="connsiteY114" fmla="*/ 4738978 h 6056768"/>
              <a:gd name="connsiteX115" fmla="*/ 3085552 w 7045981"/>
              <a:gd name="connsiteY115" fmla="*/ 4652067 h 6056768"/>
              <a:gd name="connsiteX116" fmla="*/ 3076454 w 7045981"/>
              <a:gd name="connsiteY116" fmla="*/ 4488293 h 6056768"/>
              <a:gd name="connsiteX117" fmla="*/ 3176538 w 7045981"/>
              <a:gd name="connsiteY117" fmla="*/ 4297225 h 6056768"/>
              <a:gd name="connsiteX118" fmla="*/ 2985469 w 7045981"/>
              <a:gd name="connsiteY118" fmla="*/ 4297226 h 6056768"/>
              <a:gd name="connsiteX119" fmla="*/ 2876286 w 7045981"/>
              <a:gd name="connsiteY119" fmla="*/ 4233536 h 6056768"/>
              <a:gd name="connsiteX120" fmla="*/ 2830566 w 7045981"/>
              <a:gd name="connsiteY120" fmla="*/ 4138362 h 6056768"/>
              <a:gd name="connsiteX121" fmla="*/ 2876286 w 7045981"/>
              <a:gd name="connsiteY121" fmla="*/ 4001524 h 6056768"/>
              <a:gd name="connsiteX122" fmla="*/ 2859197 w 7045981"/>
              <a:gd name="connsiteY122" fmla="*/ 3848431 h 6056768"/>
              <a:gd name="connsiteX123" fmla="*/ 2844442 w 7045981"/>
              <a:gd name="connsiteY123" fmla="*/ 3414670 h 6056768"/>
              <a:gd name="connsiteX124" fmla="*/ 2898715 w 7045981"/>
              <a:gd name="connsiteY124" fmla="*/ 3219412 h 6056768"/>
              <a:gd name="connsiteX125" fmla="*/ 2728882 w 7045981"/>
              <a:gd name="connsiteY125" fmla="*/ 3266723 h 6056768"/>
              <a:gd name="connsiteX126" fmla="*/ 2571486 w 7045981"/>
              <a:gd name="connsiteY126" fmla="*/ 3332784 h 6056768"/>
              <a:gd name="connsiteX127" fmla="*/ 2572950 w 7045981"/>
              <a:gd name="connsiteY127" fmla="*/ 3423037 h 6056768"/>
              <a:gd name="connsiteX128" fmla="*/ 2579589 w 7045981"/>
              <a:gd name="connsiteY128" fmla="*/ 3582031 h 6056768"/>
              <a:gd name="connsiteX129" fmla="*/ 2462624 w 7045981"/>
              <a:gd name="connsiteY129" fmla="*/ 3824071 h 6056768"/>
              <a:gd name="connsiteX130" fmla="*/ 2394046 w 7045981"/>
              <a:gd name="connsiteY130" fmla="*/ 3884212 h 6056768"/>
              <a:gd name="connsiteX131" fmla="*/ 2296727 w 7045981"/>
              <a:gd name="connsiteY131" fmla="*/ 4020891 h 6056768"/>
              <a:gd name="connsiteX132" fmla="*/ 2143856 w 7045981"/>
              <a:gd name="connsiteY132" fmla="*/ 3951482 h 6056768"/>
              <a:gd name="connsiteX133" fmla="*/ 2081159 w 7045981"/>
              <a:gd name="connsiteY133" fmla="*/ 3857389 h 6056768"/>
              <a:gd name="connsiteX134" fmla="*/ 1975534 w 7045981"/>
              <a:gd name="connsiteY134" fmla="*/ 3714921 h 6056768"/>
              <a:gd name="connsiteX135" fmla="*/ 1841430 w 7045981"/>
              <a:gd name="connsiteY135" fmla="*/ 3673503 h 6056768"/>
              <a:gd name="connsiteX136" fmla="*/ 1722160 w 7045981"/>
              <a:gd name="connsiteY136" fmla="*/ 3629770 h 6056768"/>
              <a:gd name="connsiteX137" fmla="*/ 1577760 w 7045981"/>
              <a:gd name="connsiteY137" fmla="*/ 3580909 h 6056768"/>
              <a:gd name="connsiteX138" fmla="*/ 1348449 w 7045981"/>
              <a:gd name="connsiteY138" fmla="*/ 3419061 h 6056768"/>
              <a:gd name="connsiteX139" fmla="*/ 1221228 w 7045981"/>
              <a:gd name="connsiteY139" fmla="*/ 3315694 h 6056768"/>
              <a:gd name="connsiteX140" fmla="*/ 1121837 w 7045981"/>
              <a:gd name="connsiteY140" fmla="*/ 3244132 h 6056768"/>
              <a:gd name="connsiteX141" fmla="*/ 1002567 w 7045981"/>
              <a:gd name="connsiteY141" fmla="*/ 3152692 h 6056768"/>
              <a:gd name="connsiteX142" fmla="*/ 877752 w 7045981"/>
              <a:gd name="connsiteY142" fmla="*/ 3072899 h 6056768"/>
              <a:gd name="connsiteX143" fmla="*/ 792728 w 7045981"/>
              <a:gd name="connsiteY143" fmla="*/ 3027983 h 6056768"/>
              <a:gd name="connsiteX144" fmla="*/ 744150 w 7045981"/>
              <a:gd name="connsiteY144" fmla="*/ 3124863 h 6056768"/>
              <a:gd name="connsiteX145" fmla="*/ 692466 w 7045981"/>
              <a:gd name="connsiteY145" fmla="*/ 3037398 h 6056768"/>
              <a:gd name="connsiteX146" fmla="*/ 658812 w 7045981"/>
              <a:gd name="connsiteY146" fmla="*/ 2924792 h 6056768"/>
              <a:gd name="connsiteX147" fmla="*/ 454280 w 7045981"/>
              <a:gd name="connsiteY147" fmla="*/ 2793899 h 6056768"/>
              <a:gd name="connsiteX148" fmla="*/ 569814 w 7045981"/>
              <a:gd name="connsiteY148" fmla="*/ 2654944 h 6056768"/>
              <a:gd name="connsiteX149" fmla="*/ 668931 w 7045981"/>
              <a:gd name="connsiteY149" fmla="*/ 2612727 h 6056768"/>
              <a:gd name="connsiteX150" fmla="*/ 367695 w 7045981"/>
              <a:gd name="connsiteY150" fmla="*/ 2384831 h 6056768"/>
              <a:gd name="connsiteX151" fmla="*/ 386589 w 7045981"/>
              <a:gd name="connsiteY151" fmla="*/ 2243919 h 6056768"/>
              <a:gd name="connsiteX152" fmla="*/ 269757 w 7045981"/>
              <a:gd name="connsiteY152" fmla="*/ 1987464 h 6056768"/>
              <a:gd name="connsiteX153" fmla="*/ 110248 w 7045981"/>
              <a:gd name="connsiteY153" fmla="*/ 1653163 h 6056768"/>
              <a:gd name="connsiteX154" fmla="*/ 105020 w 7045981"/>
              <a:gd name="connsiteY154" fmla="*/ 1572510 h 6056768"/>
              <a:gd name="connsiteX155" fmla="*/ 333819 w 7045981"/>
              <a:gd name="connsiteY155" fmla="*/ 1361368 h 6056768"/>
              <a:gd name="connsiteX156" fmla="*/ 81057 w 7045981"/>
              <a:gd name="connsiteY156" fmla="*/ 1235825 h 6056768"/>
              <a:gd name="connsiteX157" fmla="*/ 216193 w 7045981"/>
              <a:gd name="connsiteY157" fmla="*/ 948839 h 6056768"/>
              <a:gd name="connsiteX158" fmla="*/ 143783 w 7045981"/>
              <a:gd name="connsiteY158" fmla="*/ 710023 h 6056768"/>
              <a:gd name="connsiteX159" fmla="*/ 27747 w 7045981"/>
              <a:gd name="connsiteY159" fmla="*/ 561519 h 6056768"/>
              <a:gd name="connsiteX160" fmla="*/ 0 w 7045981"/>
              <a:gd name="connsiteY160" fmla="*/ 188422 h 6056768"/>
              <a:gd name="connsiteX161" fmla="*/ 701 w 7045981"/>
              <a:gd name="connsiteY16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4974244 w 7045981"/>
              <a:gd name="connsiteY90" fmla="*/ 4512365 h 6056768"/>
              <a:gd name="connsiteX91" fmla="*/ 5053440 w 7045981"/>
              <a:gd name="connsiteY91" fmla="*/ 4749448 h 6056768"/>
              <a:gd name="connsiteX92" fmla="*/ 4914352 w 7045981"/>
              <a:gd name="connsiteY92" fmla="*/ 4788544 h 6056768"/>
              <a:gd name="connsiteX93" fmla="*/ 4659594 w 7045981"/>
              <a:gd name="connsiteY93" fmla="*/ 4679362 h 6056768"/>
              <a:gd name="connsiteX94" fmla="*/ 4441506 w 7045981"/>
              <a:gd name="connsiteY94" fmla="*/ 4615732 h 6056768"/>
              <a:gd name="connsiteX95" fmla="*/ 4219419 w 7045981"/>
              <a:gd name="connsiteY95" fmla="*/ 4577865 h 6056768"/>
              <a:gd name="connsiteX96" fmla="*/ 4241063 w 7045981"/>
              <a:gd name="connsiteY96" fmla="*/ 4756700 h 6056768"/>
              <a:gd name="connsiteX97" fmla="*/ 4318261 w 7045981"/>
              <a:gd name="connsiteY97" fmla="*/ 4961614 h 6056768"/>
              <a:gd name="connsiteX98" fmla="*/ 4401590 w 7045981"/>
              <a:gd name="connsiteY98" fmla="*/ 5147800 h 6056768"/>
              <a:gd name="connsiteX99" fmla="*/ 4341146 w 7045981"/>
              <a:gd name="connsiteY99" fmla="*/ 5234371 h 6056768"/>
              <a:gd name="connsiteX100" fmla="*/ 4093772 w 7045981"/>
              <a:gd name="connsiteY100" fmla="*/ 5383191 h 6056768"/>
              <a:gd name="connsiteX101" fmla="*/ 4455911 w 7045981"/>
              <a:gd name="connsiteY101" fmla="*/ 5763437 h 6056768"/>
              <a:gd name="connsiteX102" fmla="*/ 4365377 w 7045981"/>
              <a:gd name="connsiteY102" fmla="*/ 5989773 h 6056768"/>
              <a:gd name="connsiteX103" fmla="*/ 4250161 w 7045981"/>
              <a:gd name="connsiteY103" fmla="*/ 5957703 h 6056768"/>
              <a:gd name="connsiteX104" fmla="*/ 4075746 w 7045981"/>
              <a:gd name="connsiteY104" fmla="*/ 6015162 h 6056768"/>
              <a:gd name="connsiteX105" fmla="*/ 3938958 w 7045981"/>
              <a:gd name="connsiteY105" fmla="*/ 6056768 h 6056768"/>
              <a:gd name="connsiteX106" fmla="*/ 3713349 w 7045981"/>
              <a:gd name="connsiteY106" fmla="*/ 5839422 h 6056768"/>
              <a:gd name="connsiteX107" fmla="*/ 3507228 w 7045981"/>
              <a:gd name="connsiteY107" fmla="*/ 5486400 h 6056768"/>
              <a:gd name="connsiteX108" fmla="*/ 3449492 w 7045981"/>
              <a:gd name="connsiteY108" fmla="*/ 5402694 h 6056768"/>
              <a:gd name="connsiteX109" fmla="*/ 3440394 w 7045981"/>
              <a:gd name="connsiteY109" fmla="*/ 5311709 h 6056768"/>
              <a:gd name="connsiteX110" fmla="*/ 3360129 w 7045981"/>
              <a:gd name="connsiteY110" fmla="*/ 5224007 h 6056768"/>
              <a:gd name="connsiteX111" fmla="*/ 3313015 w 7045981"/>
              <a:gd name="connsiteY111" fmla="*/ 5143386 h 6056768"/>
              <a:gd name="connsiteX112" fmla="*/ 3238062 w 7045981"/>
              <a:gd name="connsiteY112" fmla="*/ 5093616 h 6056768"/>
              <a:gd name="connsiteX113" fmla="*/ 3208382 w 7045981"/>
              <a:gd name="connsiteY113" fmla="*/ 4965965 h 6056768"/>
              <a:gd name="connsiteX114" fmla="*/ 3267522 w 7045981"/>
              <a:gd name="connsiteY114" fmla="*/ 4861333 h 6056768"/>
              <a:gd name="connsiteX115" fmla="*/ 3185200 w 7045981"/>
              <a:gd name="connsiteY115" fmla="*/ 4738978 h 6056768"/>
              <a:gd name="connsiteX116" fmla="*/ 3085552 w 7045981"/>
              <a:gd name="connsiteY116" fmla="*/ 4652067 h 6056768"/>
              <a:gd name="connsiteX117" fmla="*/ 3076454 w 7045981"/>
              <a:gd name="connsiteY117" fmla="*/ 4488293 h 6056768"/>
              <a:gd name="connsiteX118" fmla="*/ 3176538 w 7045981"/>
              <a:gd name="connsiteY118" fmla="*/ 4297225 h 6056768"/>
              <a:gd name="connsiteX119" fmla="*/ 2985469 w 7045981"/>
              <a:gd name="connsiteY119" fmla="*/ 4297226 h 6056768"/>
              <a:gd name="connsiteX120" fmla="*/ 2876286 w 7045981"/>
              <a:gd name="connsiteY120" fmla="*/ 4233536 h 6056768"/>
              <a:gd name="connsiteX121" fmla="*/ 2830566 w 7045981"/>
              <a:gd name="connsiteY121" fmla="*/ 4138362 h 6056768"/>
              <a:gd name="connsiteX122" fmla="*/ 2876286 w 7045981"/>
              <a:gd name="connsiteY122" fmla="*/ 4001524 h 6056768"/>
              <a:gd name="connsiteX123" fmla="*/ 2859197 w 7045981"/>
              <a:gd name="connsiteY123" fmla="*/ 3848431 h 6056768"/>
              <a:gd name="connsiteX124" fmla="*/ 2844442 w 7045981"/>
              <a:gd name="connsiteY124" fmla="*/ 3414670 h 6056768"/>
              <a:gd name="connsiteX125" fmla="*/ 2898715 w 7045981"/>
              <a:gd name="connsiteY125" fmla="*/ 3219412 h 6056768"/>
              <a:gd name="connsiteX126" fmla="*/ 2728882 w 7045981"/>
              <a:gd name="connsiteY126" fmla="*/ 3266723 h 6056768"/>
              <a:gd name="connsiteX127" fmla="*/ 2571486 w 7045981"/>
              <a:gd name="connsiteY127" fmla="*/ 3332784 h 6056768"/>
              <a:gd name="connsiteX128" fmla="*/ 2572950 w 7045981"/>
              <a:gd name="connsiteY128" fmla="*/ 3423037 h 6056768"/>
              <a:gd name="connsiteX129" fmla="*/ 2579589 w 7045981"/>
              <a:gd name="connsiteY129" fmla="*/ 3582031 h 6056768"/>
              <a:gd name="connsiteX130" fmla="*/ 2462624 w 7045981"/>
              <a:gd name="connsiteY130" fmla="*/ 3824071 h 6056768"/>
              <a:gd name="connsiteX131" fmla="*/ 2394046 w 7045981"/>
              <a:gd name="connsiteY131" fmla="*/ 3884212 h 6056768"/>
              <a:gd name="connsiteX132" fmla="*/ 2296727 w 7045981"/>
              <a:gd name="connsiteY132" fmla="*/ 4020891 h 6056768"/>
              <a:gd name="connsiteX133" fmla="*/ 2143856 w 7045981"/>
              <a:gd name="connsiteY133" fmla="*/ 3951482 h 6056768"/>
              <a:gd name="connsiteX134" fmla="*/ 2081159 w 7045981"/>
              <a:gd name="connsiteY134" fmla="*/ 3857389 h 6056768"/>
              <a:gd name="connsiteX135" fmla="*/ 1975534 w 7045981"/>
              <a:gd name="connsiteY135" fmla="*/ 3714921 h 6056768"/>
              <a:gd name="connsiteX136" fmla="*/ 1841430 w 7045981"/>
              <a:gd name="connsiteY136" fmla="*/ 3673503 h 6056768"/>
              <a:gd name="connsiteX137" fmla="*/ 1722160 w 7045981"/>
              <a:gd name="connsiteY137" fmla="*/ 3629770 h 6056768"/>
              <a:gd name="connsiteX138" fmla="*/ 1577760 w 7045981"/>
              <a:gd name="connsiteY138" fmla="*/ 3580909 h 6056768"/>
              <a:gd name="connsiteX139" fmla="*/ 1348449 w 7045981"/>
              <a:gd name="connsiteY139" fmla="*/ 3419061 h 6056768"/>
              <a:gd name="connsiteX140" fmla="*/ 1221228 w 7045981"/>
              <a:gd name="connsiteY140" fmla="*/ 3315694 h 6056768"/>
              <a:gd name="connsiteX141" fmla="*/ 1121837 w 7045981"/>
              <a:gd name="connsiteY141" fmla="*/ 3244132 h 6056768"/>
              <a:gd name="connsiteX142" fmla="*/ 1002567 w 7045981"/>
              <a:gd name="connsiteY142" fmla="*/ 3152692 h 6056768"/>
              <a:gd name="connsiteX143" fmla="*/ 877752 w 7045981"/>
              <a:gd name="connsiteY143" fmla="*/ 3072899 h 6056768"/>
              <a:gd name="connsiteX144" fmla="*/ 792728 w 7045981"/>
              <a:gd name="connsiteY144" fmla="*/ 3027983 h 6056768"/>
              <a:gd name="connsiteX145" fmla="*/ 744150 w 7045981"/>
              <a:gd name="connsiteY145" fmla="*/ 3124863 h 6056768"/>
              <a:gd name="connsiteX146" fmla="*/ 692466 w 7045981"/>
              <a:gd name="connsiteY146" fmla="*/ 3037398 h 6056768"/>
              <a:gd name="connsiteX147" fmla="*/ 658812 w 7045981"/>
              <a:gd name="connsiteY147" fmla="*/ 2924792 h 6056768"/>
              <a:gd name="connsiteX148" fmla="*/ 454280 w 7045981"/>
              <a:gd name="connsiteY148" fmla="*/ 2793899 h 6056768"/>
              <a:gd name="connsiteX149" fmla="*/ 569814 w 7045981"/>
              <a:gd name="connsiteY149" fmla="*/ 2654944 h 6056768"/>
              <a:gd name="connsiteX150" fmla="*/ 668931 w 7045981"/>
              <a:gd name="connsiteY150" fmla="*/ 2612727 h 6056768"/>
              <a:gd name="connsiteX151" fmla="*/ 367695 w 7045981"/>
              <a:gd name="connsiteY151" fmla="*/ 2384831 h 6056768"/>
              <a:gd name="connsiteX152" fmla="*/ 386589 w 7045981"/>
              <a:gd name="connsiteY152" fmla="*/ 2243919 h 6056768"/>
              <a:gd name="connsiteX153" fmla="*/ 269757 w 7045981"/>
              <a:gd name="connsiteY153" fmla="*/ 1987464 h 6056768"/>
              <a:gd name="connsiteX154" fmla="*/ 110248 w 7045981"/>
              <a:gd name="connsiteY154" fmla="*/ 1653163 h 6056768"/>
              <a:gd name="connsiteX155" fmla="*/ 105020 w 7045981"/>
              <a:gd name="connsiteY155" fmla="*/ 1572510 h 6056768"/>
              <a:gd name="connsiteX156" fmla="*/ 333819 w 7045981"/>
              <a:gd name="connsiteY156" fmla="*/ 1361368 h 6056768"/>
              <a:gd name="connsiteX157" fmla="*/ 81057 w 7045981"/>
              <a:gd name="connsiteY157" fmla="*/ 1235825 h 6056768"/>
              <a:gd name="connsiteX158" fmla="*/ 216193 w 7045981"/>
              <a:gd name="connsiteY158" fmla="*/ 948839 h 6056768"/>
              <a:gd name="connsiteX159" fmla="*/ 143783 w 7045981"/>
              <a:gd name="connsiteY159" fmla="*/ 710023 h 6056768"/>
              <a:gd name="connsiteX160" fmla="*/ 27747 w 7045981"/>
              <a:gd name="connsiteY160" fmla="*/ 561519 h 6056768"/>
              <a:gd name="connsiteX161" fmla="*/ 0 w 7045981"/>
              <a:gd name="connsiteY161" fmla="*/ 188422 h 6056768"/>
              <a:gd name="connsiteX162" fmla="*/ 701 w 7045981"/>
              <a:gd name="connsiteY16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4974244 w 7045981"/>
              <a:gd name="connsiteY90" fmla="*/ 4512365 h 6056768"/>
              <a:gd name="connsiteX91" fmla="*/ 5053440 w 7045981"/>
              <a:gd name="connsiteY91" fmla="*/ 4749448 h 6056768"/>
              <a:gd name="connsiteX92" fmla="*/ 4914352 w 7045981"/>
              <a:gd name="connsiteY92" fmla="*/ 4788544 h 6056768"/>
              <a:gd name="connsiteX93" fmla="*/ 4659594 w 7045981"/>
              <a:gd name="connsiteY93" fmla="*/ 4679362 h 6056768"/>
              <a:gd name="connsiteX94" fmla="*/ 4441506 w 7045981"/>
              <a:gd name="connsiteY94" fmla="*/ 4615732 h 6056768"/>
              <a:gd name="connsiteX95" fmla="*/ 4219419 w 7045981"/>
              <a:gd name="connsiteY95" fmla="*/ 4577865 h 6056768"/>
              <a:gd name="connsiteX96" fmla="*/ 4241063 w 7045981"/>
              <a:gd name="connsiteY96" fmla="*/ 4756700 h 6056768"/>
              <a:gd name="connsiteX97" fmla="*/ 4318261 w 7045981"/>
              <a:gd name="connsiteY97" fmla="*/ 4961614 h 6056768"/>
              <a:gd name="connsiteX98" fmla="*/ 4401590 w 7045981"/>
              <a:gd name="connsiteY98" fmla="*/ 5147800 h 6056768"/>
              <a:gd name="connsiteX99" fmla="*/ 4341146 w 7045981"/>
              <a:gd name="connsiteY99" fmla="*/ 5234371 h 6056768"/>
              <a:gd name="connsiteX100" fmla="*/ 4191040 w 7045981"/>
              <a:gd name="connsiteY100" fmla="*/ 5327374 h 6056768"/>
              <a:gd name="connsiteX101" fmla="*/ 4093772 w 7045981"/>
              <a:gd name="connsiteY101" fmla="*/ 5383191 h 6056768"/>
              <a:gd name="connsiteX102" fmla="*/ 4455911 w 7045981"/>
              <a:gd name="connsiteY102" fmla="*/ 5763437 h 6056768"/>
              <a:gd name="connsiteX103" fmla="*/ 4365377 w 7045981"/>
              <a:gd name="connsiteY103" fmla="*/ 5989773 h 6056768"/>
              <a:gd name="connsiteX104" fmla="*/ 4250161 w 7045981"/>
              <a:gd name="connsiteY104" fmla="*/ 5957703 h 6056768"/>
              <a:gd name="connsiteX105" fmla="*/ 4075746 w 7045981"/>
              <a:gd name="connsiteY105" fmla="*/ 6015162 h 6056768"/>
              <a:gd name="connsiteX106" fmla="*/ 3938958 w 7045981"/>
              <a:gd name="connsiteY106" fmla="*/ 6056768 h 6056768"/>
              <a:gd name="connsiteX107" fmla="*/ 3713349 w 7045981"/>
              <a:gd name="connsiteY107" fmla="*/ 5839422 h 6056768"/>
              <a:gd name="connsiteX108" fmla="*/ 3507228 w 7045981"/>
              <a:gd name="connsiteY108" fmla="*/ 5486400 h 6056768"/>
              <a:gd name="connsiteX109" fmla="*/ 3449492 w 7045981"/>
              <a:gd name="connsiteY109" fmla="*/ 5402694 h 6056768"/>
              <a:gd name="connsiteX110" fmla="*/ 3440394 w 7045981"/>
              <a:gd name="connsiteY110" fmla="*/ 5311709 h 6056768"/>
              <a:gd name="connsiteX111" fmla="*/ 3360129 w 7045981"/>
              <a:gd name="connsiteY111" fmla="*/ 5224007 h 6056768"/>
              <a:gd name="connsiteX112" fmla="*/ 3313015 w 7045981"/>
              <a:gd name="connsiteY112" fmla="*/ 5143386 h 6056768"/>
              <a:gd name="connsiteX113" fmla="*/ 3238062 w 7045981"/>
              <a:gd name="connsiteY113" fmla="*/ 5093616 h 6056768"/>
              <a:gd name="connsiteX114" fmla="*/ 3208382 w 7045981"/>
              <a:gd name="connsiteY114" fmla="*/ 4965965 h 6056768"/>
              <a:gd name="connsiteX115" fmla="*/ 3267522 w 7045981"/>
              <a:gd name="connsiteY115" fmla="*/ 4861333 h 6056768"/>
              <a:gd name="connsiteX116" fmla="*/ 3185200 w 7045981"/>
              <a:gd name="connsiteY116" fmla="*/ 4738978 h 6056768"/>
              <a:gd name="connsiteX117" fmla="*/ 3085552 w 7045981"/>
              <a:gd name="connsiteY117" fmla="*/ 4652067 h 6056768"/>
              <a:gd name="connsiteX118" fmla="*/ 3076454 w 7045981"/>
              <a:gd name="connsiteY118" fmla="*/ 4488293 h 6056768"/>
              <a:gd name="connsiteX119" fmla="*/ 3176538 w 7045981"/>
              <a:gd name="connsiteY119" fmla="*/ 4297225 h 6056768"/>
              <a:gd name="connsiteX120" fmla="*/ 2985469 w 7045981"/>
              <a:gd name="connsiteY120" fmla="*/ 4297226 h 6056768"/>
              <a:gd name="connsiteX121" fmla="*/ 2876286 w 7045981"/>
              <a:gd name="connsiteY121" fmla="*/ 4233536 h 6056768"/>
              <a:gd name="connsiteX122" fmla="*/ 2830566 w 7045981"/>
              <a:gd name="connsiteY122" fmla="*/ 4138362 h 6056768"/>
              <a:gd name="connsiteX123" fmla="*/ 2876286 w 7045981"/>
              <a:gd name="connsiteY123" fmla="*/ 4001524 h 6056768"/>
              <a:gd name="connsiteX124" fmla="*/ 2859197 w 7045981"/>
              <a:gd name="connsiteY124" fmla="*/ 3848431 h 6056768"/>
              <a:gd name="connsiteX125" fmla="*/ 2844442 w 7045981"/>
              <a:gd name="connsiteY125" fmla="*/ 3414670 h 6056768"/>
              <a:gd name="connsiteX126" fmla="*/ 2898715 w 7045981"/>
              <a:gd name="connsiteY126" fmla="*/ 3219412 h 6056768"/>
              <a:gd name="connsiteX127" fmla="*/ 2728882 w 7045981"/>
              <a:gd name="connsiteY127" fmla="*/ 3266723 h 6056768"/>
              <a:gd name="connsiteX128" fmla="*/ 2571486 w 7045981"/>
              <a:gd name="connsiteY128" fmla="*/ 3332784 h 6056768"/>
              <a:gd name="connsiteX129" fmla="*/ 2572950 w 7045981"/>
              <a:gd name="connsiteY129" fmla="*/ 3423037 h 6056768"/>
              <a:gd name="connsiteX130" fmla="*/ 2579589 w 7045981"/>
              <a:gd name="connsiteY130" fmla="*/ 3582031 h 6056768"/>
              <a:gd name="connsiteX131" fmla="*/ 2462624 w 7045981"/>
              <a:gd name="connsiteY131" fmla="*/ 3824071 h 6056768"/>
              <a:gd name="connsiteX132" fmla="*/ 2394046 w 7045981"/>
              <a:gd name="connsiteY132" fmla="*/ 3884212 h 6056768"/>
              <a:gd name="connsiteX133" fmla="*/ 2296727 w 7045981"/>
              <a:gd name="connsiteY133" fmla="*/ 4020891 h 6056768"/>
              <a:gd name="connsiteX134" fmla="*/ 2143856 w 7045981"/>
              <a:gd name="connsiteY134" fmla="*/ 3951482 h 6056768"/>
              <a:gd name="connsiteX135" fmla="*/ 2081159 w 7045981"/>
              <a:gd name="connsiteY135" fmla="*/ 3857389 h 6056768"/>
              <a:gd name="connsiteX136" fmla="*/ 1975534 w 7045981"/>
              <a:gd name="connsiteY136" fmla="*/ 3714921 h 6056768"/>
              <a:gd name="connsiteX137" fmla="*/ 1841430 w 7045981"/>
              <a:gd name="connsiteY137" fmla="*/ 3673503 h 6056768"/>
              <a:gd name="connsiteX138" fmla="*/ 1722160 w 7045981"/>
              <a:gd name="connsiteY138" fmla="*/ 3629770 h 6056768"/>
              <a:gd name="connsiteX139" fmla="*/ 1577760 w 7045981"/>
              <a:gd name="connsiteY139" fmla="*/ 3580909 h 6056768"/>
              <a:gd name="connsiteX140" fmla="*/ 1348449 w 7045981"/>
              <a:gd name="connsiteY140" fmla="*/ 3419061 h 6056768"/>
              <a:gd name="connsiteX141" fmla="*/ 1221228 w 7045981"/>
              <a:gd name="connsiteY141" fmla="*/ 3315694 h 6056768"/>
              <a:gd name="connsiteX142" fmla="*/ 1121837 w 7045981"/>
              <a:gd name="connsiteY142" fmla="*/ 3244132 h 6056768"/>
              <a:gd name="connsiteX143" fmla="*/ 1002567 w 7045981"/>
              <a:gd name="connsiteY143" fmla="*/ 3152692 h 6056768"/>
              <a:gd name="connsiteX144" fmla="*/ 877752 w 7045981"/>
              <a:gd name="connsiteY144" fmla="*/ 3072899 h 6056768"/>
              <a:gd name="connsiteX145" fmla="*/ 792728 w 7045981"/>
              <a:gd name="connsiteY145" fmla="*/ 3027983 h 6056768"/>
              <a:gd name="connsiteX146" fmla="*/ 744150 w 7045981"/>
              <a:gd name="connsiteY146" fmla="*/ 3124863 h 6056768"/>
              <a:gd name="connsiteX147" fmla="*/ 692466 w 7045981"/>
              <a:gd name="connsiteY147" fmla="*/ 3037398 h 6056768"/>
              <a:gd name="connsiteX148" fmla="*/ 658812 w 7045981"/>
              <a:gd name="connsiteY148" fmla="*/ 2924792 h 6056768"/>
              <a:gd name="connsiteX149" fmla="*/ 454280 w 7045981"/>
              <a:gd name="connsiteY149" fmla="*/ 2793899 h 6056768"/>
              <a:gd name="connsiteX150" fmla="*/ 569814 w 7045981"/>
              <a:gd name="connsiteY150" fmla="*/ 2654944 h 6056768"/>
              <a:gd name="connsiteX151" fmla="*/ 668931 w 7045981"/>
              <a:gd name="connsiteY151" fmla="*/ 2612727 h 6056768"/>
              <a:gd name="connsiteX152" fmla="*/ 367695 w 7045981"/>
              <a:gd name="connsiteY152" fmla="*/ 2384831 h 6056768"/>
              <a:gd name="connsiteX153" fmla="*/ 386589 w 7045981"/>
              <a:gd name="connsiteY153" fmla="*/ 2243919 h 6056768"/>
              <a:gd name="connsiteX154" fmla="*/ 269757 w 7045981"/>
              <a:gd name="connsiteY154" fmla="*/ 1987464 h 6056768"/>
              <a:gd name="connsiteX155" fmla="*/ 110248 w 7045981"/>
              <a:gd name="connsiteY155" fmla="*/ 1653163 h 6056768"/>
              <a:gd name="connsiteX156" fmla="*/ 105020 w 7045981"/>
              <a:gd name="connsiteY156" fmla="*/ 1572510 h 6056768"/>
              <a:gd name="connsiteX157" fmla="*/ 333819 w 7045981"/>
              <a:gd name="connsiteY157" fmla="*/ 1361368 h 6056768"/>
              <a:gd name="connsiteX158" fmla="*/ 81057 w 7045981"/>
              <a:gd name="connsiteY158" fmla="*/ 1235825 h 6056768"/>
              <a:gd name="connsiteX159" fmla="*/ 216193 w 7045981"/>
              <a:gd name="connsiteY159" fmla="*/ 948839 h 6056768"/>
              <a:gd name="connsiteX160" fmla="*/ 143783 w 7045981"/>
              <a:gd name="connsiteY160" fmla="*/ 710023 h 6056768"/>
              <a:gd name="connsiteX161" fmla="*/ 27747 w 7045981"/>
              <a:gd name="connsiteY161" fmla="*/ 561519 h 6056768"/>
              <a:gd name="connsiteX162" fmla="*/ 0 w 7045981"/>
              <a:gd name="connsiteY162" fmla="*/ 188422 h 6056768"/>
              <a:gd name="connsiteX163" fmla="*/ 701 w 7045981"/>
              <a:gd name="connsiteY16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4974244 w 7045981"/>
              <a:gd name="connsiteY90" fmla="*/ 4512365 h 6056768"/>
              <a:gd name="connsiteX91" fmla="*/ 5053440 w 7045981"/>
              <a:gd name="connsiteY91" fmla="*/ 4749448 h 6056768"/>
              <a:gd name="connsiteX92" fmla="*/ 4914352 w 7045981"/>
              <a:gd name="connsiteY92" fmla="*/ 4788544 h 6056768"/>
              <a:gd name="connsiteX93" fmla="*/ 4659594 w 7045981"/>
              <a:gd name="connsiteY93" fmla="*/ 4679362 h 6056768"/>
              <a:gd name="connsiteX94" fmla="*/ 4441506 w 7045981"/>
              <a:gd name="connsiteY94" fmla="*/ 4615732 h 6056768"/>
              <a:gd name="connsiteX95" fmla="*/ 4219419 w 7045981"/>
              <a:gd name="connsiteY95" fmla="*/ 4577865 h 6056768"/>
              <a:gd name="connsiteX96" fmla="*/ 4241063 w 7045981"/>
              <a:gd name="connsiteY96" fmla="*/ 4756700 h 6056768"/>
              <a:gd name="connsiteX97" fmla="*/ 4318261 w 7045981"/>
              <a:gd name="connsiteY97" fmla="*/ 4961614 h 6056768"/>
              <a:gd name="connsiteX98" fmla="*/ 4401590 w 7045981"/>
              <a:gd name="connsiteY98" fmla="*/ 5147800 h 6056768"/>
              <a:gd name="connsiteX99" fmla="*/ 4341146 w 7045981"/>
              <a:gd name="connsiteY99" fmla="*/ 5234371 h 6056768"/>
              <a:gd name="connsiteX100" fmla="*/ 4191040 w 7045981"/>
              <a:gd name="connsiteY100" fmla="*/ 5327374 h 6056768"/>
              <a:gd name="connsiteX101" fmla="*/ 4093772 w 7045981"/>
              <a:gd name="connsiteY101" fmla="*/ 5383191 h 6056768"/>
              <a:gd name="connsiteX102" fmla="*/ 4246700 w 7045981"/>
              <a:gd name="connsiteY102" fmla="*/ 5550010 h 6056768"/>
              <a:gd name="connsiteX103" fmla="*/ 4455911 w 7045981"/>
              <a:gd name="connsiteY103" fmla="*/ 5763437 h 6056768"/>
              <a:gd name="connsiteX104" fmla="*/ 4365377 w 7045981"/>
              <a:gd name="connsiteY104" fmla="*/ 5989773 h 6056768"/>
              <a:gd name="connsiteX105" fmla="*/ 4250161 w 7045981"/>
              <a:gd name="connsiteY105" fmla="*/ 5957703 h 6056768"/>
              <a:gd name="connsiteX106" fmla="*/ 4075746 w 7045981"/>
              <a:gd name="connsiteY106" fmla="*/ 6015162 h 6056768"/>
              <a:gd name="connsiteX107" fmla="*/ 3938958 w 7045981"/>
              <a:gd name="connsiteY107" fmla="*/ 6056768 h 6056768"/>
              <a:gd name="connsiteX108" fmla="*/ 3713349 w 7045981"/>
              <a:gd name="connsiteY108" fmla="*/ 5839422 h 6056768"/>
              <a:gd name="connsiteX109" fmla="*/ 3507228 w 7045981"/>
              <a:gd name="connsiteY109" fmla="*/ 5486400 h 6056768"/>
              <a:gd name="connsiteX110" fmla="*/ 3449492 w 7045981"/>
              <a:gd name="connsiteY110" fmla="*/ 5402694 h 6056768"/>
              <a:gd name="connsiteX111" fmla="*/ 3440394 w 7045981"/>
              <a:gd name="connsiteY111" fmla="*/ 5311709 h 6056768"/>
              <a:gd name="connsiteX112" fmla="*/ 3360129 w 7045981"/>
              <a:gd name="connsiteY112" fmla="*/ 5224007 h 6056768"/>
              <a:gd name="connsiteX113" fmla="*/ 3313015 w 7045981"/>
              <a:gd name="connsiteY113" fmla="*/ 5143386 h 6056768"/>
              <a:gd name="connsiteX114" fmla="*/ 3238062 w 7045981"/>
              <a:gd name="connsiteY114" fmla="*/ 5093616 h 6056768"/>
              <a:gd name="connsiteX115" fmla="*/ 3208382 w 7045981"/>
              <a:gd name="connsiteY115" fmla="*/ 4965965 h 6056768"/>
              <a:gd name="connsiteX116" fmla="*/ 3267522 w 7045981"/>
              <a:gd name="connsiteY116" fmla="*/ 4861333 h 6056768"/>
              <a:gd name="connsiteX117" fmla="*/ 3185200 w 7045981"/>
              <a:gd name="connsiteY117" fmla="*/ 4738978 h 6056768"/>
              <a:gd name="connsiteX118" fmla="*/ 3085552 w 7045981"/>
              <a:gd name="connsiteY118" fmla="*/ 4652067 h 6056768"/>
              <a:gd name="connsiteX119" fmla="*/ 3076454 w 7045981"/>
              <a:gd name="connsiteY119" fmla="*/ 4488293 h 6056768"/>
              <a:gd name="connsiteX120" fmla="*/ 3176538 w 7045981"/>
              <a:gd name="connsiteY120" fmla="*/ 4297225 h 6056768"/>
              <a:gd name="connsiteX121" fmla="*/ 2985469 w 7045981"/>
              <a:gd name="connsiteY121" fmla="*/ 4297226 h 6056768"/>
              <a:gd name="connsiteX122" fmla="*/ 2876286 w 7045981"/>
              <a:gd name="connsiteY122" fmla="*/ 4233536 h 6056768"/>
              <a:gd name="connsiteX123" fmla="*/ 2830566 w 7045981"/>
              <a:gd name="connsiteY123" fmla="*/ 4138362 h 6056768"/>
              <a:gd name="connsiteX124" fmla="*/ 2876286 w 7045981"/>
              <a:gd name="connsiteY124" fmla="*/ 4001524 h 6056768"/>
              <a:gd name="connsiteX125" fmla="*/ 2859197 w 7045981"/>
              <a:gd name="connsiteY125" fmla="*/ 3848431 h 6056768"/>
              <a:gd name="connsiteX126" fmla="*/ 2844442 w 7045981"/>
              <a:gd name="connsiteY126" fmla="*/ 3414670 h 6056768"/>
              <a:gd name="connsiteX127" fmla="*/ 2898715 w 7045981"/>
              <a:gd name="connsiteY127" fmla="*/ 3219412 h 6056768"/>
              <a:gd name="connsiteX128" fmla="*/ 2728882 w 7045981"/>
              <a:gd name="connsiteY128" fmla="*/ 3266723 h 6056768"/>
              <a:gd name="connsiteX129" fmla="*/ 2571486 w 7045981"/>
              <a:gd name="connsiteY129" fmla="*/ 3332784 h 6056768"/>
              <a:gd name="connsiteX130" fmla="*/ 2572950 w 7045981"/>
              <a:gd name="connsiteY130" fmla="*/ 3423037 h 6056768"/>
              <a:gd name="connsiteX131" fmla="*/ 2579589 w 7045981"/>
              <a:gd name="connsiteY131" fmla="*/ 3582031 h 6056768"/>
              <a:gd name="connsiteX132" fmla="*/ 2462624 w 7045981"/>
              <a:gd name="connsiteY132" fmla="*/ 3824071 h 6056768"/>
              <a:gd name="connsiteX133" fmla="*/ 2394046 w 7045981"/>
              <a:gd name="connsiteY133" fmla="*/ 3884212 h 6056768"/>
              <a:gd name="connsiteX134" fmla="*/ 2296727 w 7045981"/>
              <a:gd name="connsiteY134" fmla="*/ 4020891 h 6056768"/>
              <a:gd name="connsiteX135" fmla="*/ 2143856 w 7045981"/>
              <a:gd name="connsiteY135" fmla="*/ 3951482 h 6056768"/>
              <a:gd name="connsiteX136" fmla="*/ 2081159 w 7045981"/>
              <a:gd name="connsiteY136" fmla="*/ 3857389 h 6056768"/>
              <a:gd name="connsiteX137" fmla="*/ 1975534 w 7045981"/>
              <a:gd name="connsiteY137" fmla="*/ 3714921 h 6056768"/>
              <a:gd name="connsiteX138" fmla="*/ 1841430 w 7045981"/>
              <a:gd name="connsiteY138" fmla="*/ 3673503 h 6056768"/>
              <a:gd name="connsiteX139" fmla="*/ 1722160 w 7045981"/>
              <a:gd name="connsiteY139" fmla="*/ 3629770 h 6056768"/>
              <a:gd name="connsiteX140" fmla="*/ 1577760 w 7045981"/>
              <a:gd name="connsiteY140" fmla="*/ 3580909 h 6056768"/>
              <a:gd name="connsiteX141" fmla="*/ 1348449 w 7045981"/>
              <a:gd name="connsiteY141" fmla="*/ 3419061 h 6056768"/>
              <a:gd name="connsiteX142" fmla="*/ 1221228 w 7045981"/>
              <a:gd name="connsiteY142" fmla="*/ 3315694 h 6056768"/>
              <a:gd name="connsiteX143" fmla="*/ 1121837 w 7045981"/>
              <a:gd name="connsiteY143" fmla="*/ 3244132 h 6056768"/>
              <a:gd name="connsiteX144" fmla="*/ 1002567 w 7045981"/>
              <a:gd name="connsiteY144" fmla="*/ 3152692 h 6056768"/>
              <a:gd name="connsiteX145" fmla="*/ 877752 w 7045981"/>
              <a:gd name="connsiteY145" fmla="*/ 3072899 h 6056768"/>
              <a:gd name="connsiteX146" fmla="*/ 792728 w 7045981"/>
              <a:gd name="connsiteY146" fmla="*/ 3027983 h 6056768"/>
              <a:gd name="connsiteX147" fmla="*/ 744150 w 7045981"/>
              <a:gd name="connsiteY147" fmla="*/ 3124863 h 6056768"/>
              <a:gd name="connsiteX148" fmla="*/ 692466 w 7045981"/>
              <a:gd name="connsiteY148" fmla="*/ 3037398 h 6056768"/>
              <a:gd name="connsiteX149" fmla="*/ 658812 w 7045981"/>
              <a:gd name="connsiteY149" fmla="*/ 2924792 h 6056768"/>
              <a:gd name="connsiteX150" fmla="*/ 454280 w 7045981"/>
              <a:gd name="connsiteY150" fmla="*/ 2793899 h 6056768"/>
              <a:gd name="connsiteX151" fmla="*/ 569814 w 7045981"/>
              <a:gd name="connsiteY151" fmla="*/ 2654944 h 6056768"/>
              <a:gd name="connsiteX152" fmla="*/ 668931 w 7045981"/>
              <a:gd name="connsiteY152" fmla="*/ 2612727 h 6056768"/>
              <a:gd name="connsiteX153" fmla="*/ 367695 w 7045981"/>
              <a:gd name="connsiteY153" fmla="*/ 2384831 h 6056768"/>
              <a:gd name="connsiteX154" fmla="*/ 386589 w 7045981"/>
              <a:gd name="connsiteY154" fmla="*/ 2243919 h 6056768"/>
              <a:gd name="connsiteX155" fmla="*/ 269757 w 7045981"/>
              <a:gd name="connsiteY155" fmla="*/ 1987464 h 6056768"/>
              <a:gd name="connsiteX156" fmla="*/ 110248 w 7045981"/>
              <a:gd name="connsiteY156" fmla="*/ 1653163 h 6056768"/>
              <a:gd name="connsiteX157" fmla="*/ 105020 w 7045981"/>
              <a:gd name="connsiteY157" fmla="*/ 1572510 h 6056768"/>
              <a:gd name="connsiteX158" fmla="*/ 333819 w 7045981"/>
              <a:gd name="connsiteY158" fmla="*/ 1361368 h 6056768"/>
              <a:gd name="connsiteX159" fmla="*/ 81057 w 7045981"/>
              <a:gd name="connsiteY159" fmla="*/ 1235825 h 6056768"/>
              <a:gd name="connsiteX160" fmla="*/ 216193 w 7045981"/>
              <a:gd name="connsiteY160" fmla="*/ 948839 h 6056768"/>
              <a:gd name="connsiteX161" fmla="*/ 143783 w 7045981"/>
              <a:gd name="connsiteY161" fmla="*/ 710023 h 6056768"/>
              <a:gd name="connsiteX162" fmla="*/ 27747 w 7045981"/>
              <a:gd name="connsiteY162" fmla="*/ 561519 h 6056768"/>
              <a:gd name="connsiteX163" fmla="*/ 0 w 7045981"/>
              <a:gd name="connsiteY163" fmla="*/ 188422 h 6056768"/>
              <a:gd name="connsiteX164" fmla="*/ 701 w 7045981"/>
              <a:gd name="connsiteY16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4974244 w 7045981"/>
              <a:gd name="connsiteY90" fmla="*/ 4512365 h 6056768"/>
              <a:gd name="connsiteX91" fmla="*/ 5025927 w 7045981"/>
              <a:gd name="connsiteY91" fmla="*/ 4651513 h 6056768"/>
              <a:gd name="connsiteX92" fmla="*/ 5053440 w 7045981"/>
              <a:gd name="connsiteY92" fmla="*/ 4749448 h 6056768"/>
              <a:gd name="connsiteX93" fmla="*/ 4914352 w 7045981"/>
              <a:gd name="connsiteY93" fmla="*/ 4788544 h 6056768"/>
              <a:gd name="connsiteX94" fmla="*/ 4659594 w 7045981"/>
              <a:gd name="connsiteY94" fmla="*/ 4679362 h 6056768"/>
              <a:gd name="connsiteX95" fmla="*/ 4441506 w 7045981"/>
              <a:gd name="connsiteY95" fmla="*/ 4615732 h 6056768"/>
              <a:gd name="connsiteX96" fmla="*/ 4219419 w 7045981"/>
              <a:gd name="connsiteY96" fmla="*/ 4577865 h 6056768"/>
              <a:gd name="connsiteX97" fmla="*/ 4241063 w 7045981"/>
              <a:gd name="connsiteY97" fmla="*/ 4756700 h 6056768"/>
              <a:gd name="connsiteX98" fmla="*/ 4318261 w 7045981"/>
              <a:gd name="connsiteY98" fmla="*/ 4961614 h 6056768"/>
              <a:gd name="connsiteX99" fmla="*/ 4401590 w 7045981"/>
              <a:gd name="connsiteY99" fmla="*/ 5147800 h 6056768"/>
              <a:gd name="connsiteX100" fmla="*/ 4341146 w 7045981"/>
              <a:gd name="connsiteY100" fmla="*/ 5234371 h 6056768"/>
              <a:gd name="connsiteX101" fmla="*/ 4191040 w 7045981"/>
              <a:gd name="connsiteY101" fmla="*/ 5327374 h 6056768"/>
              <a:gd name="connsiteX102" fmla="*/ 4093772 w 7045981"/>
              <a:gd name="connsiteY102" fmla="*/ 5383191 h 6056768"/>
              <a:gd name="connsiteX103" fmla="*/ 4246700 w 7045981"/>
              <a:gd name="connsiteY103" fmla="*/ 5550010 h 6056768"/>
              <a:gd name="connsiteX104" fmla="*/ 4455911 w 7045981"/>
              <a:gd name="connsiteY104" fmla="*/ 5763437 h 6056768"/>
              <a:gd name="connsiteX105" fmla="*/ 4365377 w 7045981"/>
              <a:gd name="connsiteY105" fmla="*/ 5989773 h 6056768"/>
              <a:gd name="connsiteX106" fmla="*/ 4250161 w 7045981"/>
              <a:gd name="connsiteY106" fmla="*/ 5957703 h 6056768"/>
              <a:gd name="connsiteX107" fmla="*/ 4075746 w 7045981"/>
              <a:gd name="connsiteY107" fmla="*/ 6015162 h 6056768"/>
              <a:gd name="connsiteX108" fmla="*/ 3938958 w 7045981"/>
              <a:gd name="connsiteY108" fmla="*/ 6056768 h 6056768"/>
              <a:gd name="connsiteX109" fmla="*/ 3713349 w 7045981"/>
              <a:gd name="connsiteY109" fmla="*/ 5839422 h 6056768"/>
              <a:gd name="connsiteX110" fmla="*/ 3507228 w 7045981"/>
              <a:gd name="connsiteY110" fmla="*/ 5486400 h 6056768"/>
              <a:gd name="connsiteX111" fmla="*/ 3449492 w 7045981"/>
              <a:gd name="connsiteY111" fmla="*/ 5402694 h 6056768"/>
              <a:gd name="connsiteX112" fmla="*/ 3440394 w 7045981"/>
              <a:gd name="connsiteY112" fmla="*/ 5311709 h 6056768"/>
              <a:gd name="connsiteX113" fmla="*/ 3360129 w 7045981"/>
              <a:gd name="connsiteY113" fmla="*/ 5224007 h 6056768"/>
              <a:gd name="connsiteX114" fmla="*/ 3313015 w 7045981"/>
              <a:gd name="connsiteY114" fmla="*/ 5143386 h 6056768"/>
              <a:gd name="connsiteX115" fmla="*/ 3238062 w 7045981"/>
              <a:gd name="connsiteY115" fmla="*/ 5093616 h 6056768"/>
              <a:gd name="connsiteX116" fmla="*/ 3208382 w 7045981"/>
              <a:gd name="connsiteY116" fmla="*/ 4965965 h 6056768"/>
              <a:gd name="connsiteX117" fmla="*/ 3267522 w 7045981"/>
              <a:gd name="connsiteY117" fmla="*/ 4861333 h 6056768"/>
              <a:gd name="connsiteX118" fmla="*/ 3185200 w 7045981"/>
              <a:gd name="connsiteY118" fmla="*/ 4738978 h 6056768"/>
              <a:gd name="connsiteX119" fmla="*/ 3085552 w 7045981"/>
              <a:gd name="connsiteY119" fmla="*/ 4652067 h 6056768"/>
              <a:gd name="connsiteX120" fmla="*/ 3076454 w 7045981"/>
              <a:gd name="connsiteY120" fmla="*/ 4488293 h 6056768"/>
              <a:gd name="connsiteX121" fmla="*/ 3176538 w 7045981"/>
              <a:gd name="connsiteY121" fmla="*/ 4297225 h 6056768"/>
              <a:gd name="connsiteX122" fmla="*/ 2985469 w 7045981"/>
              <a:gd name="connsiteY122" fmla="*/ 4297226 h 6056768"/>
              <a:gd name="connsiteX123" fmla="*/ 2876286 w 7045981"/>
              <a:gd name="connsiteY123" fmla="*/ 4233536 h 6056768"/>
              <a:gd name="connsiteX124" fmla="*/ 2830566 w 7045981"/>
              <a:gd name="connsiteY124" fmla="*/ 4138362 h 6056768"/>
              <a:gd name="connsiteX125" fmla="*/ 2876286 w 7045981"/>
              <a:gd name="connsiteY125" fmla="*/ 4001524 h 6056768"/>
              <a:gd name="connsiteX126" fmla="*/ 2859197 w 7045981"/>
              <a:gd name="connsiteY126" fmla="*/ 3848431 h 6056768"/>
              <a:gd name="connsiteX127" fmla="*/ 2844442 w 7045981"/>
              <a:gd name="connsiteY127" fmla="*/ 3414670 h 6056768"/>
              <a:gd name="connsiteX128" fmla="*/ 2898715 w 7045981"/>
              <a:gd name="connsiteY128" fmla="*/ 3219412 h 6056768"/>
              <a:gd name="connsiteX129" fmla="*/ 2728882 w 7045981"/>
              <a:gd name="connsiteY129" fmla="*/ 3266723 h 6056768"/>
              <a:gd name="connsiteX130" fmla="*/ 2571486 w 7045981"/>
              <a:gd name="connsiteY130" fmla="*/ 3332784 h 6056768"/>
              <a:gd name="connsiteX131" fmla="*/ 2572950 w 7045981"/>
              <a:gd name="connsiteY131" fmla="*/ 3423037 h 6056768"/>
              <a:gd name="connsiteX132" fmla="*/ 2579589 w 7045981"/>
              <a:gd name="connsiteY132" fmla="*/ 3582031 h 6056768"/>
              <a:gd name="connsiteX133" fmla="*/ 2462624 w 7045981"/>
              <a:gd name="connsiteY133" fmla="*/ 3824071 h 6056768"/>
              <a:gd name="connsiteX134" fmla="*/ 2394046 w 7045981"/>
              <a:gd name="connsiteY134" fmla="*/ 3884212 h 6056768"/>
              <a:gd name="connsiteX135" fmla="*/ 2296727 w 7045981"/>
              <a:gd name="connsiteY135" fmla="*/ 4020891 h 6056768"/>
              <a:gd name="connsiteX136" fmla="*/ 2143856 w 7045981"/>
              <a:gd name="connsiteY136" fmla="*/ 3951482 h 6056768"/>
              <a:gd name="connsiteX137" fmla="*/ 2081159 w 7045981"/>
              <a:gd name="connsiteY137" fmla="*/ 3857389 h 6056768"/>
              <a:gd name="connsiteX138" fmla="*/ 1975534 w 7045981"/>
              <a:gd name="connsiteY138" fmla="*/ 3714921 h 6056768"/>
              <a:gd name="connsiteX139" fmla="*/ 1841430 w 7045981"/>
              <a:gd name="connsiteY139" fmla="*/ 3673503 h 6056768"/>
              <a:gd name="connsiteX140" fmla="*/ 1722160 w 7045981"/>
              <a:gd name="connsiteY140" fmla="*/ 3629770 h 6056768"/>
              <a:gd name="connsiteX141" fmla="*/ 1577760 w 7045981"/>
              <a:gd name="connsiteY141" fmla="*/ 3580909 h 6056768"/>
              <a:gd name="connsiteX142" fmla="*/ 1348449 w 7045981"/>
              <a:gd name="connsiteY142" fmla="*/ 3419061 h 6056768"/>
              <a:gd name="connsiteX143" fmla="*/ 1221228 w 7045981"/>
              <a:gd name="connsiteY143" fmla="*/ 3315694 h 6056768"/>
              <a:gd name="connsiteX144" fmla="*/ 1121837 w 7045981"/>
              <a:gd name="connsiteY144" fmla="*/ 3244132 h 6056768"/>
              <a:gd name="connsiteX145" fmla="*/ 1002567 w 7045981"/>
              <a:gd name="connsiteY145" fmla="*/ 3152692 h 6056768"/>
              <a:gd name="connsiteX146" fmla="*/ 877752 w 7045981"/>
              <a:gd name="connsiteY146" fmla="*/ 3072899 h 6056768"/>
              <a:gd name="connsiteX147" fmla="*/ 792728 w 7045981"/>
              <a:gd name="connsiteY147" fmla="*/ 3027983 h 6056768"/>
              <a:gd name="connsiteX148" fmla="*/ 744150 w 7045981"/>
              <a:gd name="connsiteY148" fmla="*/ 3124863 h 6056768"/>
              <a:gd name="connsiteX149" fmla="*/ 692466 w 7045981"/>
              <a:gd name="connsiteY149" fmla="*/ 3037398 h 6056768"/>
              <a:gd name="connsiteX150" fmla="*/ 658812 w 7045981"/>
              <a:gd name="connsiteY150" fmla="*/ 2924792 h 6056768"/>
              <a:gd name="connsiteX151" fmla="*/ 454280 w 7045981"/>
              <a:gd name="connsiteY151" fmla="*/ 2793899 h 6056768"/>
              <a:gd name="connsiteX152" fmla="*/ 569814 w 7045981"/>
              <a:gd name="connsiteY152" fmla="*/ 2654944 h 6056768"/>
              <a:gd name="connsiteX153" fmla="*/ 668931 w 7045981"/>
              <a:gd name="connsiteY153" fmla="*/ 2612727 h 6056768"/>
              <a:gd name="connsiteX154" fmla="*/ 367695 w 7045981"/>
              <a:gd name="connsiteY154" fmla="*/ 2384831 h 6056768"/>
              <a:gd name="connsiteX155" fmla="*/ 386589 w 7045981"/>
              <a:gd name="connsiteY155" fmla="*/ 2243919 h 6056768"/>
              <a:gd name="connsiteX156" fmla="*/ 269757 w 7045981"/>
              <a:gd name="connsiteY156" fmla="*/ 1987464 h 6056768"/>
              <a:gd name="connsiteX157" fmla="*/ 110248 w 7045981"/>
              <a:gd name="connsiteY157" fmla="*/ 1653163 h 6056768"/>
              <a:gd name="connsiteX158" fmla="*/ 105020 w 7045981"/>
              <a:gd name="connsiteY158" fmla="*/ 1572510 h 6056768"/>
              <a:gd name="connsiteX159" fmla="*/ 333819 w 7045981"/>
              <a:gd name="connsiteY159" fmla="*/ 1361368 h 6056768"/>
              <a:gd name="connsiteX160" fmla="*/ 81057 w 7045981"/>
              <a:gd name="connsiteY160" fmla="*/ 1235825 h 6056768"/>
              <a:gd name="connsiteX161" fmla="*/ 216193 w 7045981"/>
              <a:gd name="connsiteY161" fmla="*/ 948839 h 6056768"/>
              <a:gd name="connsiteX162" fmla="*/ 143783 w 7045981"/>
              <a:gd name="connsiteY162" fmla="*/ 710023 h 6056768"/>
              <a:gd name="connsiteX163" fmla="*/ 27747 w 7045981"/>
              <a:gd name="connsiteY163" fmla="*/ 561519 h 6056768"/>
              <a:gd name="connsiteX164" fmla="*/ 0 w 7045981"/>
              <a:gd name="connsiteY164" fmla="*/ 188422 h 6056768"/>
              <a:gd name="connsiteX165" fmla="*/ 701 w 7045981"/>
              <a:gd name="connsiteY16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753528 w 7045981"/>
              <a:gd name="connsiteY75" fmla="*/ 3352807 h 6056768"/>
              <a:gd name="connsiteX76" fmla="*/ 5674077 w 7045981"/>
              <a:gd name="connsiteY76" fmla="*/ 3487457 h 6056768"/>
              <a:gd name="connsiteX77" fmla="*/ 5551381 w 7045981"/>
              <a:gd name="connsiteY77" fmla="*/ 3500069 h 6056768"/>
              <a:gd name="connsiteX78" fmla="*/ 5446614 w 7045981"/>
              <a:gd name="connsiteY78" fmla="*/ 3501106 h 6056768"/>
              <a:gd name="connsiteX79" fmla="*/ 5346531 w 7045981"/>
              <a:gd name="connsiteY79" fmla="*/ 3432867 h 6056768"/>
              <a:gd name="connsiteX80" fmla="*/ 5247823 w 7045981"/>
              <a:gd name="connsiteY80" fmla="*/ 3505174 h 6056768"/>
              <a:gd name="connsiteX81" fmla="*/ 5091773 w 7045981"/>
              <a:gd name="connsiteY81" fmla="*/ 3378809 h 6056768"/>
              <a:gd name="connsiteX82" fmla="*/ 4974244 w 7045981"/>
              <a:gd name="connsiteY82" fmla="*/ 3260035 h 6056768"/>
              <a:gd name="connsiteX83" fmla="*/ 4899531 w 7045981"/>
              <a:gd name="connsiteY83" fmla="*/ 3300893 h 6056768"/>
              <a:gd name="connsiteX84" fmla="*/ 4831120 w 7045981"/>
              <a:gd name="connsiteY84" fmla="*/ 3367378 h 6056768"/>
              <a:gd name="connsiteX85" fmla="*/ 4822328 w 7045981"/>
              <a:gd name="connsiteY85" fmla="*/ 3468728 h 6056768"/>
              <a:gd name="connsiteX86" fmla="*/ 4906658 w 7045981"/>
              <a:gd name="connsiteY86" fmla="*/ 3709284 h 6056768"/>
              <a:gd name="connsiteX87" fmla="*/ 4924252 w 7045981"/>
              <a:gd name="connsiteY87" fmla="*/ 3873034 h 6056768"/>
              <a:gd name="connsiteX88" fmla="*/ 4870877 w 7045981"/>
              <a:gd name="connsiteY88" fmla="*/ 4063117 h 6056768"/>
              <a:gd name="connsiteX89" fmla="*/ 4890477 w 7045981"/>
              <a:gd name="connsiteY89" fmla="*/ 4215293 h 6056768"/>
              <a:gd name="connsiteX90" fmla="*/ 4926536 w 7045981"/>
              <a:gd name="connsiteY90" fmla="*/ 4373217 h 6056768"/>
              <a:gd name="connsiteX91" fmla="*/ 4974244 w 7045981"/>
              <a:gd name="connsiteY91" fmla="*/ 4512365 h 6056768"/>
              <a:gd name="connsiteX92" fmla="*/ 5025927 w 7045981"/>
              <a:gd name="connsiteY92" fmla="*/ 4651513 h 6056768"/>
              <a:gd name="connsiteX93" fmla="*/ 5053440 w 7045981"/>
              <a:gd name="connsiteY93" fmla="*/ 4749448 h 6056768"/>
              <a:gd name="connsiteX94" fmla="*/ 4914352 w 7045981"/>
              <a:gd name="connsiteY94" fmla="*/ 4788544 h 6056768"/>
              <a:gd name="connsiteX95" fmla="*/ 4659594 w 7045981"/>
              <a:gd name="connsiteY95" fmla="*/ 4679362 h 6056768"/>
              <a:gd name="connsiteX96" fmla="*/ 4441506 w 7045981"/>
              <a:gd name="connsiteY96" fmla="*/ 4615732 h 6056768"/>
              <a:gd name="connsiteX97" fmla="*/ 4219419 w 7045981"/>
              <a:gd name="connsiteY97" fmla="*/ 4577865 h 6056768"/>
              <a:gd name="connsiteX98" fmla="*/ 4241063 w 7045981"/>
              <a:gd name="connsiteY98" fmla="*/ 4756700 h 6056768"/>
              <a:gd name="connsiteX99" fmla="*/ 4318261 w 7045981"/>
              <a:gd name="connsiteY99" fmla="*/ 4961614 h 6056768"/>
              <a:gd name="connsiteX100" fmla="*/ 4401590 w 7045981"/>
              <a:gd name="connsiteY100" fmla="*/ 5147800 h 6056768"/>
              <a:gd name="connsiteX101" fmla="*/ 4341146 w 7045981"/>
              <a:gd name="connsiteY101" fmla="*/ 5234371 h 6056768"/>
              <a:gd name="connsiteX102" fmla="*/ 4191040 w 7045981"/>
              <a:gd name="connsiteY102" fmla="*/ 5327374 h 6056768"/>
              <a:gd name="connsiteX103" fmla="*/ 4093772 w 7045981"/>
              <a:gd name="connsiteY103" fmla="*/ 5383191 h 6056768"/>
              <a:gd name="connsiteX104" fmla="*/ 4246700 w 7045981"/>
              <a:gd name="connsiteY104" fmla="*/ 5550010 h 6056768"/>
              <a:gd name="connsiteX105" fmla="*/ 4455911 w 7045981"/>
              <a:gd name="connsiteY105" fmla="*/ 5763437 h 6056768"/>
              <a:gd name="connsiteX106" fmla="*/ 4365377 w 7045981"/>
              <a:gd name="connsiteY106" fmla="*/ 5989773 h 6056768"/>
              <a:gd name="connsiteX107" fmla="*/ 4250161 w 7045981"/>
              <a:gd name="connsiteY107" fmla="*/ 5957703 h 6056768"/>
              <a:gd name="connsiteX108" fmla="*/ 4075746 w 7045981"/>
              <a:gd name="connsiteY108" fmla="*/ 6015162 h 6056768"/>
              <a:gd name="connsiteX109" fmla="*/ 3938958 w 7045981"/>
              <a:gd name="connsiteY109" fmla="*/ 6056768 h 6056768"/>
              <a:gd name="connsiteX110" fmla="*/ 3713349 w 7045981"/>
              <a:gd name="connsiteY110" fmla="*/ 5839422 h 6056768"/>
              <a:gd name="connsiteX111" fmla="*/ 3507228 w 7045981"/>
              <a:gd name="connsiteY111" fmla="*/ 5486400 h 6056768"/>
              <a:gd name="connsiteX112" fmla="*/ 3449492 w 7045981"/>
              <a:gd name="connsiteY112" fmla="*/ 5402694 h 6056768"/>
              <a:gd name="connsiteX113" fmla="*/ 3440394 w 7045981"/>
              <a:gd name="connsiteY113" fmla="*/ 5311709 h 6056768"/>
              <a:gd name="connsiteX114" fmla="*/ 3360129 w 7045981"/>
              <a:gd name="connsiteY114" fmla="*/ 5224007 h 6056768"/>
              <a:gd name="connsiteX115" fmla="*/ 3313015 w 7045981"/>
              <a:gd name="connsiteY115" fmla="*/ 5143386 h 6056768"/>
              <a:gd name="connsiteX116" fmla="*/ 3238062 w 7045981"/>
              <a:gd name="connsiteY116" fmla="*/ 5093616 h 6056768"/>
              <a:gd name="connsiteX117" fmla="*/ 3208382 w 7045981"/>
              <a:gd name="connsiteY117" fmla="*/ 4965965 h 6056768"/>
              <a:gd name="connsiteX118" fmla="*/ 3267522 w 7045981"/>
              <a:gd name="connsiteY118" fmla="*/ 4861333 h 6056768"/>
              <a:gd name="connsiteX119" fmla="*/ 3185200 w 7045981"/>
              <a:gd name="connsiteY119" fmla="*/ 4738978 h 6056768"/>
              <a:gd name="connsiteX120" fmla="*/ 3085552 w 7045981"/>
              <a:gd name="connsiteY120" fmla="*/ 4652067 h 6056768"/>
              <a:gd name="connsiteX121" fmla="*/ 3076454 w 7045981"/>
              <a:gd name="connsiteY121" fmla="*/ 4488293 h 6056768"/>
              <a:gd name="connsiteX122" fmla="*/ 3176538 w 7045981"/>
              <a:gd name="connsiteY122" fmla="*/ 4297225 h 6056768"/>
              <a:gd name="connsiteX123" fmla="*/ 2985469 w 7045981"/>
              <a:gd name="connsiteY123" fmla="*/ 4297226 h 6056768"/>
              <a:gd name="connsiteX124" fmla="*/ 2876286 w 7045981"/>
              <a:gd name="connsiteY124" fmla="*/ 4233536 h 6056768"/>
              <a:gd name="connsiteX125" fmla="*/ 2830566 w 7045981"/>
              <a:gd name="connsiteY125" fmla="*/ 4138362 h 6056768"/>
              <a:gd name="connsiteX126" fmla="*/ 2876286 w 7045981"/>
              <a:gd name="connsiteY126" fmla="*/ 4001524 h 6056768"/>
              <a:gd name="connsiteX127" fmla="*/ 2859197 w 7045981"/>
              <a:gd name="connsiteY127" fmla="*/ 3848431 h 6056768"/>
              <a:gd name="connsiteX128" fmla="*/ 2844442 w 7045981"/>
              <a:gd name="connsiteY128" fmla="*/ 3414670 h 6056768"/>
              <a:gd name="connsiteX129" fmla="*/ 2898715 w 7045981"/>
              <a:gd name="connsiteY129" fmla="*/ 3219412 h 6056768"/>
              <a:gd name="connsiteX130" fmla="*/ 2728882 w 7045981"/>
              <a:gd name="connsiteY130" fmla="*/ 3266723 h 6056768"/>
              <a:gd name="connsiteX131" fmla="*/ 2571486 w 7045981"/>
              <a:gd name="connsiteY131" fmla="*/ 3332784 h 6056768"/>
              <a:gd name="connsiteX132" fmla="*/ 2572950 w 7045981"/>
              <a:gd name="connsiteY132" fmla="*/ 3423037 h 6056768"/>
              <a:gd name="connsiteX133" fmla="*/ 2579589 w 7045981"/>
              <a:gd name="connsiteY133" fmla="*/ 3582031 h 6056768"/>
              <a:gd name="connsiteX134" fmla="*/ 2462624 w 7045981"/>
              <a:gd name="connsiteY134" fmla="*/ 3824071 h 6056768"/>
              <a:gd name="connsiteX135" fmla="*/ 2394046 w 7045981"/>
              <a:gd name="connsiteY135" fmla="*/ 3884212 h 6056768"/>
              <a:gd name="connsiteX136" fmla="*/ 2296727 w 7045981"/>
              <a:gd name="connsiteY136" fmla="*/ 4020891 h 6056768"/>
              <a:gd name="connsiteX137" fmla="*/ 2143856 w 7045981"/>
              <a:gd name="connsiteY137" fmla="*/ 3951482 h 6056768"/>
              <a:gd name="connsiteX138" fmla="*/ 2081159 w 7045981"/>
              <a:gd name="connsiteY138" fmla="*/ 3857389 h 6056768"/>
              <a:gd name="connsiteX139" fmla="*/ 1975534 w 7045981"/>
              <a:gd name="connsiteY139" fmla="*/ 3714921 h 6056768"/>
              <a:gd name="connsiteX140" fmla="*/ 1841430 w 7045981"/>
              <a:gd name="connsiteY140" fmla="*/ 3673503 h 6056768"/>
              <a:gd name="connsiteX141" fmla="*/ 1722160 w 7045981"/>
              <a:gd name="connsiteY141" fmla="*/ 3629770 h 6056768"/>
              <a:gd name="connsiteX142" fmla="*/ 1577760 w 7045981"/>
              <a:gd name="connsiteY142" fmla="*/ 3580909 h 6056768"/>
              <a:gd name="connsiteX143" fmla="*/ 1348449 w 7045981"/>
              <a:gd name="connsiteY143" fmla="*/ 3419061 h 6056768"/>
              <a:gd name="connsiteX144" fmla="*/ 1221228 w 7045981"/>
              <a:gd name="connsiteY144" fmla="*/ 3315694 h 6056768"/>
              <a:gd name="connsiteX145" fmla="*/ 1121837 w 7045981"/>
              <a:gd name="connsiteY145" fmla="*/ 3244132 h 6056768"/>
              <a:gd name="connsiteX146" fmla="*/ 1002567 w 7045981"/>
              <a:gd name="connsiteY146" fmla="*/ 3152692 h 6056768"/>
              <a:gd name="connsiteX147" fmla="*/ 877752 w 7045981"/>
              <a:gd name="connsiteY147" fmla="*/ 3072899 h 6056768"/>
              <a:gd name="connsiteX148" fmla="*/ 792728 w 7045981"/>
              <a:gd name="connsiteY148" fmla="*/ 3027983 h 6056768"/>
              <a:gd name="connsiteX149" fmla="*/ 744150 w 7045981"/>
              <a:gd name="connsiteY149" fmla="*/ 3124863 h 6056768"/>
              <a:gd name="connsiteX150" fmla="*/ 692466 w 7045981"/>
              <a:gd name="connsiteY150" fmla="*/ 3037398 h 6056768"/>
              <a:gd name="connsiteX151" fmla="*/ 658812 w 7045981"/>
              <a:gd name="connsiteY151" fmla="*/ 2924792 h 6056768"/>
              <a:gd name="connsiteX152" fmla="*/ 454280 w 7045981"/>
              <a:gd name="connsiteY152" fmla="*/ 2793899 h 6056768"/>
              <a:gd name="connsiteX153" fmla="*/ 569814 w 7045981"/>
              <a:gd name="connsiteY153" fmla="*/ 2654944 h 6056768"/>
              <a:gd name="connsiteX154" fmla="*/ 668931 w 7045981"/>
              <a:gd name="connsiteY154" fmla="*/ 2612727 h 6056768"/>
              <a:gd name="connsiteX155" fmla="*/ 367695 w 7045981"/>
              <a:gd name="connsiteY155" fmla="*/ 2384831 h 6056768"/>
              <a:gd name="connsiteX156" fmla="*/ 386589 w 7045981"/>
              <a:gd name="connsiteY156" fmla="*/ 2243919 h 6056768"/>
              <a:gd name="connsiteX157" fmla="*/ 269757 w 7045981"/>
              <a:gd name="connsiteY157" fmla="*/ 1987464 h 6056768"/>
              <a:gd name="connsiteX158" fmla="*/ 110248 w 7045981"/>
              <a:gd name="connsiteY158" fmla="*/ 1653163 h 6056768"/>
              <a:gd name="connsiteX159" fmla="*/ 105020 w 7045981"/>
              <a:gd name="connsiteY159" fmla="*/ 1572510 h 6056768"/>
              <a:gd name="connsiteX160" fmla="*/ 333819 w 7045981"/>
              <a:gd name="connsiteY160" fmla="*/ 1361368 h 6056768"/>
              <a:gd name="connsiteX161" fmla="*/ 81057 w 7045981"/>
              <a:gd name="connsiteY161" fmla="*/ 1235825 h 6056768"/>
              <a:gd name="connsiteX162" fmla="*/ 216193 w 7045981"/>
              <a:gd name="connsiteY162" fmla="*/ 948839 h 6056768"/>
              <a:gd name="connsiteX163" fmla="*/ 143783 w 7045981"/>
              <a:gd name="connsiteY163" fmla="*/ 710023 h 6056768"/>
              <a:gd name="connsiteX164" fmla="*/ 27747 w 7045981"/>
              <a:gd name="connsiteY164" fmla="*/ 561519 h 6056768"/>
              <a:gd name="connsiteX165" fmla="*/ 0 w 7045981"/>
              <a:gd name="connsiteY165" fmla="*/ 188422 h 6056768"/>
              <a:gd name="connsiteX166" fmla="*/ 701 w 7045981"/>
              <a:gd name="connsiteY16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820488 w 7045981"/>
              <a:gd name="connsiteY63" fmla="*/ 2941547 h 6056768"/>
              <a:gd name="connsiteX64" fmla="*/ 6840672 w 7045981"/>
              <a:gd name="connsiteY64" fmla="*/ 2995626 h 6056768"/>
              <a:gd name="connsiteX65" fmla="*/ 6909400 w 7045981"/>
              <a:gd name="connsiteY65" fmla="*/ 3210359 h 6056768"/>
              <a:gd name="connsiteX66" fmla="*/ 6829587 w 7045981"/>
              <a:gd name="connsiteY66" fmla="*/ 3241799 h 6056768"/>
              <a:gd name="connsiteX67" fmla="*/ 6778057 w 7045981"/>
              <a:gd name="connsiteY67" fmla="*/ 3491017 h 6056768"/>
              <a:gd name="connsiteX68" fmla="*/ 6632718 w 7045981"/>
              <a:gd name="connsiteY68" fmla="*/ 3680930 h 6056768"/>
              <a:gd name="connsiteX69" fmla="*/ 6547533 w 7045981"/>
              <a:gd name="connsiteY69" fmla="*/ 3642133 h 6056768"/>
              <a:gd name="connsiteX70" fmla="*/ 6338987 w 7045981"/>
              <a:gd name="connsiteY70" fmla="*/ 3785366 h 6056768"/>
              <a:gd name="connsiteX71" fmla="*/ 6149696 w 7045981"/>
              <a:gd name="connsiteY71" fmla="*/ 3628581 h 6056768"/>
              <a:gd name="connsiteX72" fmla="*/ 6088058 w 7045981"/>
              <a:gd name="connsiteY72" fmla="*/ 3501106 h 6056768"/>
              <a:gd name="connsiteX73" fmla="*/ 5940860 w 7045981"/>
              <a:gd name="connsiteY73" fmla="*/ 3314451 h 6056768"/>
              <a:gd name="connsiteX74" fmla="*/ 5874246 w 7045981"/>
              <a:gd name="connsiteY74" fmla="*/ 3250895 h 6056768"/>
              <a:gd name="connsiteX75" fmla="*/ 5813106 w 7045981"/>
              <a:gd name="connsiteY75" fmla="*/ 3299791 h 6056768"/>
              <a:gd name="connsiteX76" fmla="*/ 5753528 w 7045981"/>
              <a:gd name="connsiteY76" fmla="*/ 3352807 h 6056768"/>
              <a:gd name="connsiteX77" fmla="*/ 5674077 w 7045981"/>
              <a:gd name="connsiteY77" fmla="*/ 3487457 h 6056768"/>
              <a:gd name="connsiteX78" fmla="*/ 5551381 w 7045981"/>
              <a:gd name="connsiteY78" fmla="*/ 3500069 h 6056768"/>
              <a:gd name="connsiteX79" fmla="*/ 5446614 w 7045981"/>
              <a:gd name="connsiteY79" fmla="*/ 3501106 h 6056768"/>
              <a:gd name="connsiteX80" fmla="*/ 5346531 w 7045981"/>
              <a:gd name="connsiteY80" fmla="*/ 3432867 h 6056768"/>
              <a:gd name="connsiteX81" fmla="*/ 5247823 w 7045981"/>
              <a:gd name="connsiteY81" fmla="*/ 3505174 h 6056768"/>
              <a:gd name="connsiteX82" fmla="*/ 5091773 w 7045981"/>
              <a:gd name="connsiteY82" fmla="*/ 3378809 h 6056768"/>
              <a:gd name="connsiteX83" fmla="*/ 4974244 w 7045981"/>
              <a:gd name="connsiteY83" fmla="*/ 3260035 h 6056768"/>
              <a:gd name="connsiteX84" fmla="*/ 4899531 w 7045981"/>
              <a:gd name="connsiteY84" fmla="*/ 3300893 h 6056768"/>
              <a:gd name="connsiteX85" fmla="*/ 4831120 w 7045981"/>
              <a:gd name="connsiteY85" fmla="*/ 3367378 h 6056768"/>
              <a:gd name="connsiteX86" fmla="*/ 4822328 w 7045981"/>
              <a:gd name="connsiteY86" fmla="*/ 3468728 h 6056768"/>
              <a:gd name="connsiteX87" fmla="*/ 4906658 w 7045981"/>
              <a:gd name="connsiteY87" fmla="*/ 3709284 h 6056768"/>
              <a:gd name="connsiteX88" fmla="*/ 4924252 w 7045981"/>
              <a:gd name="connsiteY88" fmla="*/ 3873034 h 6056768"/>
              <a:gd name="connsiteX89" fmla="*/ 4870877 w 7045981"/>
              <a:gd name="connsiteY89" fmla="*/ 4063117 h 6056768"/>
              <a:gd name="connsiteX90" fmla="*/ 4890477 w 7045981"/>
              <a:gd name="connsiteY90" fmla="*/ 4215293 h 6056768"/>
              <a:gd name="connsiteX91" fmla="*/ 4926536 w 7045981"/>
              <a:gd name="connsiteY91" fmla="*/ 4373217 h 6056768"/>
              <a:gd name="connsiteX92" fmla="*/ 4974244 w 7045981"/>
              <a:gd name="connsiteY92" fmla="*/ 4512365 h 6056768"/>
              <a:gd name="connsiteX93" fmla="*/ 5025927 w 7045981"/>
              <a:gd name="connsiteY93" fmla="*/ 4651513 h 6056768"/>
              <a:gd name="connsiteX94" fmla="*/ 5053440 w 7045981"/>
              <a:gd name="connsiteY94" fmla="*/ 4749448 h 6056768"/>
              <a:gd name="connsiteX95" fmla="*/ 4914352 w 7045981"/>
              <a:gd name="connsiteY95" fmla="*/ 4788544 h 6056768"/>
              <a:gd name="connsiteX96" fmla="*/ 4659594 w 7045981"/>
              <a:gd name="connsiteY96" fmla="*/ 4679362 h 6056768"/>
              <a:gd name="connsiteX97" fmla="*/ 4441506 w 7045981"/>
              <a:gd name="connsiteY97" fmla="*/ 4615732 h 6056768"/>
              <a:gd name="connsiteX98" fmla="*/ 4219419 w 7045981"/>
              <a:gd name="connsiteY98" fmla="*/ 4577865 h 6056768"/>
              <a:gd name="connsiteX99" fmla="*/ 4241063 w 7045981"/>
              <a:gd name="connsiteY99" fmla="*/ 4756700 h 6056768"/>
              <a:gd name="connsiteX100" fmla="*/ 4318261 w 7045981"/>
              <a:gd name="connsiteY100" fmla="*/ 4961614 h 6056768"/>
              <a:gd name="connsiteX101" fmla="*/ 4401590 w 7045981"/>
              <a:gd name="connsiteY101" fmla="*/ 5147800 h 6056768"/>
              <a:gd name="connsiteX102" fmla="*/ 4341146 w 7045981"/>
              <a:gd name="connsiteY102" fmla="*/ 5234371 h 6056768"/>
              <a:gd name="connsiteX103" fmla="*/ 4191040 w 7045981"/>
              <a:gd name="connsiteY103" fmla="*/ 5327374 h 6056768"/>
              <a:gd name="connsiteX104" fmla="*/ 4093772 w 7045981"/>
              <a:gd name="connsiteY104" fmla="*/ 5383191 h 6056768"/>
              <a:gd name="connsiteX105" fmla="*/ 4246700 w 7045981"/>
              <a:gd name="connsiteY105" fmla="*/ 5550010 h 6056768"/>
              <a:gd name="connsiteX106" fmla="*/ 4455911 w 7045981"/>
              <a:gd name="connsiteY106" fmla="*/ 5763437 h 6056768"/>
              <a:gd name="connsiteX107" fmla="*/ 4365377 w 7045981"/>
              <a:gd name="connsiteY107" fmla="*/ 5989773 h 6056768"/>
              <a:gd name="connsiteX108" fmla="*/ 4250161 w 7045981"/>
              <a:gd name="connsiteY108" fmla="*/ 5957703 h 6056768"/>
              <a:gd name="connsiteX109" fmla="*/ 4075746 w 7045981"/>
              <a:gd name="connsiteY109" fmla="*/ 6015162 h 6056768"/>
              <a:gd name="connsiteX110" fmla="*/ 3938958 w 7045981"/>
              <a:gd name="connsiteY110" fmla="*/ 6056768 h 6056768"/>
              <a:gd name="connsiteX111" fmla="*/ 3713349 w 7045981"/>
              <a:gd name="connsiteY111" fmla="*/ 5839422 h 6056768"/>
              <a:gd name="connsiteX112" fmla="*/ 3507228 w 7045981"/>
              <a:gd name="connsiteY112" fmla="*/ 5486400 h 6056768"/>
              <a:gd name="connsiteX113" fmla="*/ 3449492 w 7045981"/>
              <a:gd name="connsiteY113" fmla="*/ 5402694 h 6056768"/>
              <a:gd name="connsiteX114" fmla="*/ 3440394 w 7045981"/>
              <a:gd name="connsiteY114" fmla="*/ 5311709 h 6056768"/>
              <a:gd name="connsiteX115" fmla="*/ 3360129 w 7045981"/>
              <a:gd name="connsiteY115" fmla="*/ 5224007 h 6056768"/>
              <a:gd name="connsiteX116" fmla="*/ 3313015 w 7045981"/>
              <a:gd name="connsiteY116" fmla="*/ 5143386 h 6056768"/>
              <a:gd name="connsiteX117" fmla="*/ 3238062 w 7045981"/>
              <a:gd name="connsiteY117" fmla="*/ 5093616 h 6056768"/>
              <a:gd name="connsiteX118" fmla="*/ 3208382 w 7045981"/>
              <a:gd name="connsiteY118" fmla="*/ 4965965 h 6056768"/>
              <a:gd name="connsiteX119" fmla="*/ 3267522 w 7045981"/>
              <a:gd name="connsiteY119" fmla="*/ 4861333 h 6056768"/>
              <a:gd name="connsiteX120" fmla="*/ 3185200 w 7045981"/>
              <a:gd name="connsiteY120" fmla="*/ 4738978 h 6056768"/>
              <a:gd name="connsiteX121" fmla="*/ 3085552 w 7045981"/>
              <a:gd name="connsiteY121" fmla="*/ 4652067 h 6056768"/>
              <a:gd name="connsiteX122" fmla="*/ 3076454 w 7045981"/>
              <a:gd name="connsiteY122" fmla="*/ 4488293 h 6056768"/>
              <a:gd name="connsiteX123" fmla="*/ 3176538 w 7045981"/>
              <a:gd name="connsiteY123" fmla="*/ 4297225 h 6056768"/>
              <a:gd name="connsiteX124" fmla="*/ 2985469 w 7045981"/>
              <a:gd name="connsiteY124" fmla="*/ 4297226 h 6056768"/>
              <a:gd name="connsiteX125" fmla="*/ 2876286 w 7045981"/>
              <a:gd name="connsiteY125" fmla="*/ 4233536 h 6056768"/>
              <a:gd name="connsiteX126" fmla="*/ 2830566 w 7045981"/>
              <a:gd name="connsiteY126" fmla="*/ 4138362 h 6056768"/>
              <a:gd name="connsiteX127" fmla="*/ 2876286 w 7045981"/>
              <a:gd name="connsiteY127" fmla="*/ 4001524 h 6056768"/>
              <a:gd name="connsiteX128" fmla="*/ 2859197 w 7045981"/>
              <a:gd name="connsiteY128" fmla="*/ 3848431 h 6056768"/>
              <a:gd name="connsiteX129" fmla="*/ 2844442 w 7045981"/>
              <a:gd name="connsiteY129" fmla="*/ 3414670 h 6056768"/>
              <a:gd name="connsiteX130" fmla="*/ 2898715 w 7045981"/>
              <a:gd name="connsiteY130" fmla="*/ 3219412 h 6056768"/>
              <a:gd name="connsiteX131" fmla="*/ 2728882 w 7045981"/>
              <a:gd name="connsiteY131" fmla="*/ 3266723 h 6056768"/>
              <a:gd name="connsiteX132" fmla="*/ 2571486 w 7045981"/>
              <a:gd name="connsiteY132" fmla="*/ 3332784 h 6056768"/>
              <a:gd name="connsiteX133" fmla="*/ 2572950 w 7045981"/>
              <a:gd name="connsiteY133" fmla="*/ 3423037 h 6056768"/>
              <a:gd name="connsiteX134" fmla="*/ 2579589 w 7045981"/>
              <a:gd name="connsiteY134" fmla="*/ 3582031 h 6056768"/>
              <a:gd name="connsiteX135" fmla="*/ 2462624 w 7045981"/>
              <a:gd name="connsiteY135" fmla="*/ 3824071 h 6056768"/>
              <a:gd name="connsiteX136" fmla="*/ 2394046 w 7045981"/>
              <a:gd name="connsiteY136" fmla="*/ 3884212 h 6056768"/>
              <a:gd name="connsiteX137" fmla="*/ 2296727 w 7045981"/>
              <a:gd name="connsiteY137" fmla="*/ 4020891 h 6056768"/>
              <a:gd name="connsiteX138" fmla="*/ 2143856 w 7045981"/>
              <a:gd name="connsiteY138" fmla="*/ 3951482 h 6056768"/>
              <a:gd name="connsiteX139" fmla="*/ 2081159 w 7045981"/>
              <a:gd name="connsiteY139" fmla="*/ 3857389 h 6056768"/>
              <a:gd name="connsiteX140" fmla="*/ 1975534 w 7045981"/>
              <a:gd name="connsiteY140" fmla="*/ 3714921 h 6056768"/>
              <a:gd name="connsiteX141" fmla="*/ 1841430 w 7045981"/>
              <a:gd name="connsiteY141" fmla="*/ 3673503 h 6056768"/>
              <a:gd name="connsiteX142" fmla="*/ 1722160 w 7045981"/>
              <a:gd name="connsiteY142" fmla="*/ 3629770 h 6056768"/>
              <a:gd name="connsiteX143" fmla="*/ 1577760 w 7045981"/>
              <a:gd name="connsiteY143" fmla="*/ 3580909 h 6056768"/>
              <a:gd name="connsiteX144" fmla="*/ 1348449 w 7045981"/>
              <a:gd name="connsiteY144" fmla="*/ 3419061 h 6056768"/>
              <a:gd name="connsiteX145" fmla="*/ 1221228 w 7045981"/>
              <a:gd name="connsiteY145" fmla="*/ 3315694 h 6056768"/>
              <a:gd name="connsiteX146" fmla="*/ 1121837 w 7045981"/>
              <a:gd name="connsiteY146" fmla="*/ 3244132 h 6056768"/>
              <a:gd name="connsiteX147" fmla="*/ 1002567 w 7045981"/>
              <a:gd name="connsiteY147" fmla="*/ 3152692 h 6056768"/>
              <a:gd name="connsiteX148" fmla="*/ 877752 w 7045981"/>
              <a:gd name="connsiteY148" fmla="*/ 3072899 h 6056768"/>
              <a:gd name="connsiteX149" fmla="*/ 792728 w 7045981"/>
              <a:gd name="connsiteY149" fmla="*/ 3027983 h 6056768"/>
              <a:gd name="connsiteX150" fmla="*/ 744150 w 7045981"/>
              <a:gd name="connsiteY150" fmla="*/ 3124863 h 6056768"/>
              <a:gd name="connsiteX151" fmla="*/ 692466 w 7045981"/>
              <a:gd name="connsiteY151" fmla="*/ 3037398 h 6056768"/>
              <a:gd name="connsiteX152" fmla="*/ 658812 w 7045981"/>
              <a:gd name="connsiteY152" fmla="*/ 2924792 h 6056768"/>
              <a:gd name="connsiteX153" fmla="*/ 454280 w 7045981"/>
              <a:gd name="connsiteY153" fmla="*/ 2793899 h 6056768"/>
              <a:gd name="connsiteX154" fmla="*/ 569814 w 7045981"/>
              <a:gd name="connsiteY154" fmla="*/ 2654944 h 6056768"/>
              <a:gd name="connsiteX155" fmla="*/ 668931 w 7045981"/>
              <a:gd name="connsiteY155" fmla="*/ 2612727 h 6056768"/>
              <a:gd name="connsiteX156" fmla="*/ 367695 w 7045981"/>
              <a:gd name="connsiteY156" fmla="*/ 2384831 h 6056768"/>
              <a:gd name="connsiteX157" fmla="*/ 386589 w 7045981"/>
              <a:gd name="connsiteY157" fmla="*/ 2243919 h 6056768"/>
              <a:gd name="connsiteX158" fmla="*/ 269757 w 7045981"/>
              <a:gd name="connsiteY158" fmla="*/ 1987464 h 6056768"/>
              <a:gd name="connsiteX159" fmla="*/ 110248 w 7045981"/>
              <a:gd name="connsiteY159" fmla="*/ 1653163 h 6056768"/>
              <a:gd name="connsiteX160" fmla="*/ 105020 w 7045981"/>
              <a:gd name="connsiteY160" fmla="*/ 1572510 h 6056768"/>
              <a:gd name="connsiteX161" fmla="*/ 333819 w 7045981"/>
              <a:gd name="connsiteY161" fmla="*/ 1361368 h 6056768"/>
              <a:gd name="connsiteX162" fmla="*/ 81057 w 7045981"/>
              <a:gd name="connsiteY162" fmla="*/ 1235825 h 6056768"/>
              <a:gd name="connsiteX163" fmla="*/ 216193 w 7045981"/>
              <a:gd name="connsiteY163" fmla="*/ 948839 h 6056768"/>
              <a:gd name="connsiteX164" fmla="*/ 143783 w 7045981"/>
              <a:gd name="connsiteY164" fmla="*/ 710023 h 6056768"/>
              <a:gd name="connsiteX165" fmla="*/ 27747 w 7045981"/>
              <a:gd name="connsiteY165" fmla="*/ 561519 h 6056768"/>
              <a:gd name="connsiteX166" fmla="*/ 0 w 7045981"/>
              <a:gd name="connsiteY166" fmla="*/ 188422 h 6056768"/>
              <a:gd name="connsiteX167" fmla="*/ 701 w 7045981"/>
              <a:gd name="connsiteY16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909400 w 7045981"/>
              <a:gd name="connsiteY66" fmla="*/ 3210359 h 6056768"/>
              <a:gd name="connsiteX67" fmla="*/ 6829587 w 7045981"/>
              <a:gd name="connsiteY67" fmla="*/ 3241799 h 6056768"/>
              <a:gd name="connsiteX68" fmla="*/ 6778057 w 7045981"/>
              <a:gd name="connsiteY68" fmla="*/ 3491017 h 6056768"/>
              <a:gd name="connsiteX69" fmla="*/ 6632718 w 7045981"/>
              <a:gd name="connsiteY69" fmla="*/ 3680930 h 6056768"/>
              <a:gd name="connsiteX70" fmla="*/ 6547533 w 7045981"/>
              <a:gd name="connsiteY70" fmla="*/ 3642133 h 6056768"/>
              <a:gd name="connsiteX71" fmla="*/ 6338987 w 7045981"/>
              <a:gd name="connsiteY71" fmla="*/ 3785366 h 6056768"/>
              <a:gd name="connsiteX72" fmla="*/ 6149696 w 7045981"/>
              <a:gd name="connsiteY72" fmla="*/ 3628581 h 6056768"/>
              <a:gd name="connsiteX73" fmla="*/ 6088058 w 7045981"/>
              <a:gd name="connsiteY73" fmla="*/ 3501106 h 6056768"/>
              <a:gd name="connsiteX74" fmla="*/ 5940860 w 7045981"/>
              <a:gd name="connsiteY74" fmla="*/ 3314451 h 6056768"/>
              <a:gd name="connsiteX75" fmla="*/ 5874246 w 7045981"/>
              <a:gd name="connsiteY75" fmla="*/ 3250895 h 6056768"/>
              <a:gd name="connsiteX76" fmla="*/ 5813106 w 7045981"/>
              <a:gd name="connsiteY76" fmla="*/ 3299791 h 6056768"/>
              <a:gd name="connsiteX77" fmla="*/ 5753528 w 7045981"/>
              <a:gd name="connsiteY77" fmla="*/ 3352807 h 6056768"/>
              <a:gd name="connsiteX78" fmla="*/ 5674077 w 7045981"/>
              <a:gd name="connsiteY78" fmla="*/ 3487457 h 6056768"/>
              <a:gd name="connsiteX79" fmla="*/ 5551381 w 7045981"/>
              <a:gd name="connsiteY79" fmla="*/ 3500069 h 6056768"/>
              <a:gd name="connsiteX80" fmla="*/ 5446614 w 7045981"/>
              <a:gd name="connsiteY80" fmla="*/ 3501106 h 6056768"/>
              <a:gd name="connsiteX81" fmla="*/ 5346531 w 7045981"/>
              <a:gd name="connsiteY81" fmla="*/ 3432867 h 6056768"/>
              <a:gd name="connsiteX82" fmla="*/ 5247823 w 7045981"/>
              <a:gd name="connsiteY82" fmla="*/ 3505174 h 6056768"/>
              <a:gd name="connsiteX83" fmla="*/ 5091773 w 7045981"/>
              <a:gd name="connsiteY83" fmla="*/ 3378809 h 6056768"/>
              <a:gd name="connsiteX84" fmla="*/ 4974244 w 7045981"/>
              <a:gd name="connsiteY84" fmla="*/ 3260035 h 6056768"/>
              <a:gd name="connsiteX85" fmla="*/ 4899531 w 7045981"/>
              <a:gd name="connsiteY85" fmla="*/ 3300893 h 6056768"/>
              <a:gd name="connsiteX86" fmla="*/ 4831120 w 7045981"/>
              <a:gd name="connsiteY86" fmla="*/ 3367378 h 6056768"/>
              <a:gd name="connsiteX87" fmla="*/ 4822328 w 7045981"/>
              <a:gd name="connsiteY87" fmla="*/ 3468728 h 6056768"/>
              <a:gd name="connsiteX88" fmla="*/ 4906658 w 7045981"/>
              <a:gd name="connsiteY88" fmla="*/ 3709284 h 6056768"/>
              <a:gd name="connsiteX89" fmla="*/ 4924252 w 7045981"/>
              <a:gd name="connsiteY89" fmla="*/ 3873034 h 6056768"/>
              <a:gd name="connsiteX90" fmla="*/ 4870877 w 7045981"/>
              <a:gd name="connsiteY90" fmla="*/ 4063117 h 6056768"/>
              <a:gd name="connsiteX91" fmla="*/ 4890477 w 7045981"/>
              <a:gd name="connsiteY91" fmla="*/ 4215293 h 6056768"/>
              <a:gd name="connsiteX92" fmla="*/ 4926536 w 7045981"/>
              <a:gd name="connsiteY92" fmla="*/ 4373217 h 6056768"/>
              <a:gd name="connsiteX93" fmla="*/ 4974244 w 7045981"/>
              <a:gd name="connsiteY93" fmla="*/ 4512365 h 6056768"/>
              <a:gd name="connsiteX94" fmla="*/ 5025927 w 7045981"/>
              <a:gd name="connsiteY94" fmla="*/ 4651513 h 6056768"/>
              <a:gd name="connsiteX95" fmla="*/ 5053440 w 7045981"/>
              <a:gd name="connsiteY95" fmla="*/ 4749448 h 6056768"/>
              <a:gd name="connsiteX96" fmla="*/ 4914352 w 7045981"/>
              <a:gd name="connsiteY96" fmla="*/ 4788544 h 6056768"/>
              <a:gd name="connsiteX97" fmla="*/ 4659594 w 7045981"/>
              <a:gd name="connsiteY97" fmla="*/ 4679362 h 6056768"/>
              <a:gd name="connsiteX98" fmla="*/ 4441506 w 7045981"/>
              <a:gd name="connsiteY98" fmla="*/ 4615732 h 6056768"/>
              <a:gd name="connsiteX99" fmla="*/ 4219419 w 7045981"/>
              <a:gd name="connsiteY99" fmla="*/ 4577865 h 6056768"/>
              <a:gd name="connsiteX100" fmla="*/ 4241063 w 7045981"/>
              <a:gd name="connsiteY100" fmla="*/ 4756700 h 6056768"/>
              <a:gd name="connsiteX101" fmla="*/ 4318261 w 7045981"/>
              <a:gd name="connsiteY101" fmla="*/ 4961614 h 6056768"/>
              <a:gd name="connsiteX102" fmla="*/ 4401590 w 7045981"/>
              <a:gd name="connsiteY102" fmla="*/ 5147800 h 6056768"/>
              <a:gd name="connsiteX103" fmla="*/ 4341146 w 7045981"/>
              <a:gd name="connsiteY103" fmla="*/ 5234371 h 6056768"/>
              <a:gd name="connsiteX104" fmla="*/ 4191040 w 7045981"/>
              <a:gd name="connsiteY104" fmla="*/ 5327374 h 6056768"/>
              <a:gd name="connsiteX105" fmla="*/ 4093772 w 7045981"/>
              <a:gd name="connsiteY105" fmla="*/ 5383191 h 6056768"/>
              <a:gd name="connsiteX106" fmla="*/ 4246700 w 7045981"/>
              <a:gd name="connsiteY106" fmla="*/ 5550010 h 6056768"/>
              <a:gd name="connsiteX107" fmla="*/ 4455911 w 7045981"/>
              <a:gd name="connsiteY107" fmla="*/ 5763437 h 6056768"/>
              <a:gd name="connsiteX108" fmla="*/ 4365377 w 7045981"/>
              <a:gd name="connsiteY108" fmla="*/ 5989773 h 6056768"/>
              <a:gd name="connsiteX109" fmla="*/ 4250161 w 7045981"/>
              <a:gd name="connsiteY109" fmla="*/ 5957703 h 6056768"/>
              <a:gd name="connsiteX110" fmla="*/ 4075746 w 7045981"/>
              <a:gd name="connsiteY110" fmla="*/ 6015162 h 6056768"/>
              <a:gd name="connsiteX111" fmla="*/ 3938958 w 7045981"/>
              <a:gd name="connsiteY111" fmla="*/ 6056768 h 6056768"/>
              <a:gd name="connsiteX112" fmla="*/ 3713349 w 7045981"/>
              <a:gd name="connsiteY112" fmla="*/ 5839422 h 6056768"/>
              <a:gd name="connsiteX113" fmla="*/ 3507228 w 7045981"/>
              <a:gd name="connsiteY113" fmla="*/ 5486400 h 6056768"/>
              <a:gd name="connsiteX114" fmla="*/ 3449492 w 7045981"/>
              <a:gd name="connsiteY114" fmla="*/ 5402694 h 6056768"/>
              <a:gd name="connsiteX115" fmla="*/ 3440394 w 7045981"/>
              <a:gd name="connsiteY115" fmla="*/ 5311709 h 6056768"/>
              <a:gd name="connsiteX116" fmla="*/ 3360129 w 7045981"/>
              <a:gd name="connsiteY116" fmla="*/ 5224007 h 6056768"/>
              <a:gd name="connsiteX117" fmla="*/ 3313015 w 7045981"/>
              <a:gd name="connsiteY117" fmla="*/ 5143386 h 6056768"/>
              <a:gd name="connsiteX118" fmla="*/ 3238062 w 7045981"/>
              <a:gd name="connsiteY118" fmla="*/ 5093616 h 6056768"/>
              <a:gd name="connsiteX119" fmla="*/ 3208382 w 7045981"/>
              <a:gd name="connsiteY119" fmla="*/ 4965965 h 6056768"/>
              <a:gd name="connsiteX120" fmla="*/ 3267522 w 7045981"/>
              <a:gd name="connsiteY120" fmla="*/ 4861333 h 6056768"/>
              <a:gd name="connsiteX121" fmla="*/ 3185200 w 7045981"/>
              <a:gd name="connsiteY121" fmla="*/ 4738978 h 6056768"/>
              <a:gd name="connsiteX122" fmla="*/ 3085552 w 7045981"/>
              <a:gd name="connsiteY122" fmla="*/ 4652067 h 6056768"/>
              <a:gd name="connsiteX123" fmla="*/ 3076454 w 7045981"/>
              <a:gd name="connsiteY123" fmla="*/ 4488293 h 6056768"/>
              <a:gd name="connsiteX124" fmla="*/ 3176538 w 7045981"/>
              <a:gd name="connsiteY124" fmla="*/ 4297225 h 6056768"/>
              <a:gd name="connsiteX125" fmla="*/ 2985469 w 7045981"/>
              <a:gd name="connsiteY125" fmla="*/ 4297226 h 6056768"/>
              <a:gd name="connsiteX126" fmla="*/ 2876286 w 7045981"/>
              <a:gd name="connsiteY126" fmla="*/ 4233536 h 6056768"/>
              <a:gd name="connsiteX127" fmla="*/ 2830566 w 7045981"/>
              <a:gd name="connsiteY127" fmla="*/ 4138362 h 6056768"/>
              <a:gd name="connsiteX128" fmla="*/ 2876286 w 7045981"/>
              <a:gd name="connsiteY128" fmla="*/ 4001524 h 6056768"/>
              <a:gd name="connsiteX129" fmla="*/ 2859197 w 7045981"/>
              <a:gd name="connsiteY129" fmla="*/ 3848431 h 6056768"/>
              <a:gd name="connsiteX130" fmla="*/ 2844442 w 7045981"/>
              <a:gd name="connsiteY130" fmla="*/ 3414670 h 6056768"/>
              <a:gd name="connsiteX131" fmla="*/ 2898715 w 7045981"/>
              <a:gd name="connsiteY131" fmla="*/ 3219412 h 6056768"/>
              <a:gd name="connsiteX132" fmla="*/ 2728882 w 7045981"/>
              <a:gd name="connsiteY132" fmla="*/ 3266723 h 6056768"/>
              <a:gd name="connsiteX133" fmla="*/ 2571486 w 7045981"/>
              <a:gd name="connsiteY133" fmla="*/ 3332784 h 6056768"/>
              <a:gd name="connsiteX134" fmla="*/ 2572950 w 7045981"/>
              <a:gd name="connsiteY134" fmla="*/ 3423037 h 6056768"/>
              <a:gd name="connsiteX135" fmla="*/ 2579589 w 7045981"/>
              <a:gd name="connsiteY135" fmla="*/ 3582031 h 6056768"/>
              <a:gd name="connsiteX136" fmla="*/ 2462624 w 7045981"/>
              <a:gd name="connsiteY136" fmla="*/ 3824071 h 6056768"/>
              <a:gd name="connsiteX137" fmla="*/ 2394046 w 7045981"/>
              <a:gd name="connsiteY137" fmla="*/ 3884212 h 6056768"/>
              <a:gd name="connsiteX138" fmla="*/ 2296727 w 7045981"/>
              <a:gd name="connsiteY138" fmla="*/ 4020891 h 6056768"/>
              <a:gd name="connsiteX139" fmla="*/ 2143856 w 7045981"/>
              <a:gd name="connsiteY139" fmla="*/ 3951482 h 6056768"/>
              <a:gd name="connsiteX140" fmla="*/ 2081159 w 7045981"/>
              <a:gd name="connsiteY140" fmla="*/ 3857389 h 6056768"/>
              <a:gd name="connsiteX141" fmla="*/ 1975534 w 7045981"/>
              <a:gd name="connsiteY141" fmla="*/ 3714921 h 6056768"/>
              <a:gd name="connsiteX142" fmla="*/ 1841430 w 7045981"/>
              <a:gd name="connsiteY142" fmla="*/ 3673503 h 6056768"/>
              <a:gd name="connsiteX143" fmla="*/ 1722160 w 7045981"/>
              <a:gd name="connsiteY143" fmla="*/ 3629770 h 6056768"/>
              <a:gd name="connsiteX144" fmla="*/ 1577760 w 7045981"/>
              <a:gd name="connsiteY144" fmla="*/ 3580909 h 6056768"/>
              <a:gd name="connsiteX145" fmla="*/ 1348449 w 7045981"/>
              <a:gd name="connsiteY145" fmla="*/ 3419061 h 6056768"/>
              <a:gd name="connsiteX146" fmla="*/ 1221228 w 7045981"/>
              <a:gd name="connsiteY146" fmla="*/ 3315694 h 6056768"/>
              <a:gd name="connsiteX147" fmla="*/ 1121837 w 7045981"/>
              <a:gd name="connsiteY147" fmla="*/ 3244132 h 6056768"/>
              <a:gd name="connsiteX148" fmla="*/ 1002567 w 7045981"/>
              <a:gd name="connsiteY148" fmla="*/ 3152692 h 6056768"/>
              <a:gd name="connsiteX149" fmla="*/ 877752 w 7045981"/>
              <a:gd name="connsiteY149" fmla="*/ 3072899 h 6056768"/>
              <a:gd name="connsiteX150" fmla="*/ 792728 w 7045981"/>
              <a:gd name="connsiteY150" fmla="*/ 3027983 h 6056768"/>
              <a:gd name="connsiteX151" fmla="*/ 744150 w 7045981"/>
              <a:gd name="connsiteY151" fmla="*/ 3124863 h 6056768"/>
              <a:gd name="connsiteX152" fmla="*/ 692466 w 7045981"/>
              <a:gd name="connsiteY152" fmla="*/ 3037398 h 6056768"/>
              <a:gd name="connsiteX153" fmla="*/ 658812 w 7045981"/>
              <a:gd name="connsiteY153" fmla="*/ 2924792 h 6056768"/>
              <a:gd name="connsiteX154" fmla="*/ 454280 w 7045981"/>
              <a:gd name="connsiteY154" fmla="*/ 2793899 h 6056768"/>
              <a:gd name="connsiteX155" fmla="*/ 569814 w 7045981"/>
              <a:gd name="connsiteY155" fmla="*/ 2654944 h 6056768"/>
              <a:gd name="connsiteX156" fmla="*/ 668931 w 7045981"/>
              <a:gd name="connsiteY156" fmla="*/ 2612727 h 6056768"/>
              <a:gd name="connsiteX157" fmla="*/ 367695 w 7045981"/>
              <a:gd name="connsiteY157" fmla="*/ 2384831 h 6056768"/>
              <a:gd name="connsiteX158" fmla="*/ 386589 w 7045981"/>
              <a:gd name="connsiteY158" fmla="*/ 2243919 h 6056768"/>
              <a:gd name="connsiteX159" fmla="*/ 269757 w 7045981"/>
              <a:gd name="connsiteY159" fmla="*/ 1987464 h 6056768"/>
              <a:gd name="connsiteX160" fmla="*/ 110248 w 7045981"/>
              <a:gd name="connsiteY160" fmla="*/ 1653163 h 6056768"/>
              <a:gd name="connsiteX161" fmla="*/ 105020 w 7045981"/>
              <a:gd name="connsiteY161" fmla="*/ 1572510 h 6056768"/>
              <a:gd name="connsiteX162" fmla="*/ 333819 w 7045981"/>
              <a:gd name="connsiteY162" fmla="*/ 1361368 h 6056768"/>
              <a:gd name="connsiteX163" fmla="*/ 81057 w 7045981"/>
              <a:gd name="connsiteY163" fmla="*/ 1235825 h 6056768"/>
              <a:gd name="connsiteX164" fmla="*/ 216193 w 7045981"/>
              <a:gd name="connsiteY164" fmla="*/ 948839 h 6056768"/>
              <a:gd name="connsiteX165" fmla="*/ 143783 w 7045981"/>
              <a:gd name="connsiteY165" fmla="*/ 710023 h 6056768"/>
              <a:gd name="connsiteX166" fmla="*/ 27747 w 7045981"/>
              <a:gd name="connsiteY166" fmla="*/ 561519 h 6056768"/>
              <a:gd name="connsiteX167" fmla="*/ 0 w 7045981"/>
              <a:gd name="connsiteY167" fmla="*/ 188422 h 6056768"/>
              <a:gd name="connsiteX168" fmla="*/ 701 w 7045981"/>
              <a:gd name="connsiteY16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778057 w 7045981"/>
              <a:gd name="connsiteY69" fmla="*/ 3491017 h 6056768"/>
              <a:gd name="connsiteX70" fmla="*/ 6632718 w 7045981"/>
              <a:gd name="connsiteY70" fmla="*/ 3680930 h 6056768"/>
              <a:gd name="connsiteX71" fmla="*/ 6547533 w 7045981"/>
              <a:gd name="connsiteY71" fmla="*/ 3642133 h 6056768"/>
              <a:gd name="connsiteX72" fmla="*/ 6338987 w 7045981"/>
              <a:gd name="connsiteY72" fmla="*/ 3785366 h 6056768"/>
              <a:gd name="connsiteX73" fmla="*/ 6149696 w 7045981"/>
              <a:gd name="connsiteY73" fmla="*/ 3628581 h 6056768"/>
              <a:gd name="connsiteX74" fmla="*/ 6088058 w 7045981"/>
              <a:gd name="connsiteY74" fmla="*/ 3501106 h 6056768"/>
              <a:gd name="connsiteX75" fmla="*/ 5940860 w 7045981"/>
              <a:gd name="connsiteY75" fmla="*/ 3314451 h 6056768"/>
              <a:gd name="connsiteX76" fmla="*/ 5874246 w 7045981"/>
              <a:gd name="connsiteY76" fmla="*/ 3250895 h 6056768"/>
              <a:gd name="connsiteX77" fmla="*/ 5813106 w 7045981"/>
              <a:gd name="connsiteY77" fmla="*/ 3299791 h 6056768"/>
              <a:gd name="connsiteX78" fmla="*/ 5753528 w 7045981"/>
              <a:gd name="connsiteY78" fmla="*/ 3352807 h 6056768"/>
              <a:gd name="connsiteX79" fmla="*/ 5674077 w 7045981"/>
              <a:gd name="connsiteY79" fmla="*/ 3487457 h 6056768"/>
              <a:gd name="connsiteX80" fmla="*/ 5551381 w 7045981"/>
              <a:gd name="connsiteY80" fmla="*/ 3500069 h 6056768"/>
              <a:gd name="connsiteX81" fmla="*/ 5446614 w 7045981"/>
              <a:gd name="connsiteY81" fmla="*/ 3501106 h 6056768"/>
              <a:gd name="connsiteX82" fmla="*/ 5346531 w 7045981"/>
              <a:gd name="connsiteY82" fmla="*/ 3432867 h 6056768"/>
              <a:gd name="connsiteX83" fmla="*/ 5247823 w 7045981"/>
              <a:gd name="connsiteY83" fmla="*/ 3505174 h 6056768"/>
              <a:gd name="connsiteX84" fmla="*/ 5091773 w 7045981"/>
              <a:gd name="connsiteY84" fmla="*/ 3378809 h 6056768"/>
              <a:gd name="connsiteX85" fmla="*/ 4974244 w 7045981"/>
              <a:gd name="connsiteY85" fmla="*/ 3260035 h 6056768"/>
              <a:gd name="connsiteX86" fmla="*/ 4899531 w 7045981"/>
              <a:gd name="connsiteY86" fmla="*/ 3300893 h 6056768"/>
              <a:gd name="connsiteX87" fmla="*/ 4831120 w 7045981"/>
              <a:gd name="connsiteY87" fmla="*/ 3367378 h 6056768"/>
              <a:gd name="connsiteX88" fmla="*/ 4822328 w 7045981"/>
              <a:gd name="connsiteY88" fmla="*/ 3468728 h 6056768"/>
              <a:gd name="connsiteX89" fmla="*/ 4906658 w 7045981"/>
              <a:gd name="connsiteY89" fmla="*/ 3709284 h 6056768"/>
              <a:gd name="connsiteX90" fmla="*/ 4924252 w 7045981"/>
              <a:gd name="connsiteY90" fmla="*/ 3873034 h 6056768"/>
              <a:gd name="connsiteX91" fmla="*/ 4870877 w 7045981"/>
              <a:gd name="connsiteY91" fmla="*/ 4063117 h 6056768"/>
              <a:gd name="connsiteX92" fmla="*/ 4890477 w 7045981"/>
              <a:gd name="connsiteY92" fmla="*/ 4215293 h 6056768"/>
              <a:gd name="connsiteX93" fmla="*/ 4926536 w 7045981"/>
              <a:gd name="connsiteY93" fmla="*/ 4373217 h 6056768"/>
              <a:gd name="connsiteX94" fmla="*/ 4974244 w 7045981"/>
              <a:gd name="connsiteY94" fmla="*/ 4512365 h 6056768"/>
              <a:gd name="connsiteX95" fmla="*/ 5025927 w 7045981"/>
              <a:gd name="connsiteY95" fmla="*/ 4651513 h 6056768"/>
              <a:gd name="connsiteX96" fmla="*/ 5053440 w 7045981"/>
              <a:gd name="connsiteY96" fmla="*/ 4749448 h 6056768"/>
              <a:gd name="connsiteX97" fmla="*/ 4914352 w 7045981"/>
              <a:gd name="connsiteY97" fmla="*/ 4788544 h 6056768"/>
              <a:gd name="connsiteX98" fmla="*/ 4659594 w 7045981"/>
              <a:gd name="connsiteY98" fmla="*/ 4679362 h 6056768"/>
              <a:gd name="connsiteX99" fmla="*/ 4441506 w 7045981"/>
              <a:gd name="connsiteY99" fmla="*/ 4615732 h 6056768"/>
              <a:gd name="connsiteX100" fmla="*/ 4219419 w 7045981"/>
              <a:gd name="connsiteY100" fmla="*/ 4577865 h 6056768"/>
              <a:gd name="connsiteX101" fmla="*/ 4241063 w 7045981"/>
              <a:gd name="connsiteY101" fmla="*/ 4756700 h 6056768"/>
              <a:gd name="connsiteX102" fmla="*/ 4318261 w 7045981"/>
              <a:gd name="connsiteY102" fmla="*/ 4961614 h 6056768"/>
              <a:gd name="connsiteX103" fmla="*/ 4401590 w 7045981"/>
              <a:gd name="connsiteY103" fmla="*/ 5147800 h 6056768"/>
              <a:gd name="connsiteX104" fmla="*/ 4341146 w 7045981"/>
              <a:gd name="connsiteY104" fmla="*/ 5234371 h 6056768"/>
              <a:gd name="connsiteX105" fmla="*/ 4191040 w 7045981"/>
              <a:gd name="connsiteY105" fmla="*/ 5327374 h 6056768"/>
              <a:gd name="connsiteX106" fmla="*/ 4093772 w 7045981"/>
              <a:gd name="connsiteY106" fmla="*/ 5383191 h 6056768"/>
              <a:gd name="connsiteX107" fmla="*/ 4246700 w 7045981"/>
              <a:gd name="connsiteY107" fmla="*/ 5550010 h 6056768"/>
              <a:gd name="connsiteX108" fmla="*/ 4455911 w 7045981"/>
              <a:gd name="connsiteY108" fmla="*/ 5763437 h 6056768"/>
              <a:gd name="connsiteX109" fmla="*/ 4365377 w 7045981"/>
              <a:gd name="connsiteY109" fmla="*/ 5989773 h 6056768"/>
              <a:gd name="connsiteX110" fmla="*/ 4250161 w 7045981"/>
              <a:gd name="connsiteY110" fmla="*/ 5957703 h 6056768"/>
              <a:gd name="connsiteX111" fmla="*/ 4075746 w 7045981"/>
              <a:gd name="connsiteY111" fmla="*/ 6015162 h 6056768"/>
              <a:gd name="connsiteX112" fmla="*/ 3938958 w 7045981"/>
              <a:gd name="connsiteY112" fmla="*/ 6056768 h 6056768"/>
              <a:gd name="connsiteX113" fmla="*/ 3713349 w 7045981"/>
              <a:gd name="connsiteY113" fmla="*/ 5839422 h 6056768"/>
              <a:gd name="connsiteX114" fmla="*/ 3507228 w 7045981"/>
              <a:gd name="connsiteY114" fmla="*/ 5486400 h 6056768"/>
              <a:gd name="connsiteX115" fmla="*/ 3449492 w 7045981"/>
              <a:gd name="connsiteY115" fmla="*/ 5402694 h 6056768"/>
              <a:gd name="connsiteX116" fmla="*/ 3440394 w 7045981"/>
              <a:gd name="connsiteY116" fmla="*/ 5311709 h 6056768"/>
              <a:gd name="connsiteX117" fmla="*/ 3360129 w 7045981"/>
              <a:gd name="connsiteY117" fmla="*/ 5224007 h 6056768"/>
              <a:gd name="connsiteX118" fmla="*/ 3313015 w 7045981"/>
              <a:gd name="connsiteY118" fmla="*/ 5143386 h 6056768"/>
              <a:gd name="connsiteX119" fmla="*/ 3238062 w 7045981"/>
              <a:gd name="connsiteY119" fmla="*/ 5093616 h 6056768"/>
              <a:gd name="connsiteX120" fmla="*/ 3208382 w 7045981"/>
              <a:gd name="connsiteY120" fmla="*/ 4965965 h 6056768"/>
              <a:gd name="connsiteX121" fmla="*/ 3267522 w 7045981"/>
              <a:gd name="connsiteY121" fmla="*/ 4861333 h 6056768"/>
              <a:gd name="connsiteX122" fmla="*/ 3185200 w 7045981"/>
              <a:gd name="connsiteY122" fmla="*/ 4738978 h 6056768"/>
              <a:gd name="connsiteX123" fmla="*/ 3085552 w 7045981"/>
              <a:gd name="connsiteY123" fmla="*/ 4652067 h 6056768"/>
              <a:gd name="connsiteX124" fmla="*/ 3076454 w 7045981"/>
              <a:gd name="connsiteY124" fmla="*/ 4488293 h 6056768"/>
              <a:gd name="connsiteX125" fmla="*/ 3176538 w 7045981"/>
              <a:gd name="connsiteY125" fmla="*/ 4297225 h 6056768"/>
              <a:gd name="connsiteX126" fmla="*/ 2985469 w 7045981"/>
              <a:gd name="connsiteY126" fmla="*/ 4297226 h 6056768"/>
              <a:gd name="connsiteX127" fmla="*/ 2876286 w 7045981"/>
              <a:gd name="connsiteY127" fmla="*/ 4233536 h 6056768"/>
              <a:gd name="connsiteX128" fmla="*/ 2830566 w 7045981"/>
              <a:gd name="connsiteY128" fmla="*/ 4138362 h 6056768"/>
              <a:gd name="connsiteX129" fmla="*/ 2876286 w 7045981"/>
              <a:gd name="connsiteY129" fmla="*/ 4001524 h 6056768"/>
              <a:gd name="connsiteX130" fmla="*/ 2859197 w 7045981"/>
              <a:gd name="connsiteY130" fmla="*/ 3848431 h 6056768"/>
              <a:gd name="connsiteX131" fmla="*/ 2844442 w 7045981"/>
              <a:gd name="connsiteY131" fmla="*/ 3414670 h 6056768"/>
              <a:gd name="connsiteX132" fmla="*/ 2898715 w 7045981"/>
              <a:gd name="connsiteY132" fmla="*/ 3219412 h 6056768"/>
              <a:gd name="connsiteX133" fmla="*/ 2728882 w 7045981"/>
              <a:gd name="connsiteY133" fmla="*/ 3266723 h 6056768"/>
              <a:gd name="connsiteX134" fmla="*/ 2571486 w 7045981"/>
              <a:gd name="connsiteY134" fmla="*/ 3332784 h 6056768"/>
              <a:gd name="connsiteX135" fmla="*/ 2572950 w 7045981"/>
              <a:gd name="connsiteY135" fmla="*/ 3423037 h 6056768"/>
              <a:gd name="connsiteX136" fmla="*/ 2579589 w 7045981"/>
              <a:gd name="connsiteY136" fmla="*/ 3582031 h 6056768"/>
              <a:gd name="connsiteX137" fmla="*/ 2462624 w 7045981"/>
              <a:gd name="connsiteY137" fmla="*/ 3824071 h 6056768"/>
              <a:gd name="connsiteX138" fmla="*/ 2394046 w 7045981"/>
              <a:gd name="connsiteY138" fmla="*/ 3884212 h 6056768"/>
              <a:gd name="connsiteX139" fmla="*/ 2296727 w 7045981"/>
              <a:gd name="connsiteY139" fmla="*/ 4020891 h 6056768"/>
              <a:gd name="connsiteX140" fmla="*/ 2143856 w 7045981"/>
              <a:gd name="connsiteY140" fmla="*/ 3951482 h 6056768"/>
              <a:gd name="connsiteX141" fmla="*/ 2081159 w 7045981"/>
              <a:gd name="connsiteY141" fmla="*/ 3857389 h 6056768"/>
              <a:gd name="connsiteX142" fmla="*/ 1975534 w 7045981"/>
              <a:gd name="connsiteY142" fmla="*/ 3714921 h 6056768"/>
              <a:gd name="connsiteX143" fmla="*/ 1841430 w 7045981"/>
              <a:gd name="connsiteY143" fmla="*/ 3673503 h 6056768"/>
              <a:gd name="connsiteX144" fmla="*/ 1722160 w 7045981"/>
              <a:gd name="connsiteY144" fmla="*/ 3629770 h 6056768"/>
              <a:gd name="connsiteX145" fmla="*/ 1577760 w 7045981"/>
              <a:gd name="connsiteY145" fmla="*/ 3580909 h 6056768"/>
              <a:gd name="connsiteX146" fmla="*/ 1348449 w 7045981"/>
              <a:gd name="connsiteY146" fmla="*/ 3419061 h 6056768"/>
              <a:gd name="connsiteX147" fmla="*/ 1221228 w 7045981"/>
              <a:gd name="connsiteY147" fmla="*/ 3315694 h 6056768"/>
              <a:gd name="connsiteX148" fmla="*/ 1121837 w 7045981"/>
              <a:gd name="connsiteY148" fmla="*/ 3244132 h 6056768"/>
              <a:gd name="connsiteX149" fmla="*/ 1002567 w 7045981"/>
              <a:gd name="connsiteY149" fmla="*/ 3152692 h 6056768"/>
              <a:gd name="connsiteX150" fmla="*/ 877752 w 7045981"/>
              <a:gd name="connsiteY150" fmla="*/ 3072899 h 6056768"/>
              <a:gd name="connsiteX151" fmla="*/ 792728 w 7045981"/>
              <a:gd name="connsiteY151" fmla="*/ 3027983 h 6056768"/>
              <a:gd name="connsiteX152" fmla="*/ 744150 w 7045981"/>
              <a:gd name="connsiteY152" fmla="*/ 3124863 h 6056768"/>
              <a:gd name="connsiteX153" fmla="*/ 692466 w 7045981"/>
              <a:gd name="connsiteY153" fmla="*/ 3037398 h 6056768"/>
              <a:gd name="connsiteX154" fmla="*/ 658812 w 7045981"/>
              <a:gd name="connsiteY154" fmla="*/ 2924792 h 6056768"/>
              <a:gd name="connsiteX155" fmla="*/ 454280 w 7045981"/>
              <a:gd name="connsiteY155" fmla="*/ 2793899 h 6056768"/>
              <a:gd name="connsiteX156" fmla="*/ 569814 w 7045981"/>
              <a:gd name="connsiteY156" fmla="*/ 2654944 h 6056768"/>
              <a:gd name="connsiteX157" fmla="*/ 668931 w 7045981"/>
              <a:gd name="connsiteY157" fmla="*/ 2612727 h 6056768"/>
              <a:gd name="connsiteX158" fmla="*/ 367695 w 7045981"/>
              <a:gd name="connsiteY158" fmla="*/ 2384831 h 6056768"/>
              <a:gd name="connsiteX159" fmla="*/ 386589 w 7045981"/>
              <a:gd name="connsiteY159" fmla="*/ 2243919 h 6056768"/>
              <a:gd name="connsiteX160" fmla="*/ 269757 w 7045981"/>
              <a:gd name="connsiteY160" fmla="*/ 1987464 h 6056768"/>
              <a:gd name="connsiteX161" fmla="*/ 110248 w 7045981"/>
              <a:gd name="connsiteY161" fmla="*/ 1653163 h 6056768"/>
              <a:gd name="connsiteX162" fmla="*/ 105020 w 7045981"/>
              <a:gd name="connsiteY162" fmla="*/ 1572510 h 6056768"/>
              <a:gd name="connsiteX163" fmla="*/ 333819 w 7045981"/>
              <a:gd name="connsiteY163" fmla="*/ 1361368 h 6056768"/>
              <a:gd name="connsiteX164" fmla="*/ 81057 w 7045981"/>
              <a:gd name="connsiteY164" fmla="*/ 1235825 h 6056768"/>
              <a:gd name="connsiteX165" fmla="*/ 216193 w 7045981"/>
              <a:gd name="connsiteY165" fmla="*/ 948839 h 6056768"/>
              <a:gd name="connsiteX166" fmla="*/ 143783 w 7045981"/>
              <a:gd name="connsiteY166" fmla="*/ 710023 h 6056768"/>
              <a:gd name="connsiteX167" fmla="*/ 27747 w 7045981"/>
              <a:gd name="connsiteY167" fmla="*/ 561519 h 6056768"/>
              <a:gd name="connsiteX168" fmla="*/ 0 w 7045981"/>
              <a:gd name="connsiteY168" fmla="*/ 188422 h 6056768"/>
              <a:gd name="connsiteX169" fmla="*/ 701 w 7045981"/>
              <a:gd name="connsiteY16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632718 w 7045981"/>
              <a:gd name="connsiteY71" fmla="*/ 3680930 h 6056768"/>
              <a:gd name="connsiteX72" fmla="*/ 6547533 w 7045981"/>
              <a:gd name="connsiteY72" fmla="*/ 3642133 h 6056768"/>
              <a:gd name="connsiteX73" fmla="*/ 6338987 w 7045981"/>
              <a:gd name="connsiteY73" fmla="*/ 3785366 h 6056768"/>
              <a:gd name="connsiteX74" fmla="*/ 6149696 w 7045981"/>
              <a:gd name="connsiteY74" fmla="*/ 3628581 h 6056768"/>
              <a:gd name="connsiteX75" fmla="*/ 6088058 w 7045981"/>
              <a:gd name="connsiteY75" fmla="*/ 3501106 h 6056768"/>
              <a:gd name="connsiteX76" fmla="*/ 5940860 w 7045981"/>
              <a:gd name="connsiteY76" fmla="*/ 3314451 h 6056768"/>
              <a:gd name="connsiteX77" fmla="*/ 5874246 w 7045981"/>
              <a:gd name="connsiteY77" fmla="*/ 3250895 h 6056768"/>
              <a:gd name="connsiteX78" fmla="*/ 5813106 w 7045981"/>
              <a:gd name="connsiteY78" fmla="*/ 3299791 h 6056768"/>
              <a:gd name="connsiteX79" fmla="*/ 5753528 w 7045981"/>
              <a:gd name="connsiteY79" fmla="*/ 3352807 h 6056768"/>
              <a:gd name="connsiteX80" fmla="*/ 5674077 w 7045981"/>
              <a:gd name="connsiteY80" fmla="*/ 3487457 h 6056768"/>
              <a:gd name="connsiteX81" fmla="*/ 5551381 w 7045981"/>
              <a:gd name="connsiteY81" fmla="*/ 3500069 h 6056768"/>
              <a:gd name="connsiteX82" fmla="*/ 5446614 w 7045981"/>
              <a:gd name="connsiteY82" fmla="*/ 3501106 h 6056768"/>
              <a:gd name="connsiteX83" fmla="*/ 5346531 w 7045981"/>
              <a:gd name="connsiteY83" fmla="*/ 3432867 h 6056768"/>
              <a:gd name="connsiteX84" fmla="*/ 5247823 w 7045981"/>
              <a:gd name="connsiteY84" fmla="*/ 3505174 h 6056768"/>
              <a:gd name="connsiteX85" fmla="*/ 5091773 w 7045981"/>
              <a:gd name="connsiteY85" fmla="*/ 3378809 h 6056768"/>
              <a:gd name="connsiteX86" fmla="*/ 4974244 w 7045981"/>
              <a:gd name="connsiteY86" fmla="*/ 3260035 h 6056768"/>
              <a:gd name="connsiteX87" fmla="*/ 4899531 w 7045981"/>
              <a:gd name="connsiteY87" fmla="*/ 3300893 h 6056768"/>
              <a:gd name="connsiteX88" fmla="*/ 4831120 w 7045981"/>
              <a:gd name="connsiteY88" fmla="*/ 3367378 h 6056768"/>
              <a:gd name="connsiteX89" fmla="*/ 4822328 w 7045981"/>
              <a:gd name="connsiteY89" fmla="*/ 3468728 h 6056768"/>
              <a:gd name="connsiteX90" fmla="*/ 4906658 w 7045981"/>
              <a:gd name="connsiteY90" fmla="*/ 3709284 h 6056768"/>
              <a:gd name="connsiteX91" fmla="*/ 4924252 w 7045981"/>
              <a:gd name="connsiteY91" fmla="*/ 3873034 h 6056768"/>
              <a:gd name="connsiteX92" fmla="*/ 4870877 w 7045981"/>
              <a:gd name="connsiteY92" fmla="*/ 4063117 h 6056768"/>
              <a:gd name="connsiteX93" fmla="*/ 4890477 w 7045981"/>
              <a:gd name="connsiteY93" fmla="*/ 4215293 h 6056768"/>
              <a:gd name="connsiteX94" fmla="*/ 4926536 w 7045981"/>
              <a:gd name="connsiteY94" fmla="*/ 4373217 h 6056768"/>
              <a:gd name="connsiteX95" fmla="*/ 4974244 w 7045981"/>
              <a:gd name="connsiteY95" fmla="*/ 4512365 h 6056768"/>
              <a:gd name="connsiteX96" fmla="*/ 5025927 w 7045981"/>
              <a:gd name="connsiteY96" fmla="*/ 4651513 h 6056768"/>
              <a:gd name="connsiteX97" fmla="*/ 5053440 w 7045981"/>
              <a:gd name="connsiteY97" fmla="*/ 4749448 h 6056768"/>
              <a:gd name="connsiteX98" fmla="*/ 4914352 w 7045981"/>
              <a:gd name="connsiteY98" fmla="*/ 4788544 h 6056768"/>
              <a:gd name="connsiteX99" fmla="*/ 4659594 w 7045981"/>
              <a:gd name="connsiteY99" fmla="*/ 4679362 h 6056768"/>
              <a:gd name="connsiteX100" fmla="*/ 4441506 w 7045981"/>
              <a:gd name="connsiteY100" fmla="*/ 4615732 h 6056768"/>
              <a:gd name="connsiteX101" fmla="*/ 4219419 w 7045981"/>
              <a:gd name="connsiteY101" fmla="*/ 4577865 h 6056768"/>
              <a:gd name="connsiteX102" fmla="*/ 4241063 w 7045981"/>
              <a:gd name="connsiteY102" fmla="*/ 4756700 h 6056768"/>
              <a:gd name="connsiteX103" fmla="*/ 4318261 w 7045981"/>
              <a:gd name="connsiteY103" fmla="*/ 4961614 h 6056768"/>
              <a:gd name="connsiteX104" fmla="*/ 4401590 w 7045981"/>
              <a:gd name="connsiteY104" fmla="*/ 5147800 h 6056768"/>
              <a:gd name="connsiteX105" fmla="*/ 4341146 w 7045981"/>
              <a:gd name="connsiteY105" fmla="*/ 5234371 h 6056768"/>
              <a:gd name="connsiteX106" fmla="*/ 4191040 w 7045981"/>
              <a:gd name="connsiteY106" fmla="*/ 5327374 h 6056768"/>
              <a:gd name="connsiteX107" fmla="*/ 4093772 w 7045981"/>
              <a:gd name="connsiteY107" fmla="*/ 5383191 h 6056768"/>
              <a:gd name="connsiteX108" fmla="*/ 4246700 w 7045981"/>
              <a:gd name="connsiteY108" fmla="*/ 5550010 h 6056768"/>
              <a:gd name="connsiteX109" fmla="*/ 4455911 w 7045981"/>
              <a:gd name="connsiteY109" fmla="*/ 5763437 h 6056768"/>
              <a:gd name="connsiteX110" fmla="*/ 4365377 w 7045981"/>
              <a:gd name="connsiteY110" fmla="*/ 5989773 h 6056768"/>
              <a:gd name="connsiteX111" fmla="*/ 4250161 w 7045981"/>
              <a:gd name="connsiteY111" fmla="*/ 5957703 h 6056768"/>
              <a:gd name="connsiteX112" fmla="*/ 4075746 w 7045981"/>
              <a:gd name="connsiteY112" fmla="*/ 6015162 h 6056768"/>
              <a:gd name="connsiteX113" fmla="*/ 3938958 w 7045981"/>
              <a:gd name="connsiteY113" fmla="*/ 6056768 h 6056768"/>
              <a:gd name="connsiteX114" fmla="*/ 3713349 w 7045981"/>
              <a:gd name="connsiteY114" fmla="*/ 5839422 h 6056768"/>
              <a:gd name="connsiteX115" fmla="*/ 3507228 w 7045981"/>
              <a:gd name="connsiteY115" fmla="*/ 5486400 h 6056768"/>
              <a:gd name="connsiteX116" fmla="*/ 3449492 w 7045981"/>
              <a:gd name="connsiteY116" fmla="*/ 5402694 h 6056768"/>
              <a:gd name="connsiteX117" fmla="*/ 3440394 w 7045981"/>
              <a:gd name="connsiteY117" fmla="*/ 5311709 h 6056768"/>
              <a:gd name="connsiteX118" fmla="*/ 3360129 w 7045981"/>
              <a:gd name="connsiteY118" fmla="*/ 5224007 h 6056768"/>
              <a:gd name="connsiteX119" fmla="*/ 3313015 w 7045981"/>
              <a:gd name="connsiteY119" fmla="*/ 5143386 h 6056768"/>
              <a:gd name="connsiteX120" fmla="*/ 3238062 w 7045981"/>
              <a:gd name="connsiteY120" fmla="*/ 5093616 h 6056768"/>
              <a:gd name="connsiteX121" fmla="*/ 3208382 w 7045981"/>
              <a:gd name="connsiteY121" fmla="*/ 4965965 h 6056768"/>
              <a:gd name="connsiteX122" fmla="*/ 3267522 w 7045981"/>
              <a:gd name="connsiteY122" fmla="*/ 4861333 h 6056768"/>
              <a:gd name="connsiteX123" fmla="*/ 3185200 w 7045981"/>
              <a:gd name="connsiteY123" fmla="*/ 4738978 h 6056768"/>
              <a:gd name="connsiteX124" fmla="*/ 3085552 w 7045981"/>
              <a:gd name="connsiteY124" fmla="*/ 4652067 h 6056768"/>
              <a:gd name="connsiteX125" fmla="*/ 3076454 w 7045981"/>
              <a:gd name="connsiteY125" fmla="*/ 4488293 h 6056768"/>
              <a:gd name="connsiteX126" fmla="*/ 3176538 w 7045981"/>
              <a:gd name="connsiteY126" fmla="*/ 4297225 h 6056768"/>
              <a:gd name="connsiteX127" fmla="*/ 2985469 w 7045981"/>
              <a:gd name="connsiteY127" fmla="*/ 4297226 h 6056768"/>
              <a:gd name="connsiteX128" fmla="*/ 2876286 w 7045981"/>
              <a:gd name="connsiteY128" fmla="*/ 4233536 h 6056768"/>
              <a:gd name="connsiteX129" fmla="*/ 2830566 w 7045981"/>
              <a:gd name="connsiteY129" fmla="*/ 4138362 h 6056768"/>
              <a:gd name="connsiteX130" fmla="*/ 2876286 w 7045981"/>
              <a:gd name="connsiteY130" fmla="*/ 4001524 h 6056768"/>
              <a:gd name="connsiteX131" fmla="*/ 2859197 w 7045981"/>
              <a:gd name="connsiteY131" fmla="*/ 3848431 h 6056768"/>
              <a:gd name="connsiteX132" fmla="*/ 2844442 w 7045981"/>
              <a:gd name="connsiteY132" fmla="*/ 3414670 h 6056768"/>
              <a:gd name="connsiteX133" fmla="*/ 2898715 w 7045981"/>
              <a:gd name="connsiteY133" fmla="*/ 3219412 h 6056768"/>
              <a:gd name="connsiteX134" fmla="*/ 2728882 w 7045981"/>
              <a:gd name="connsiteY134" fmla="*/ 3266723 h 6056768"/>
              <a:gd name="connsiteX135" fmla="*/ 2571486 w 7045981"/>
              <a:gd name="connsiteY135" fmla="*/ 3332784 h 6056768"/>
              <a:gd name="connsiteX136" fmla="*/ 2572950 w 7045981"/>
              <a:gd name="connsiteY136" fmla="*/ 3423037 h 6056768"/>
              <a:gd name="connsiteX137" fmla="*/ 2579589 w 7045981"/>
              <a:gd name="connsiteY137" fmla="*/ 3582031 h 6056768"/>
              <a:gd name="connsiteX138" fmla="*/ 2462624 w 7045981"/>
              <a:gd name="connsiteY138" fmla="*/ 3824071 h 6056768"/>
              <a:gd name="connsiteX139" fmla="*/ 2394046 w 7045981"/>
              <a:gd name="connsiteY139" fmla="*/ 3884212 h 6056768"/>
              <a:gd name="connsiteX140" fmla="*/ 2296727 w 7045981"/>
              <a:gd name="connsiteY140" fmla="*/ 4020891 h 6056768"/>
              <a:gd name="connsiteX141" fmla="*/ 2143856 w 7045981"/>
              <a:gd name="connsiteY141" fmla="*/ 3951482 h 6056768"/>
              <a:gd name="connsiteX142" fmla="*/ 2081159 w 7045981"/>
              <a:gd name="connsiteY142" fmla="*/ 3857389 h 6056768"/>
              <a:gd name="connsiteX143" fmla="*/ 1975534 w 7045981"/>
              <a:gd name="connsiteY143" fmla="*/ 3714921 h 6056768"/>
              <a:gd name="connsiteX144" fmla="*/ 1841430 w 7045981"/>
              <a:gd name="connsiteY144" fmla="*/ 3673503 h 6056768"/>
              <a:gd name="connsiteX145" fmla="*/ 1722160 w 7045981"/>
              <a:gd name="connsiteY145" fmla="*/ 3629770 h 6056768"/>
              <a:gd name="connsiteX146" fmla="*/ 1577760 w 7045981"/>
              <a:gd name="connsiteY146" fmla="*/ 3580909 h 6056768"/>
              <a:gd name="connsiteX147" fmla="*/ 1348449 w 7045981"/>
              <a:gd name="connsiteY147" fmla="*/ 3419061 h 6056768"/>
              <a:gd name="connsiteX148" fmla="*/ 1221228 w 7045981"/>
              <a:gd name="connsiteY148" fmla="*/ 3315694 h 6056768"/>
              <a:gd name="connsiteX149" fmla="*/ 1121837 w 7045981"/>
              <a:gd name="connsiteY149" fmla="*/ 3244132 h 6056768"/>
              <a:gd name="connsiteX150" fmla="*/ 1002567 w 7045981"/>
              <a:gd name="connsiteY150" fmla="*/ 3152692 h 6056768"/>
              <a:gd name="connsiteX151" fmla="*/ 877752 w 7045981"/>
              <a:gd name="connsiteY151" fmla="*/ 3072899 h 6056768"/>
              <a:gd name="connsiteX152" fmla="*/ 792728 w 7045981"/>
              <a:gd name="connsiteY152" fmla="*/ 3027983 h 6056768"/>
              <a:gd name="connsiteX153" fmla="*/ 744150 w 7045981"/>
              <a:gd name="connsiteY153" fmla="*/ 3124863 h 6056768"/>
              <a:gd name="connsiteX154" fmla="*/ 692466 w 7045981"/>
              <a:gd name="connsiteY154" fmla="*/ 3037398 h 6056768"/>
              <a:gd name="connsiteX155" fmla="*/ 658812 w 7045981"/>
              <a:gd name="connsiteY155" fmla="*/ 2924792 h 6056768"/>
              <a:gd name="connsiteX156" fmla="*/ 454280 w 7045981"/>
              <a:gd name="connsiteY156" fmla="*/ 2793899 h 6056768"/>
              <a:gd name="connsiteX157" fmla="*/ 569814 w 7045981"/>
              <a:gd name="connsiteY157" fmla="*/ 2654944 h 6056768"/>
              <a:gd name="connsiteX158" fmla="*/ 668931 w 7045981"/>
              <a:gd name="connsiteY158" fmla="*/ 2612727 h 6056768"/>
              <a:gd name="connsiteX159" fmla="*/ 367695 w 7045981"/>
              <a:gd name="connsiteY159" fmla="*/ 2384831 h 6056768"/>
              <a:gd name="connsiteX160" fmla="*/ 386589 w 7045981"/>
              <a:gd name="connsiteY160" fmla="*/ 2243919 h 6056768"/>
              <a:gd name="connsiteX161" fmla="*/ 269757 w 7045981"/>
              <a:gd name="connsiteY161" fmla="*/ 1987464 h 6056768"/>
              <a:gd name="connsiteX162" fmla="*/ 110248 w 7045981"/>
              <a:gd name="connsiteY162" fmla="*/ 1653163 h 6056768"/>
              <a:gd name="connsiteX163" fmla="*/ 105020 w 7045981"/>
              <a:gd name="connsiteY163" fmla="*/ 1572510 h 6056768"/>
              <a:gd name="connsiteX164" fmla="*/ 333819 w 7045981"/>
              <a:gd name="connsiteY164" fmla="*/ 1361368 h 6056768"/>
              <a:gd name="connsiteX165" fmla="*/ 81057 w 7045981"/>
              <a:gd name="connsiteY165" fmla="*/ 1235825 h 6056768"/>
              <a:gd name="connsiteX166" fmla="*/ 216193 w 7045981"/>
              <a:gd name="connsiteY166" fmla="*/ 948839 h 6056768"/>
              <a:gd name="connsiteX167" fmla="*/ 143783 w 7045981"/>
              <a:gd name="connsiteY167" fmla="*/ 710023 h 6056768"/>
              <a:gd name="connsiteX168" fmla="*/ 27747 w 7045981"/>
              <a:gd name="connsiteY168" fmla="*/ 561519 h 6056768"/>
              <a:gd name="connsiteX169" fmla="*/ 0 w 7045981"/>
              <a:gd name="connsiteY169" fmla="*/ 188422 h 6056768"/>
              <a:gd name="connsiteX170" fmla="*/ 701 w 7045981"/>
              <a:gd name="connsiteY17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338987 w 7045981"/>
              <a:gd name="connsiteY74" fmla="*/ 3785366 h 6056768"/>
              <a:gd name="connsiteX75" fmla="*/ 6149696 w 7045981"/>
              <a:gd name="connsiteY75" fmla="*/ 3628581 h 6056768"/>
              <a:gd name="connsiteX76" fmla="*/ 6088058 w 7045981"/>
              <a:gd name="connsiteY76" fmla="*/ 3501106 h 6056768"/>
              <a:gd name="connsiteX77" fmla="*/ 5940860 w 7045981"/>
              <a:gd name="connsiteY77" fmla="*/ 3314451 h 6056768"/>
              <a:gd name="connsiteX78" fmla="*/ 5874246 w 7045981"/>
              <a:gd name="connsiteY78" fmla="*/ 3250895 h 6056768"/>
              <a:gd name="connsiteX79" fmla="*/ 5813106 w 7045981"/>
              <a:gd name="connsiteY79" fmla="*/ 3299791 h 6056768"/>
              <a:gd name="connsiteX80" fmla="*/ 5753528 w 7045981"/>
              <a:gd name="connsiteY80" fmla="*/ 3352807 h 6056768"/>
              <a:gd name="connsiteX81" fmla="*/ 5674077 w 7045981"/>
              <a:gd name="connsiteY81" fmla="*/ 3487457 h 6056768"/>
              <a:gd name="connsiteX82" fmla="*/ 5551381 w 7045981"/>
              <a:gd name="connsiteY82" fmla="*/ 3500069 h 6056768"/>
              <a:gd name="connsiteX83" fmla="*/ 5446614 w 7045981"/>
              <a:gd name="connsiteY83" fmla="*/ 3501106 h 6056768"/>
              <a:gd name="connsiteX84" fmla="*/ 5346531 w 7045981"/>
              <a:gd name="connsiteY84" fmla="*/ 3432867 h 6056768"/>
              <a:gd name="connsiteX85" fmla="*/ 5247823 w 7045981"/>
              <a:gd name="connsiteY85" fmla="*/ 3505174 h 6056768"/>
              <a:gd name="connsiteX86" fmla="*/ 5091773 w 7045981"/>
              <a:gd name="connsiteY86" fmla="*/ 3378809 h 6056768"/>
              <a:gd name="connsiteX87" fmla="*/ 4974244 w 7045981"/>
              <a:gd name="connsiteY87" fmla="*/ 3260035 h 6056768"/>
              <a:gd name="connsiteX88" fmla="*/ 4899531 w 7045981"/>
              <a:gd name="connsiteY88" fmla="*/ 3300893 h 6056768"/>
              <a:gd name="connsiteX89" fmla="*/ 4831120 w 7045981"/>
              <a:gd name="connsiteY89" fmla="*/ 3367378 h 6056768"/>
              <a:gd name="connsiteX90" fmla="*/ 4822328 w 7045981"/>
              <a:gd name="connsiteY90" fmla="*/ 3468728 h 6056768"/>
              <a:gd name="connsiteX91" fmla="*/ 4906658 w 7045981"/>
              <a:gd name="connsiteY91" fmla="*/ 3709284 h 6056768"/>
              <a:gd name="connsiteX92" fmla="*/ 4924252 w 7045981"/>
              <a:gd name="connsiteY92" fmla="*/ 3873034 h 6056768"/>
              <a:gd name="connsiteX93" fmla="*/ 4870877 w 7045981"/>
              <a:gd name="connsiteY93" fmla="*/ 4063117 h 6056768"/>
              <a:gd name="connsiteX94" fmla="*/ 4890477 w 7045981"/>
              <a:gd name="connsiteY94" fmla="*/ 4215293 h 6056768"/>
              <a:gd name="connsiteX95" fmla="*/ 4926536 w 7045981"/>
              <a:gd name="connsiteY95" fmla="*/ 4373217 h 6056768"/>
              <a:gd name="connsiteX96" fmla="*/ 4974244 w 7045981"/>
              <a:gd name="connsiteY96" fmla="*/ 4512365 h 6056768"/>
              <a:gd name="connsiteX97" fmla="*/ 5025927 w 7045981"/>
              <a:gd name="connsiteY97" fmla="*/ 4651513 h 6056768"/>
              <a:gd name="connsiteX98" fmla="*/ 5053440 w 7045981"/>
              <a:gd name="connsiteY98" fmla="*/ 4749448 h 6056768"/>
              <a:gd name="connsiteX99" fmla="*/ 4914352 w 7045981"/>
              <a:gd name="connsiteY99" fmla="*/ 4788544 h 6056768"/>
              <a:gd name="connsiteX100" fmla="*/ 4659594 w 7045981"/>
              <a:gd name="connsiteY100" fmla="*/ 4679362 h 6056768"/>
              <a:gd name="connsiteX101" fmla="*/ 4441506 w 7045981"/>
              <a:gd name="connsiteY101" fmla="*/ 4615732 h 6056768"/>
              <a:gd name="connsiteX102" fmla="*/ 4219419 w 7045981"/>
              <a:gd name="connsiteY102" fmla="*/ 4577865 h 6056768"/>
              <a:gd name="connsiteX103" fmla="*/ 4241063 w 7045981"/>
              <a:gd name="connsiteY103" fmla="*/ 4756700 h 6056768"/>
              <a:gd name="connsiteX104" fmla="*/ 4318261 w 7045981"/>
              <a:gd name="connsiteY104" fmla="*/ 4961614 h 6056768"/>
              <a:gd name="connsiteX105" fmla="*/ 4401590 w 7045981"/>
              <a:gd name="connsiteY105" fmla="*/ 5147800 h 6056768"/>
              <a:gd name="connsiteX106" fmla="*/ 4341146 w 7045981"/>
              <a:gd name="connsiteY106" fmla="*/ 5234371 h 6056768"/>
              <a:gd name="connsiteX107" fmla="*/ 4191040 w 7045981"/>
              <a:gd name="connsiteY107" fmla="*/ 5327374 h 6056768"/>
              <a:gd name="connsiteX108" fmla="*/ 4093772 w 7045981"/>
              <a:gd name="connsiteY108" fmla="*/ 5383191 h 6056768"/>
              <a:gd name="connsiteX109" fmla="*/ 4246700 w 7045981"/>
              <a:gd name="connsiteY109" fmla="*/ 5550010 h 6056768"/>
              <a:gd name="connsiteX110" fmla="*/ 4455911 w 7045981"/>
              <a:gd name="connsiteY110" fmla="*/ 5763437 h 6056768"/>
              <a:gd name="connsiteX111" fmla="*/ 4365377 w 7045981"/>
              <a:gd name="connsiteY111" fmla="*/ 5989773 h 6056768"/>
              <a:gd name="connsiteX112" fmla="*/ 4250161 w 7045981"/>
              <a:gd name="connsiteY112" fmla="*/ 5957703 h 6056768"/>
              <a:gd name="connsiteX113" fmla="*/ 4075746 w 7045981"/>
              <a:gd name="connsiteY113" fmla="*/ 6015162 h 6056768"/>
              <a:gd name="connsiteX114" fmla="*/ 3938958 w 7045981"/>
              <a:gd name="connsiteY114" fmla="*/ 6056768 h 6056768"/>
              <a:gd name="connsiteX115" fmla="*/ 3713349 w 7045981"/>
              <a:gd name="connsiteY115" fmla="*/ 5839422 h 6056768"/>
              <a:gd name="connsiteX116" fmla="*/ 3507228 w 7045981"/>
              <a:gd name="connsiteY116" fmla="*/ 5486400 h 6056768"/>
              <a:gd name="connsiteX117" fmla="*/ 3449492 w 7045981"/>
              <a:gd name="connsiteY117" fmla="*/ 5402694 h 6056768"/>
              <a:gd name="connsiteX118" fmla="*/ 3440394 w 7045981"/>
              <a:gd name="connsiteY118" fmla="*/ 5311709 h 6056768"/>
              <a:gd name="connsiteX119" fmla="*/ 3360129 w 7045981"/>
              <a:gd name="connsiteY119" fmla="*/ 5224007 h 6056768"/>
              <a:gd name="connsiteX120" fmla="*/ 3313015 w 7045981"/>
              <a:gd name="connsiteY120" fmla="*/ 5143386 h 6056768"/>
              <a:gd name="connsiteX121" fmla="*/ 3238062 w 7045981"/>
              <a:gd name="connsiteY121" fmla="*/ 5093616 h 6056768"/>
              <a:gd name="connsiteX122" fmla="*/ 3208382 w 7045981"/>
              <a:gd name="connsiteY122" fmla="*/ 4965965 h 6056768"/>
              <a:gd name="connsiteX123" fmla="*/ 3267522 w 7045981"/>
              <a:gd name="connsiteY123" fmla="*/ 4861333 h 6056768"/>
              <a:gd name="connsiteX124" fmla="*/ 3185200 w 7045981"/>
              <a:gd name="connsiteY124" fmla="*/ 4738978 h 6056768"/>
              <a:gd name="connsiteX125" fmla="*/ 3085552 w 7045981"/>
              <a:gd name="connsiteY125" fmla="*/ 4652067 h 6056768"/>
              <a:gd name="connsiteX126" fmla="*/ 3076454 w 7045981"/>
              <a:gd name="connsiteY126" fmla="*/ 4488293 h 6056768"/>
              <a:gd name="connsiteX127" fmla="*/ 3176538 w 7045981"/>
              <a:gd name="connsiteY127" fmla="*/ 4297225 h 6056768"/>
              <a:gd name="connsiteX128" fmla="*/ 2985469 w 7045981"/>
              <a:gd name="connsiteY128" fmla="*/ 4297226 h 6056768"/>
              <a:gd name="connsiteX129" fmla="*/ 2876286 w 7045981"/>
              <a:gd name="connsiteY129" fmla="*/ 4233536 h 6056768"/>
              <a:gd name="connsiteX130" fmla="*/ 2830566 w 7045981"/>
              <a:gd name="connsiteY130" fmla="*/ 4138362 h 6056768"/>
              <a:gd name="connsiteX131" fmla="*/ 2876286 w 7045981"/>
              <a:gd name="connsiteY131" fmla="*/ 4001524 h 6056768"/>
              <a:gd name="connsiteX132" fmla="*/ 2859197 w 7045981"/>
              <a:gd name="connsiteY132" fmla="*/ 3848431 h 6056768"/>
              <a:gd name="connsiteX133" fmla="*/ 2844442 w 7045981"/>
              <a:gd name="connsiteY133" fmla="*/ 3414670 h 6056768"/>
              <a:gd name="connsiteX134" fmla="*/ 2898715 w 7045981"/>
              <a:gd name="connsiteY134" fmla="*/ 3219412 h 6056768"/>
              <a:gd name="connsiteX135" fmla="*/ 2728882 w 7045981"/>
              <a:gd name="connsiteY135" fmla="*/ 3266723 h 6056768"/>
              <a:gd name="connsiteX136" fmla="*/ 2571486 w 7045981"/>
              <a:gd name="connsiteY136" fmla="*/ 3332784 h 6056768"/>
              <a:gd name="connsiteX137" fmla="*/ 2572950 w 7045981"/>
              <a:gd name="connsiteY137" fmla="*/ 3423037 h 6056768"/>
              <a:gd name="connsiteX138" fmla="*/ 2579589 w 7045981"/>
              <a:gd name="connsiteY138" fmla="*/ 3582031 h 6056768"/>
              <a:gd name="connsiteX139" fmla="*/ 2462624 w 7045981"/>
              <a:gd name="connsiteY139" fmla="*/ 3824071 h 6056768"/>
              <a:gd name="connsiteX140" fmla="*/ 2394046 w 7045981"/>
              <a:gd name="connsiteY140" fmla="*/ 3884212 h 6056768"/>
              <a:gd name="connsiteX141" fmla="*/ 2296727 w 7045981"/>
              <a:gd name="connsiteY141" fmla="*/ 4020891 h 6056768"/>
              <a:gd name="connsiteX142" fmla="*/ 2143856 w 7045981"/>
              <a:gd name="connsiteY142" fmla="*/ 3951482 h 6056768"/>
              <a:gd name="connsiteX143" fmla="*/ 2081159 w 7045981"/>
              <a:gd name="connsiteY143" fmla="*/ 3857389 h 6056768"/>
              <a:gd name="connsiteX144" fmla="*/ 1975534 w 7045981"/>
              <a:gd name="connsiteY144" fmla="*/ 3714921 h 6056768"/>
              <a:gd name="connsiteX145" fmla="*/ 1841430 w 7045981"/>
              <a:gd name="connsiteY145" fmla="*/ 3673503 h 6056768"/>
              <a:gd name="connsiteX146" fmla="*/ 1722160 w 7045981"/>
              <a:gd name="connsiteY146" fmla="*/ 3629770 h 6056768"/>
              <a:gd name="connsiteX147" fmla="*/ 1577760 w 7045981"/>
              <a:gd name="connsiteY147" fmla="*/ 3580909 h 6056768"/>
              <a:gd name="connsiteX148" fmla="*/ 1348449 w 7045981"/>
              <a:gd name="connsiteY148" fmla="*/ 3419061 h 6056768"/>
              <a:gd name="connsiteX149" fmla="*/ 1221228 w 7045981"/>
              <a:gd name="connsiteY149" fmla="*/ 3315694 h 6056768"/>
              <a:gd name="connsiteX150" fmla="*/ 1121837 w 7045981"/>
              <a:gd name="connsiteY150" fmla="*/ 3244132 h 6056768"/>
              <a:gd name="connsiteX151" fmla="*/ 1002567 w 7045981"/>
              <a:gd name="connsiteY151" fmla="*/ 3152692 h 6056768"/>
              <a:gd name="connsiteX152" fmla="*/ 877752 w 7045981"/>
              <a:gd name="connsiteY152" fmla="*/ 3072899 h 6056768"/>
              <a:gd name="connsiteX153" fmla="*/ 792728 w 7045981"/>
              <a:gd name="connsiteY153" fmla="*/ 3027983 h 6056768"/>
              <a:gd name="connsiteX154" fmla="*/ 744150 w 7045981"/>
              <a:gd name="connsiteY154" fmla="*/ 3124863 h 6056768"/>
              <a:gd name="connsiteX155" fmla="*/ 692466 w 7045981"/>
              <a:gd name="connsiteY155" fmla="*/ 3037398 h 6056768"/>
              <a:gd name="connsiteX156" fmla="*/ 658812 w 7045981"/>
              <a:gd name="connsiteY156" fmla="*/ 2924792 h 6056768"/>
              <a:gd name="connsiteX157" fmla="*/ 454280 w 7045981"/>
              <a:gd name="connsiteY157" fmla="*/ 2793899 h 6056768"/>
              <a:gd name="connsiteX158" fmla="*/ 569814 w 7045981"/>
              <a:gd name="connsiteY158" fmla="*/ 2654944 h 6056768"/>
              <a:gd name="connsiteX159" fmla="*/ 668931 w 7045981"/>
              <a:gd name="connsiteY159" fmla="*/ 2612727 h 6056768"/>
              <a:gd name="connsiteX160" fmla="*/ 367695 w 7045981"/>
              <a:gd name="connsiteY160" fmla="*/ 2384831 h 6056768"/>
              <a:gd name="connsiteX161" fmla="*/ 386589 w 7045981"/>
              <a:gd name="connsiteY161" fmla="*/ 2243919 h 6056768"/>
              <a:gd name="connsiteX162" fmla="*/ 269757 w 7045981"/>
              <a:gd name="connsiteY162" fmla="*/ 1987464 h 6056768"/>
              <a:gd name="connsiteX163" fmla="*/ 110248 w 7045981"/>
              <a:gd name="connsiteY163" fmla="*/ 1653163 h 6056768"/>
              <a:gd name="connsiteX164" fmla="*/ 105020 w 7045981"/>
              <a:gd name="connsiteY164" fmla="*/ 1572510 h 6056768"/>
              <a:gd name="connsiteX165" fmla="*/ 333819 w 7045981"/>
              <a:gd name="connsiteY165" fmla="*/ 1361368 h 6056768"/>
              <a:gd name="connsiteX166" fmla="*/ 81057 w 7045981"/>
              <a:gd name="connsiteY166" fmla="*/ 1235825 h 6056768"/>
              <a:gd name="connsiteX167" fmla="*/ 216193 w 7045981"/>
              <a:gd name="connsiteY167" fmla="*/ 948839 h 6056768"/>
              <a:gd name="connsiteX168" fmla="*/ 143783 w 7045981"/>
              <a:gd name="connsiteY168" fmla="*/ 710023 h 6056768"/>
              <a:gd name="connsiteX169" fmla="*/ 27747 w 7045981"/>
              <a:gd name="connsiteY169" fmla="*/ 561519 h 6056768"/>
              <a:gd name="connsiteX170" fmla="*/ 0 w 7045981"/>
              <a:gd name="connsiteY170" fmla="*/ 188422 h 6056768"/>
              <a:gd name="connsiteX171" fmla="*/ 701 w 7045981"/>
              <a:gd name="connsiteY17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149696 w 7045981"/>
              <a:gd name="connsiteY76" fmla="*/ 3628581 h 6056768"/>
              <a:gd name="connsiteX77" fmla="*/ 6088058 w 7045981"/>
              <a:gd name="connsiteY77" fmla="*/ 3501106 h 6056768"/>
              <a:gd name="connsiteX78" fmla="*/ 5940860 w 7045981"/>
              <a:gd name="connsiteY78" fmla="*/ 3314451 h 6056768"/>
              <a:gd name="connsiteX79" fmla="*/ 5874246 w 7045981"/>
              <a:gd name="connsiteY79" fmla="*/ 3250895 h 6056768"/>
              <a:gd name="connsiteX80" fmla="*/ 5813106 w 7045981"/>
              <a:gd name="connsiteY80" fmla="*/ 3299791 h 6056768"/>
              <a:gd name="connsiteX81" fmla="*/ 5753528 w 7045981"/>
              <a:gd name="connsiteY81" fmla="*/ 3352807 h 6056768"/>
              <a:gd name="connsiteX82" fmla="*/ 5674077 w 7045981"/>
              <a:gd name="connsiteY82" fmla="*/ 3487457 h 6056768"/>
              <a:gd name="connsiteX83" fmla="*/ 5551381 w 7045981"/>
              <a:gd name="connsiteY83" fmla="*/ 3500069 h 6056768"/>
              <a:gd name="connsiteX84" fmla="*/ 5446614 w 7045981"/>
              <a:gd name="connsiteY84" fmla="*/ 3501106 h 6056768"/>
              <a:gd name="connsiteX85" fmla="*/ 5346531 w 7045981"/>
              <a:gd name="connsiteY85" fmla="*/ 3432867 h 6056768"/>
              <a:gd name="connsiteX86" fmla="*/ 5247823 w 7045981"/>
              <a:gd name="connsiteY86" fmla="*/ 3505174 h 6056768"/>
              <a:gd name="connsiteX87" fmla="*/ 5091773 w 7045981"/>
              <a:gd name="connsiteY87" fmla="*/ 3378809 h 6056768"/>
              <a:gd name="connsiteX88" fmla="*/ 4974244 w 7045981"/>
              <a:gd name="connsiteY88" fmla="*/ 3260035 h 6056768"/>
              <a:gd name="connsiteX89" fmla="*/ 4899531 w 7045981"/>
              <a:gd name="connsiteY89" fmla="*/ 3300893 h 6056768"/>
              <a:gd name="connsiteX90" fmla="*/ 4831120 w 7045981"/>
              <a:gd name="connsiteY90" fmla="*/ 3367378 h 6056768"/>
              <a:gd name="connsiteX91" fmla="*/ 4822328 w 7045981"/>
              <a:gd name="connsiteY91" fmla="*/ 3468728 h 6056768"/>
              <a:gd name="connsiteX92" fmla="*/ 4906658 w 7045981"/>
              <a:gd name="connsiteY92" fmla="*/ 3709284 h 6056768"/>
              <a:gd name="connsiteX93" fmla="*/ 4924252 w 7045981"/>
              <a:gd name="connsiteY93" fmla="*/ 3873034 h 6056768"/>
              <a:gd name="connsiteX94" fmla="*/ 4870877 w 7045981"/>
              <a:gd name="connsiteY94" fmla="*/ 4063117 h 6056768"/>
              <a:gd name="connsiteX95" fmla="*/ 4890477 w 7045981"/>
              <a:gd name="connsiteY95" fmla="*/ 4215293 h 6056768"/>
              <a:gd name="connsiteX96" fmla="*/ 4926536 w 7045981"/>
              <a:gd name="connsiteY96" fmla="*/ 4373217 h 6056768"/>
              <a:gd name="connsiteX97" fmla="*/ 4974244 w 7045981"/>
              <a:gd name="connsiteY97" fmla="*/ 4512365 h 6056768"/>
              <a:gd name="connsiteX98" fmla="*/ 5025927 w 7045981"/>
              <a:gd name="connsiteY98" fmla="*/ 4651513 h 6056768"/>
              <a:gd name="connsiteX99" fmla="*/ 5053440 w 7045981"/>
              <a:gd name="connsiteY99" fmla="*/ 4749448 h 6056768"/>
              <a:gd name="connsiteX100" fmla="*/ 4914352 w 7045981"/>
              <a:gd name="connsiteY100" fmla="*/ 4788544 h 6056768"/>
              <a:gd name="connsiteX101" fmla="*/ 4659594 w 7045981"/>
              <a:gd name="connsiteY101" fmla="*/ 4679362 h 6056768"/>
              <a:gd name="connsiteX102" fmla="*/ 4441506 w 7045981"/>
              <a:gd name="connsiteY102" fmla="*/ 4615732 h 6056768"/>
              <a:gd name="connsiteX103" fmla="*/ 4219419 w 7045981"/>
              <a:gd name="connsiteY103" fmla="*/ 4577865 h 6056768"/>
              <a:gd name="connsiteX104" fmla="*/ 4241063 w 7045981"/>
              <a:gd name="connsiteY104" fmla="*/ 4756700 h 6056768"/>
              <a:gd name="connsiteX105" fmla="*/ 4318261 w 7045981"/>
              <a:gd name="connsiteY105" fmla="*/ 4961614 h 6056768"/>
              <a:gd name="connsiteX106" fmla="*/ 4401590 w 7045981"/>
              <a:gd name="connsiteY106" fmla="*/ 5147800 h 6056768"/>
              <a:gd name="connsiteX107" fmla="*/ 4341146 w 7045981"/>
              <a:gd name="connsiteY107" fmla="*/ 5234371 h 6056768"/>
              <a:gd name="connsiteX108" fmla="*/ 4191040 w 7045981"/>
              <a:gd name="connsiteY108" fmla="*/ 5327374 h 6056768"/>
              <a:gd name="connsiteX109" fmla="*/ 4093772 w 7045981"/>
              <a:gd name="connsiteY109" fmla="*/ 5383191 h 6056768"/>
              <a:gd name="connsiteX110" fmla="*/ 4246700 w 7045981"/>
              <a:gd name="connsiteY110" fmla="*/ 5550010 h 6056768"/>
              <a:gd name="connsiteX111" fmla="*/ 4455911 w 7045981"/>
              <a:gd name="connsiteY111" fmla="*/ 5763437 h 6056768"/>
              <a:gd name="connsiteX112" fmla="*/ 4365377 w 7045981"/>
              <a:gd name="connsiteY112" fmla="*/ 5989773 h 6056768"/>
              <a:gd name="connsiteX113" fmla="*/ 4250161 w 7045981"/>
              <a:gd name="connsiteY113" fmla="*/ 5957703 h 6056768"/>
              <a:gd name="connsiteX114" fmla="*/ 4075746 w 7045981"/>
              <a:gd name="connsiteY114" fmla="*/ 6015162 h 6056768"/>
              <a:gd name="connsiteX115" fmla="*/ 3938958 w 7045981"/>
              <a:gd name="connsiteY115" fmla="*/ 6056768 h 6056768"/>
              <a:gd name="connsiteX116" fmla="*/ 3713349 w 7045981"/>
              <a:gd name="connsiteY116" fmla="*/ 5839422 h 6056768"/>
              <a:gd name="connsiteX117" fmla="*/ 3507228 w 7045981"/>
              <a:gd name="connsiteY117" fmla="*/ 5486400 h 6056768"/>
              <a:gd name="connsiteX118" fmla="*/ 3449492 w 7045981"/>
              <a:gd name="connsiteY118" fmla="*/ 5402694 h 6056768"/>
              <a:gd name="connsiteX119" fmla="*/ 3440394 w 7045981"/>
              <a:gd name="connsiteY119" fmla="*/ 5311709 h 6056768"/>
              <a:gd name="connsiteX120" fmla="*/ 3360129 w 7045981"/>
              <a:gd name="connsiteY120" fmla="*/ 5224007 h 6056768"/>
              <a:gd name="connsiteX121" fmla="*/ 3313015 w 7045981"/>
              <a:gd name="connsiteY121" fmla="*/ 5143386 h 6056768"/>
              <a:gd name="connsiteX122" fmla="*/ 3238062 w 7045981"/>
              <a:gd name="connsiteY122" fmla="*/ 5093616 h 6056768"/>
              <a:gd name="connsiteX123" fmla="*/ 3208382 w 7045981"/>
              <a:gd name="connsiteY123" fmla="*/ 4965965 h 6056768"/>
              <a:gd name="connsiteX124" fmla="*/ 3267522 w 7045981"/>
              <a:gd name="connsiteY124" fmla="*/ 4861333 h 6056768"/>
              <a:gd name="connsiteX125" fmla="*/ 3185200 w 7045981"/>
              <a:gd name="connsiteY125" fmla="*/ 4738978 h 6056768"/>
              <a:gd name="connsiteX126" fmla="*/ 3085552 w 7045981"/>
              <a:gd name="connsiteY126" fmla="*/ 4652067 h 6056768"/>
              <a:gd name="connsiteX127" fmla="*/ 3076454 w 7045981"/>
              <a:gd name="connsiteY127" fmla="*/ 4488293 h 6056768"/>
              <a:gd name="connsiteX128" fmla="*/ 3176538 w 7045981"/>
              <a:gd name="connsiteY128" fmla="*/ 4297225 h 6056768"/>
              <a:gd name="connsiteX129" fmla="*/ 2985469 w 7045981"/>
              <a:gd name="connsiteY129" fmla="*/ 4297226 h 6056768"/>
              <a:gd name="connsiteX130" fmla="*/ 2876286 w 7045981"/>
              <a:gd name="connsiteY130" fmla="*/ 4233536 h 6056768"/>
              <a:gd name="connsiteX131" fmla="*/ 2830566 w 7045981"/>
              <a:gd name="connsiteY131" fmla="*/ 4138362 h 6056768"/>
              <a:gd name="connsiteX132" fmla="*/ 2876286 w 7045981"/>
              <a:gd name="connsiteY132" fmla="*/ 4001524 h 6056768"/>
              <a:gd name="connsiteX133" fmla="*/ 2859197 w 7045981"/>
              <a:gd name="connsiteY133" fmla="*/ 3848431 h 6056768"/>
              <a:gd name="connsiteX134" fmla="*/ 2844442 w 7045981"/>
              <a:gd name="connsiteY134" fmla="*/ 3414670 h 6056768"/>
              <a:gd name="connsiteX135" fmla="*/ 2898715 w 7045981"/>
              <a:gd name="connsiteY135" fmla="*/ 3219412 h 6056768"/>
              <a:gd name="connsiteX136" fmla="*/ 2728882 w 7045981"/>
              <a:gd name="connsiteY136" fmla="*/ 3266723 h 6056768"/>
              <a:gd name="connsiteX137" fmla="*/ 2571486 w 7045981"/>
              <a:gd name="connsiteY137" fmla="*/ 3332784 h 6056768"/>
              <a:gd name="connsiteX138" fmla="*/ 2572950 w 7045981"/>
              <a:gd name="connsiteY138" fmla="*/ 3423037 h 6056768"/>
              <a:gd name="connsiteX139" fmla="*/ 2579589 w 7045981"/>
              <a:gd name="connsiteY139" fmla="*/ 3582031 h 6056768"/>
              <a:gd name="connsiteX140" fmla="*/ 2462624 w 7045981"/>
              <a:gd name="connsiteY140" fmla="*/ 3824071 h 6056768"/>
              <a:gd name="connsiteX141" fmla="*/ 2394046 w 7045981"/>
              <a:gd name="connsiteY141" fmla="*/ 3884212 h 6056768"/>
              <a:gd name="connsiteX142" fmla="*/ 2296727 w 7045981"/>
              <a:gd name="connsiteY142" fmla="*/ 4020891 h 6056768"/>
              <a:gd name="connsiteX143" fmla="*/ 2143856 w 7045981"/>
              <a:gd name="connsiteY143" fmla="*/ 3951482 h 6056768"/>
              <a:gd name="connsiteX144" fmla="*/ 2081159 w 7045981"/>
              <a:gd name="connsiteY144" fmla="*/ 3857389 h 6056768"/>
              <a:gd name="connsiteX145" fmla="*/ 1975534 w 7045981"/>
              <a:gd name="connsiteY145" fmla="*/ 3714921 h 6056768"/>
              <a:gd name="connsiteX146" fmla="*/ 1841430 w 7045981"/>
              <a:gd name="connsiteY146" fmla="*/ 3673503 h 6056768"/>
              <a:gd name="connsiteX147" fmla="*/ 1722160 w 7045981"/>
              <a:gd name="connsiteY147" fmla="*/ 3629770 h 6056768"/>
              <a:gd name="connsiteX148" fmla="*/ 1577760 w 7045981"/>
              <a:gd name="connsiteY148" fmla="*/ 3580909 h 6056768"/>
              <a:gd name="connsiteX149" fmla="*/ 1348449 w 7045981"/>
              <a:gd name="connsiteY149" fmla="*/ 3419061 h 6056768"/>
              <a:gd name="connsiteX150" fmla="*/ 1221228 w 7045981"/>
              <a:gd name="connsiteY150" fmla="*/ 3315694 h 6056768"/>
              <a:gd name="connsiteX151" fmla="*/ 1121837 w 7045981"/>
              <a:gd name="connsiteY151" fmla="*/ 3244132 h 6056768"/>
              <a:gd name="connsiteX152" fmla="*/ 1002567 w 7045981"/>
              <a:gd name="connsiteY152" fmla="*/ 3152692 h 6056768"/>
              <a:gd name="connsiteX153" fmla="*/ 877752 w 7045981"/>
              <a:gd name="connsiteY153" fmla="*/ 3072899 h 6056768"/>
              <a:gd name="connsiteX154" fmla="*/ 792728 w 7045981"/>
              <a:gd name="connsiteY154" fmla="*/ 3027983 h 6056768"/>
              <a:gd name="connsiteX155" fmla="*/ 744150 w 7045981"/>
              <a:gd name="connsiteY155" fmla="*/ 3124863 h 6056768"/>
              <a:gd name="connsiteX156" fmla="*/ 692466 w 7045981"/>
              <a:gd name="connsiteY156" fmla="*/ 3037398 h 6056768"/>
              <a:gd name="connsiteX157" fmla="*/ 658812 w 7045981"/>
              <a:gd name="connsiteY157" fmla="*/ 2924792 h 6056768"/>
              <a:gd name="connsiteX158" fmla="*/ 454280 w 7045981"/>
              <a:gd name="connsiteY158" fmla="*/ 2793899 h 6056768"/>
              <a:gd name="connsiteX159" fmla="*/ 569814 w 7045981"/>
              <a:gd name="connsiteY159" fmla="*/ 2654944 h 6056768"/>
              <a:gd name="connsiteX160" fmla="*/ 668931 w 7045981"/>
              <a:gd name="connsiteY160" fmla="*/ 2612727 h 6056768"/>
              <a:gd name="connsiteX161" fmla="*/ 367695 w 7045981"/>
              <a:gd name="connsiteY161" fmla="*/ 2384831 h 6056768"/>
              <a:gd name="connsiteX162" fmla="*/ 386589 w 7045981"/>
              <a:gd name="connsiteY162" fmla="*/ 2243919 h 6056768"/>
              <a:gd name="connsiteX163" fmla="*/ 269757 w 7045981"/>
              <a:gd name="connsiteY163" fmla="*/ 1987464 h 6056768"/>
              <a:gd name="connsiteX164" fmla="*/ 110248 w 7045981"/>
              <a:gd name="connsiteY164" fmla="*/ 1653163 h 6056768"/>
              <a:gd name="connsiteX165" fmla="*/ 105020 w 7045981"/>
              <a:gd name="connsiteY165" fmla="*/ 1572510 h 6056768"/>
              <a:gd name="connsiteX166" fmla="*/ 333819 w 7045981"/>
              <a:gd name="connsiteY166" fmla="*/ 1361368 h 6056768"/>
              <a:gd name="connsiteX167" fmla="*/ 81057 w 7045981"/>
              <a:gd name="connsiteY167" fmla="*/ 1235825 h 6056768"/>
              <a:gd name="connsiteX168" fmla="*/ 216193 w 7045981"/>
              <a:gd name="connsiteY168" fmla="*/ 948839 h 6056768"/>
              <a:gd name="connsiteX169" fmla="*/ 143783 w 7045981"/>
              <a:gd name="connsiteY169" fmla="*/ 710023 h 6056768"/>
              <a:gd name="connsiteX170" fmla="*/ 27747 w 7045981"/>
              <a:gd name="connsiteY170" fmla="*/ 561519 h 6056768"/>
              <a:gd name="connsiteX171" fmla="*/ 0 w 7045981"/>
              <a:gd name="connsiteY171" fmla="*/ 188422 h 6056768"/>
              <a:gd name="connsiteX172" fmla="*/ 701 w 7045981"/>
              <a:gd name="connsiteY17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091773 w 7045981"/>
              <a:gd name="connsiteY88" fmla="*/ 3378809 h 6056768"/>
              <a:gd name="connsiteX89" fmla="*/ 4974244 w 7045981"/>
              <a:gd name="connsiteY89" fmla="*/ 3260035 h 6056768"/>
              <a:gd name="connsiteX90" fmla="*/ 4899531 w 7045981"/>
              <a:gd name="connsiteY90" fmla="*/ 3300893 h 6056768"/>
              <a:gd name="connsiteX91" fmla="*/ 4831120 w 7045981"/>
              <a:gd name="connsiteY91" fmla="*/ 3367378 h 6056768"/>
              <a:gd name="connsiteX92" fmla="*/ 4822328 w 7045981"/>
              <a:gd name="connsiteY92" fmla="*/ 3468728 h 6056768"/>
              <a:gd name="connsiteX93" fmla="*/ 4906658 w 7045981"/>
              <a:gd name="connsiteY93" fmla="*/ 3709284 h 6056768"/>
              <a:gd name="connsiteX94" fmla="*/ 4924252 w 7045981"/>
              <a:gd name="connsiteY94" fmla="*/ 3873034 h 6056768"/>
              <a:gd name="connsiteX95" fmla="*/ 4870877 w 7045981"/>
              <a:gd name="connsiteY95" fmla="*/ 4063117 h 6056768"/>
              <a:gd name="connsiteX96" fmla="*/ 4890477 w 7045981"/>
              <a:gd name="connsiteY96" fmla="*/ 4215293 h 6056768"/>
              <a:gd name="connsiteX97" fmla="*/ 4926536 w 7045981"/>
              <a:gd name="connsiteY97" fmla="*/ 4373217 h 6056768"/>
              <a:gd name="connsiteX98" fmla="*/ 4974244 w 7045981"/>
              <a:gd name="connsiteY98" fmla="*/ 4512365 h 6056768"/>
              <a:gd name="connsiteX99" fmla="*/ 5025927 w 7045981"/>
              <a:gd name="connsiteY99" fmla="*/ 4651513 h 6056768"/>
              <a:gd name="connsiteX100" fmla="*/ 5053440 w 7045981"/>
              <a:gd name="connsiteY100" fmla="*/ 4749448 h 6056768"/>
              <a:gd name="connsiteX101" fmla="*/ 4914352 w 7045981"/>
              <a:gd name="connsiteY101" fmla="*/ 4788544 h 6056768"/>
              <a:gd name="connsiteX102" fmla="*/ 4659594 w 7045981"/>
              <a:gd name="connsiteY102" fmla="*/ 4679362 h 6056768"/>
              <a:gd name="connsiteX103" fmla="*/ 4441506 w 7045981"/>
              <a:gd name="connsiteY103" fmla="*/ 4615732 h 6056768"/>
              <a:gd name="connsiteX104" fmla="*/ 4219419 w 7045981"/>
              <a:gd name="connsiteY104" fmla="*/ 4577865 h 6056768"/>
              <a:gd name="connsiteX105" fmla="*/ 4241063 w 7045981"/>
              <a:gd name="connsiteY105" fmla="*/ 4756700 h 6056768"/>
              <a:gd name="connsiteX106" fmla="*/ 4318261 w 7045981"/>
              <a:gd name="connsiteY106" fmla="*/ 4961614 h 6056768"/>
              <a:gd name="connsiteX107" fmla="*/ 4401590 w 7045981"/>
              <a:gd name="connsiteY107" fmla="*/ 5147800 h 6056768"/>
              <a:gd name="connsiteX108" fmla="*/ 4341146 w 7045981"/>
              <a:gd name="connsiteY108" fmla="*/ 5234371 h 6056768"/>
              <a:gd name="connsiteX109" fmla="*/ 4191040 w 7045981"/>
              <a:gd name="connsiteY109" fmla="*/ 5327374 h 6056768"/>
              <a:gd name="connsiteX110" fmla="*/ 4093772 w 7045981"/>
              <a:gd name="connsiteY110" fmla="*/ 5383191 h 6056768"/>
              <a:gd name="connsiteX111" fmla="*/ 4246700 w 7045981"/>
              <a:gd name="connsiteY111" fmla="*/ 5550010 h 6056768"/>
              <a:gd name="connsiteX112" fmla="*/ 4455911 w 7045981"/>
              <a:gd name="connsiteY112" fmla="*/ 5763437 h 6056768"/>
              <a:gd name="connsiteX113" fmla="*/ 4365377 w 7045981"/>
              <a:gd name="connsiteY113" fmla="*/ 5989773 h 6056768"/>
              <a:gd name="connsiteX114" fmla="*/ 4250161 w 7045981"/>
              <a:gd name="connsiteY114" fmla="*/ 5957703 h 6056768"/>
              <a:gd name="connsiteX115" fmla="*/ 4075746 w 7045981"/>
              <a:gd name="connsiteY115" fmla="*/ 6015162 h 6056768"/>
              <a:gd name="connsiteX116" fmla="*/ 3938958 w 7045981"/>
              <a:gd name="connsiteY116" fmla="*/ 6056768 h 6056768"/>
              <a:gd name="connsiteX117" fmla="*/ 3713349 w 7045981"/>
              <a:gd name="connsiteY117" fmla="*/ 5839422 h 6056768"/>
              <a:gd name="connsiteX118" fmla="*/ 3507228 w 7045981"/>
              <a:gd name="connsiteY118" fmla="*/ 5486400 h 6056768"/>
              <a:gd name="connsiteX119" fmla="*/ 3449492 w 7045981"/>
              <a:gd name="connsiteY119" fmla="*/ 5402694 h 6056768"/>
              <a:gd name="connsiteX120" fmla="*/ 3440394 w 7045981"/>
              <a:gd name="connsiteY120" fmla="*/ 5311709 h 6056768"/>
              <a:gd name="connsiteX121" fmla="*/ 3360129 w 7045981"/>
              <a:gd name="connsiteY121" fmla="*/ 5224007 h 6056768"/>
              <a:gd name="connsiteX122" fmla="*/ 3313015 w 7045981"/>
              <a:gd name="connsiteY122" fmla="*/ 5143386 h 6056768"/>
              <a:gd name="connsiteX123" fmla="*/ 3238062 w 7045981"/>
              <a:gd name="connsiteY123" fmla="*/ 5093616 h 6056768"/>
              <a:gd name="connsiteX124" fmla="*/ 3208382 w 7045981"/>
              <a:gd name="connsiteY124" fmla="*/ 4965965 h 6056768"/>
              <a:gd name="connsiteX125" fmla="*/ 3267522 w 7045981"/>
              <a:gd name="connsiteY125" fmla="*/ 4861333 h 6056768"/>
              <a:gd name="connsiteX126" fmla="*/ 3185200 w 7045981"/>
              <a:gd name="connsiteY126" fmla="*/ 4738978 h 6056768"/>
              <a:gd name="connsiteX127" fmla="*/ 3085552 w 7045981"/>
              <a:gd name="connsiteY127" fmla="*/ 4652067 h 6056768"/>
              <a:gd name="connsiteX128" fmla="*/ 3076454 w 7045981"/>
              <a:gd name="connsiteY128" fmla="*/ 4488293 h 6056768"/>
              <a:gd name="connsiteX129" fmla="*/ 3176538 w 7045981"/>
              <a:gd name="connsiteY129" fmla="*/ 4297225 h 6056768"/>
              <a:gd name="connsiteX130" fmla="*/ 2985469 w 7045981"/>
              <a:gd name="connsiteY130" fmla="*/ 4297226 h 6056768"/>
              <a:gd name="connsiteX131" fmla="*/ 2876286 w 7045981"/>
              <a:gd name="connsiteY131" fmla="*/ 4233536 h 6056768"/>
              <a:gd name="connsiteX132" fmla="*/ 2830566 w 7045981"/>
              <a:gd name="connsiteY132" fmla="*/ 4138362 h 6056768"/>
              <a:gd name="connsiteX133" fmla="*/ 2876286 w 7045981"/>
              <a:gd name="connsiteY133" fmla="*/ 4001524 h 6056768"/>
              <a:gd name="connsiteX134" fmla="*/ 2859197 w 7045981"/>
              <a:gd name="connsiteY134" fmla="*/ 3848431 h 6056768"/>
              <a:gd name="connsiteX135" fmla="*/ 2844442 w 7045981"/>
              <a:gd name="connsiteY135" fmla="*/ 3414670 h 6056768"/>
              <a:gd name="connsiteX136" fmla="*/ 2898715 w 7045981"/>
              <a:gd name="connsiteY136" fmla="*/ 3219412 h 6056768"/>
              <a:gd name="connsiteX137" fmla="*/ 2728882 w 7045981"/>
              <a:gd name="connsiteY137" fmla="*/ 3266723 h 6056768"/>
              <a:gd name="connsiteX138" fmla="*/ 2571486 w 7045981"/>
              <a:gd name="connsiteY138" fmla="*/ 3332784 h 6056768"/>
              <a:gd name="connsiteX139" fmla="*/ 2572950 w 7045981"/>
              <a:gd name="connsiteY139" fmla="*/ 3423037 h 6056768"/>
              <a:gd name="connsiteX140" fmla="*/ 2579589 w 7045981"/>
              <a:gd name="connsiteY140" fmla="*/ 3582031 h 6056768"/>
              <a:gd name="connsiteX141" fmla="*/ 2462624 w 7045981"/>
              <a:gd name="connsiteY141" fmla="*/ 3824071 h 6056768"/>
              <a:gd name="connsiteX142" fmla="*/ 2394046 w 7045981"/>
              <a:gd name="connsiteY142" fmla="*/ 3884212 h 6056768"/>
              <a:gd name="connsiteX143" fmla="*/ 2296727 w 7045981"/>
              <a:gd name="connsiteY143" fmla="*/ 4020891 h 6056768"/>
              <a:gd name="connsiteX144" fmla="*/ 2143856 w 7045981"/>
              <a:gd name="connsiteY144" fmla="*/ 3951482 h 6056768"/>
              <a:gd name="connsiteX145" fmla="*/ 2081159 w 7045981"/>
              <a:gd name="connsiteY145" fmla="*/ 3857389 h 6056768"/>
              <a:gd name="connsiteX146" fmla="*/ 1975534 w 7045981"/>
              <a:gd name="connsiteY146" fmla="*/ 3714921 h 6056768"/>
              <a:gd name="connsiteX147" fmla="*/ 1841430 w 7045981"/>
              <a:gd name="connsiteY147" fmla="*/ 3673503 h 6056768"/>
              <a:gd name="connsiteX148" fmla="*/ 1722160 w 7045981"/>
              <a:gd name="connsiteY148" fmla="*/ 3629770 h 6056768"/>
              <a:gd name="connsiteX149" fmla="*/ 1577760 w 7045981"/>
              <a:gd name="connsiteY149" fmla="*/ 3580909 h 6056768"/>
              <a:gd name="connsiteX150" fmla="*/ 1348449 w 7045981"/>
              <a:gd name="connsiteY150" fmla="*/ 3419061 h 6056768"/>
              <a:gd name="connsiteX151" fmla="*/ 1221228 w 7045981"/>
              <a:gd name="connsiteY151" fmla="*/ 3315694 h 6056768"/>
              <a:gd name="connsiteX152" fmla="*/ 1121837 w 7045981"/>
              <a:gd name="connsiteY152" fmla="*/ 3244132 h 6056768"/>
              <a:gd name="connsiteX153" fmla="*/ 1002567 w 7045981"/>
              <a:gd name="connsiteY153" fmla="*/ 3152692 h 6056768"/>
              <a:gd name="connsiteX154" fmla="*/ 877752 w 7045981"/>
              <a:gd name="connsiteY154" fmla="*/ 3072899 h 6056768"/>
              <a:gd name="connsiteX155" fmla="*/ 792728 w 7045981"/>
              <a:gd name="connsiteY155" fmla="*/ 3027983 h 6056768"/>
              <a:gd name="connsiteX156" fmla="*/ 744150 w 7045981"/>
              <a:gd name="connsiteY156" fmla="*/ 3124863 h 6056768"/>
              <a:gd name="connsiteX157" fmla="*/ 692466 w 7045981"/>
              <a:gd name="connsiteY157" fmla="*/ 3037398 h 6056768"/>
              <a:gd name="connsiteX158" fmla="*/ 658812 w 7045981"/>
              <a:gd name="connsiteY158" fmla="*/ 2924792 h 6056768"/>
              <a:gd name="connsiteX159" fmla="*/ 454280 w 7045981"/>
              <a:gd name="connsiteY159" fmla="*/ 2793899 h 6056768"/>
              <a:gd name="connsiteX160" fmla="*/ 569814 w 7045981"/>
              <a:gd name="connsiteY160" fmla="*/ 2654944 h 6056768"/>
              <a:gd name="connsiteX161" fmla="*/ 668931 w 7045981"/>
              <a:gd name="connsiteY161" fmla="*/ 2612727 h 6056768"/>
              <a:gd name="connsiteX162" fmla="*/ 367695 w 7045981"/>
              <a:gd name="connsiteY162" fmla="*/ 2384831 h 6056768"/>
              <a:gd name="connsiteX163" fmla="*/ 386589 w 7045981"/>
              <a:gd name="connsiteY163" fmla="*/ 2243919 h 6056768"/>
              <a:gd name="connsiteX164" fmla="*/ 269757 w 7045981"/>
              <a:gd name="connsiteY164" fmla="*/ 1987464 h 6056768"/>
              <a:gd name="connsiteX165" fmla="*/ 110248 w 7045981"/>
              <a:gd name="connsiteY165" fmla="*/ 1653163 h 6056768"/>
              <a:gd name="connsiteX166" fmla="*/ 105020 w 7045981"/>
              <a:gd name="connsiteY166" fmla="*/ 1572510 h 6056768"/>
              <a:gd name="connsiteX167" fmla="*/ 333819 w 7045981"/>
              <a:gd name="connsiteY167" fmla="*/ 1361368 h 6056768"/>
              <a:gd name="connsiteX168" fmla="*/ 81057 w 7045981"/>
              <a:gd name="connsiteY168" fmla="*/ 1235825 h 6056768"/>
              <a:gd name="connsiteX169" fmla="*/ 216193 w 7045981"/>
              <a:gd name="connsiteY169" fmla="*/ 948839 h 6056768"/>
              <a:gd name="connsiteX170" fmla="*/ 143783 w 7045981"/>
              <a:gd name="connsiteY170" fmla="*/ 710023 h 6056768"/>
              <a:gd name="connsiteX171" fmla="*/ 27747 w 7045981"/>
              <a:gd name="connsiteY171" fmla="*/ 561519 h 6056768"/>
              <a:gd name="connsiteX172" fmla="*/ 0 w 7045981"/>
              <a:gd name="connsiteY172" fmla="*/ 188422 h 6056768"/>
              <a:gd name="connsiteX173" fmla="*/ 701 w 7045981"/>
              <a:gd name="connsiteY17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906658 w 7045981"/>
              <a:gd name="connsiteY94" fmla="*/ 3709284 h 6056768"/>
              <a:gd name="connsiteX95" fmla="*/ 4924252 w 7045981"/>
              <a:gd name="connsiteY95" fmla="*/ 3873034 h 6056768"/>
              <a:gd name="connsiteX96" fmla="*/ 4870877 w 7045981"/>
              <a:gd name="connsiteY96" fmla="*/ 4063117 h 6056768"/>
              <a:gd name="connsiteX97" fmla="*/ 4890477 w 7045981"/>
              <a:gd name="connsiteY97" fmla="*/ 4215293 h 6056768"/>
              <a:gd name="connsiteX98" fmla="*/ 4926536 w 7045981"/>
              <a:gd name="connsiteY98" fmla="*/ 4373217 h 6056768"/>
              <a:gd name="connsiteX99" fmla="*/ 4974244 w 7045981"/>
              <a:gd name="connsiteY99" fmla="*/ 4512365 h 6056768"/>
              <a:gd name="connsiteX100" fmla="*/ 5025927 w 7045981"/>
              <a:gd name="connsiteY100" fmla="*/ 4651513 h 6056768"/>
              <a:gd name="connsiteX101" fmla="*/ 5053440 w 7045981"/>
              <a:gd name="connsiteY101" fmla="*/ 4749448 h 6056768"/>
              <a:gd name="connsiteX102" fmla="*/ 4914352 w 7045981"/>
              <a:gd name="connsiteY102" fmla="*/ 4788544 h 6056768"/>
              <a:gd name="connsiteX103" fmla="*/ 4659594 w 7045981"/>
              <a:gd name="connsiteY103" fmla="*/ 4679362 h 6056768"/>
              <a:gd name="connsiteX104" fmla="*/ 4441506 w 7045981"/>
              <a:gd name="connsiteY104" fmla="*/ 4615732 h 6056768"/>
              <a:gd name="connsiteX105" fmla="*/ 4219419 w 7045981"/>
              <a:gd name="connsiteY105" fmla="*/ 4577865 h 6056768"/>
              <a:gd name="connsiteX106" fmla="*/ 4241063 w 7045981"/>
              <a:gd name="connsiteY106" fmla="*/ 4756700 h 6056768"/>
              <a:gd name="connsiteX107" fmla="*/ 4318261 w 7045981"/>
              <a:gd name="connsiteY107" fmla="*/ 4961614 h 6056768"/>
              <a:gd name="connsiteX108" fmla="*/ 4401590 w 7045981"/>
              <a:gd name="connsiteY108" fmla="*/ 5147800 h 6056768"/>
              <a:gd name="connsiteX109" fmla="*/ 4341146 w 7045981"/>
              <a:gd name="connsiteY109" fmla="*/ 5234371 h 6056768"/>
              <a:gd name="connsiteX110" fmla="*/ 4191040 w 7045981"/>
              <a:gd name="connsiteY110" fmla="*/ 5327374 h 6056768"/>
              <a:gd name="connsiteX111" fmla="*/ 4093772 w 7045981"/>
              <a:gd name="connsiteY111" fmla="*/ 5383191 h 6056768"/>
              <a:gd name="connsiteX112" fmla="*/ 4246700 w 7045981"/>
              <a:gd name="connsiteY112" fmla="*/ 5550010 h 6056768"/>
              <a:gd name="connsiteX113" fmla="*/ 4455911 w 7045981"/>
              <a:gd name="connsiteY113" fmla="*/ 5763437 h 6056768"/>
              <a:gd name="connsiteX114" fmla="*/ 4365377 w 7045981"/>
              <a:gd name="connsiteY114" fmla="*/ 5989773 h 6056768"/>
              <a:gd name="connsiteX115" fmla="*/ 4250161 w 7045981"/>
              <a:gd name="connsiteY115" fmla="*/ 5957703 h 6056768"/>
              <a:gd name="connsiteX116" fmla="*/ 4075746 w 7045981"/>
              <a:gd name="connsiteY116" fmla="*/ 6015162 h 6056768"/>
              <a:gd name="connsiteX117" fmla="*/ 3938958 w 7045981"/>
              <a:gd name="connsiteY117" fmla="*/ 6056768 h 6056768"/>
              <a:gd name="connsiteX118" fmla="*/ 3713349 w 7045981"/>
              <a:gd name="connsiteY118" fmla="*/ 5839422 h 6056768"/>
              <a:gd name="connsiteX119" fmla="*/ 3507228 w 7045981"/>
              <a:gd name="connsiteY119" fmla="*/ 5486400 h 6056768"/>
              <a:gd name="connsiteX120" fmla="*/ 3449492 w 7045981"/>
              <a:gd name="connsiteY120" fmla="*/ 5402694 h 6056768"/>
              <a:gd name="connsiteX121" fmla="*/ 3440394 w 7045981"/>
              <a:gd name="connsiteY121" fmla="*/ 5311709 h 6056768"/>
              <a:gd name="connsiteX122" fmla="*/ 3360129 w 7045981"/>
              <a:gd name="connsiteY122" fmla="*/ 5224007 h 6056768"/>
              <a:gd name="connsiteX123" fmla="*/ 3313015 w 7045981"/>
              <a:gd name="connsiteY123" fmla="*/ 5143386 h 6056768"/>
              <a:gd name="connsiteX124" fmla="*/ 3238062 w 7045981"/>
              <a:gd name="connsiteY124" fmla="*/ 5093616 h 6056768"/>
              <a:gd name="connsiteX125" fmla="*/ 3208382 w 7045981"/>
              <a:gd name="connsiteY125" fmla="*/ 4965965 h 6056768"/>
              <a:gd name="connsiteX126" fmla="*/ 3267522 w 7045981"/>
              <a:gd name="connsiteY126" fmla="*/ 4861333 h 6056768"/>
              <a:gd name="connsiteX127" fmla="*/ 3185200 w 7045981"/>
              <a:gd name="connsiteY127" fmla="*/ 4738978 h 6056768"/>
              <a:gd name="connsiteX128" fmla="*/ 3085552 w 7045981"/>
              <a:gd name="connsiteY128" fmla="*/ 4652067 h 6056768"/>
              <a:gd name="connsiteX129" fmla="*/ 3076454 w 7045981"/>
              <a:gd name="connsiteY129" fmla="*/ 4488293 h 6056768"/>
              <a:gd name="connsiteX130" fmla="*/ 3176538 w 7045981"/>
              <a:gd name="connsiteY130" fmla="*/ 4297225 h 6056768"/>
              <a:gd name="connsiteX131" fmla="*/ 2985469 w 7045981"/>
              <a:gd name="connsiteY131" fmla="*/ 4297226 h 6056768"/>
              <a:gd name="connsiteX132" fmla="*/ 2876286 w 7045981"/>
              <a:gd name="connsiteY132" fmla="*/ 4233536 h 6056768"/>
              <a:gd name="connsiteX133" fmla="*/ 2830566 w 7045981"/>
              <a:gd name="connsiteY133" fmla="*/ 4138362 h 6056768"/>
              <a:gd name="connsiteX134" fmla="*/ 2876286 w 7045981"/>
              <a:gd name="connsiteY134" fmla="*/ 4001524 h 6056768"/>
              <a:gd name="connsiteX135" fmla="*/ 2859197 w 7045981"/>
              <a:gd name="connsiteY135" fmla="*/ 3848431 h 6056768"/>
              <a:gd name="connsiteX136" fmla="*/ 2844442 w 7045981"/>
              <a:gd name="connsiteY136" fmla="*/ 3414670 h 6056768"/>
              <a:gd name="connsiteX137" fmla="*/ 2898715 w 7045981"/>
              <a:gd name="connsiteY137" fmla="*/ 3219412 h 6056768"/>
              <a:gd name="connsiteX138" fmla="*/ 2728882 w 7045981"/>
              <a:gd name="connsiteY138" fmla="*/ 3266723 h 6056768"/>
              <a:gd name="connsiteX139" fmla="*/ 2571486 w 7045981"/>
              <a:gd name="connsiteY139" fmla="*/ 3332784 h 6056768"/>
              <a:gd name="connsiteX140" fmla="*/ 2572950 w 7045981"/>
              <a:gd name="connsiteY140" fmla="*/ 3423037 h 6056768"/>
              <a:gd name="connsiteX141" fmla="*/ 2579589 w 7045981"/>
              <a:gd name="connsiteY141" fmla="*/ 3582031 h 6056768"/>
              <a:gd name="connsiteX142" fmla="*/ 2462624 w 7045981"/>
              <a:gd name="connsiteY142" fmla="*/ 3824071 h 6056768"/>
              <a:gd name="connsiteX143" fmla="*/ 2394046 w 7045981"/>
              <a:gd name="connsiteY143" fmla="*/ 3884212 h 6056768"/>
              <a:gd name="connsiteX144" fmla="*/ 2296727 w 7045981"/>
              <a:gd name="connsiteY144" fmla="*/ 4020891 h 6056768"/>
              <a:gd name="connsiteX145" fmla="*/ 2143856 w 7045981"/>
              <a:gd name="connsiteY145" fmla="*/ 3951482 h 6056768"/>
              <a:gd name="connsiteX146" fmla="*/ 2081159 w 7045981"/>
              <a:gd name="connsiteY146" fmla="*/ 3857389 h 6056768"/>
              <a:gd name="connsiteX147" fmla="*/ 1975534 w 7045981"/>
              <a:gd name="connsiteY147" fmla="*/ 3714921 h 6056768"/>
              <a:gd name="connsiteX148" fmla="*/ 1841430 w 7045981"/>
              <a:gd name="connsiteY148" fmla="*/ 3673503 h 6056768"/>
              <a:gd name="connsiteX149" fmla="*/ 1722160 w 7045981"/>
              <a:gd name="connsiteY149" fmla="*/ 3629770 h 6056768"/>
              <a:gd name="connsiteX150" fmla="*/ 1577760 w 7045981"/>
              <a:gd name="connsiteY150" fmla="*/ 3580909 h 6056768"/>
              <a:gd name="connsiteX151" fmla="*/ 1348449 w 7045981"/>
              <a:gd name="connsiteY151" fmla="*/ 3419061 h 6056768"/>
              <a:gd name="connsiteX152" fmla="*/ 1221228 w 7045981"/>
              <a:gd name="connsiteY152" fmla="*/ 3315694 h 6056768"/>
              <a:gd name="connsiteX153" fmla="*/ 1121837 w 7045981"/>
              <a:gd name="connsiteY153" fmla="*/ 3244132 h 6056768"/>
              <a:gd name="connsiteX154" fmla="*/ 1002567 w 7045981"/>
              <a:gd name="connsiteY154" fmla="*/ 3152692 h 6056768"/>
              <a:gd name="connsiteX155" fmla="*/ 877752 w 7045981"/>
              <a:gd name="connsiteY155" fmla="*/ 3072899 h 6056768"/>
              <a:gd name="connsiteX156" fmla="*/ 792728 w 7045981"/>
              <a:gd name="connsiteY156" fmla="*/ 3027983 h 6056768"/>
              <a:gd name="connsiteX157" fmla="*/ 744150 w 7045981"/>
              <a:gd name="connsiteY157" fmla="*/ 3124863 h 6056768"/>
              <a:gd name="connsiteX158" fmla="*/ 692466 w 7045981"/>
              <a:gd name="connsiteY158" fmla="*/ 3037398 h 6056768"/>
              <a:gd name="connsiteX159" fmla="*/ 658812 w 7045981"/>
              <a:gd name="connsiteY159" fmla="*/ 2924792 h 6056768"/>
              <a:gd name="connsiteX160" fmla="*/ 454280 w 7045981"/>
              <a:gd name="connsiteY160" fmla="*/ 2793899 h 6056768"/>
              <a:gd name="connsiteX161" fmla="*/ 569814 w 7045981"/>
              <a:gd name="connsiteY161" fmla="*/ 2654944 h 6056768"/>
              <a:gd name="connsiteX162" fmla="*/ 668931 w 7045981"/>
              <a:gd name="connsiteY162" fmla="*/ 2612727 h 6056768"/>
              <a:gd name="connsiteX163" fmla="*/ 367695 w 7045981"/>
              <a:gd name="connsiteY163" fmla="*/ 2384831 h 6056768"/>
              <a:gd name="connsiteX164" fmla="*/ 386589 w 7045981"/>
              <a:gd name="connsiteY164" fmla="*/ 2243919 h 6056768"/>
              <a:gd name="connsiteX165" fmla="*/ 269757 w 7045981"/>
              <a:gd name="connsiteY165" fmla="*/ 1987464 h 6056768"/>
              <a:gd name="connsiteX166" fmla="*/ 110248 w 7045981"/>
              <a:gd name="connsiteY166" fmla="*/ 1653163 h 6056768"/>
              <a:gd name="connsiteX167" fmla="*/ 105020 w 7045981"/>
              <a:gd name="connsiteY167" fmla="*/ 1572510 h 6056768"/>
              <a:gd name="connsiteX168" fmla="*/ 333819 w 7045981"/>
              <a:gd name="connsiteY168" fmla="*/ 1361368 h 6056768"/>
              <a:gd name="connsiteX169" fmla="*/ 81057 w 7045981"/>
              <a:gd name="connsiteY169" fmla="*/ 1235825 h 6056768"/>
              <a:gd name="connsiteX170" fmla="*/ 216193 w 7045981"/>
              <a:gd name="connsiteY170" fmla="*/ 948839 h 6056768"/>
              <a:gd name="connsiteX171" fmla="*/ 143783 w 7045981"/>
              <a:gd name="connsiteY171" fmla="*/ 710023 h 6056768"/>
              <a:gd name="connsiteX172" fmla="*/ 27747 w 7045981"/>
              <a:gd name="connsiteY172" fmla="*/ 561519 h 6056768"/>
              <a:gd name="connsiteX173" fmla="*/ 0 w 7045981"/>
              <a:gd name="connsiteY173" fmla="*/ 188422 h 6056768"/>
              <a:gd name="connsiteX174" fmla="*/ 701 w 7045981"/>
              <a:gd name="connsiteY17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862926 w 7045981"/>
              <a:gd name="connsiteY94" fmla="*/ 3597965 h 6056768"/>
              <a:gd name="connsiteX95" fmla="*/ 4906658 w 7045981"/>
              <a:gd name="connsiteY95" fmla="*/ 3709284 h 6056768"/>
              <a:gd name="connsiteX96" fmla="*/ 4924252 w 7045981"/>
              <a:gd name="connsiteY96" fmla="*/ 3873034 h 6056768"/>
              <a:gd name="connsiteX97" fmla="*/ 4870877 w 7045981"/>
              <a:gd name="connsiteY97" fmla="*/ 4063117 h 6056768"/>
              <a:gd name="connsiteX98" fmla="*/ 4890477 w 7045981"/>
              <a:gd name="connsiteY98" fmla="*/ 4215293 h 6056768"/>
              <a:gd name="connsiteX99" fmla="*/ 4926536 w 7045981"/>
              <a:gd name="connsiteY99" fmla="*/ 4373217 h 6056768"/>
              <a:gd name="connsiteX100" fmla="*/ 4974244 w 7045981"/>
              <a:gd name="connsiteY100" fmla="*/ 4512365 h 6056768"/>
              <a:gd name="connsiteX101" fmla="*/ 5025927 w 7045981"/>
              <a:gd name="connsiteY101" fmla="*/ 4651513 h 6056768"/>
              <a:gd name="connsiteX102" fmla="*/ 5053440 w 7045981"/>
              <a:gd name="connsiteY102" fmla="*/ 4749448 h 6056768"/>
              <a:gd name="connsiteX103" fmla="*/ 4914352 w 7045981"/>
              <a:gd name="connsiteY103" fmla="*/ 4788544 h 6056768"/>
              <a:gd name="connsiteX104" fmla="*/ 4659594 w 7045981"/>
              <a:gd name="connsiteY104" fmla="*/ 4679362 h 6056768"/>
              <a:gd name="connsiteX105" fmla="*/ 4441506 w 7045981"/>
              <a:gd name="connsiteY105" fmla="*/ 4615732 h 6056768"/>
              <a:gd name="connsiteX106" fmla="*/ 4219419 w 7045981"/>
              <a:gd name="connsiteY106" fmla="*/ 4577865 h 6056768"/>
              <a:gd name="connsiteX107" fmla="*/ 4241063 w 7045981"/>
              <a:gd name="connsiteY107" fmla="*/ 4756700 h 6056768"/>
              <a:gd name="connsiteX108" fmla="*/ 4318261 w 7045981"/>
              <a:gd name="connsiteY108" fmla="*/ 4961614 h 6056768"/>
              <a:gd name="connsiteX109" fmla="*/ 4401590 w 7045981"/>
              <a:gd name="connsiteY109" fmla="*/ 5147800 h 6056768"/>
              <a:gd name="connsiteX110" fmla="*/ 4341146 w 7045981"/>
              <a:gd name="connsiteY110" fmla="*/ 5234371 h 6056768"/>
              <a:gd name="connsiteX111" fmla="*/ 4191040 w 7045981"/>
              <a:gd name="connsiteY111" fmla="*/ 5327374 h 6056768"/>
              <a:gd name="connsiteX112" fmla="*/ 4093772 w 7045981"/>
              <a:gd name="connsiteY112" fmla="*/ 5383191 h 6056768"/>
              <a:gd name="connsiteX113" fmla="*/ 4246700 w 7045981"/>
              <a:gd name="connsiteY113" fmla="*/ 5550010 h 6056768"/>
              <a:gd name="connsiteX114" fmla="*/ 4455911 w 7045981"/>
              <a:gd name="connsiteY114" fmla="*/ 5763437 h 6056768"/>
              <a:gd name="connsiteX115" fmla="*/ 4365377 w 7045981"/>
              <a:gd name="connsiteY115" fmla="*/ 5989773 h 6056768"/>
              <a:gd name="connsiteX116" fmla="*/ 4250161 w 7045981"/>
              <a:gd name="connsiteY116" fmla="*/ 5957703 h 6056768"/>
              <a:gd name="connsiteX117" fmla="*/ 4075746 w 7045981"/>
              <a:gd name="connsiteY117" fmla="*/ 6015162 h 6056768"/>
              <a:gd name="connsiteX118" fmla="*/ 3938958 w 7045981"/>
              <a:gd name="connsiteY118" fmla="*/ 6056768 h 6056768"/>
              <a:gd name="connsiteX119" fmla="*/ 3713349 w 7045981"/>
              <a:gd name="connsiteY119" fmla="*/ 5839422 h 6056768"/>
              <a:gd name="connsiteX120" fmla="*/ 3507228 w 7045981"/>
              <a:gd name="connsiteY120" fmla="*/ 5486400 h 6056768"/>
              <a:gd name="connsiteX121" fmla="*/ 3449492 w 7045981"/>
              <a:gd name="connsiteY121" fmla="*/ 5402694 h 6056768"/>
              <a:gd name="connsiteX122" fmla="*/ 3440394 w 7045981"/>
              <a:gd name="connsiteY122" fmla="*/ 5311709 h 6056768"/>
              <a:gd name="connsiteX123" fmla="*/ 3360129 w 7045981"/>
              <a:gd name="connsiteY123" fmla="*/ 5224007 h 6056768"/>
              <a:gd name="connsiteX124" fmla="*/ 3313015 w 7045981"/>
              <a:gd name="connsiteY124" fmla="*/ 5143386 h 6056768"/>
              <a:gd name="connsiteX125" fmla="*/ 3238062 w 7045981"/>
              <a:gd name="connsiteY125" fmla="*/ 5093616 h 6056768"/>
              <a:gd name="connsiteX126" fmla="*/ 3208382 w 7045981"/>
              <a:gd name="connsiteY126" fmla="*/ 4965965 h 6056768"/>
              <a:gd name="connsiteX127" fmla="*/ 3267522 w 7045981"/>
              <a:gd name="connsiteY127" fmla="*/ 4861333 h 6056768"/>
              <a:gd name="connsiteX128" fmla="*/ 3185200 w 7045981"/>
              <a:gd name="connsiteY128" fmla="*/ 4738978 h 6056768"/>
              <a:gd name="connsiteX129" fmla="*/ 3085552 w 7045981"/>
              <a:gd name="connsiteY129" fmla="*/ 4652067 h 6056768"/>
              <a:gd name="connsiteX130" fmla="*/ 3076454 w 7045981"/>
              <a:gd name="connsiteY130" fmla="*/ 4488293 h 6056768"/>
              <a:gd name="connsiteX131" fmla="*/ 3176538 w 7045981"/>
              <a:gd name="connsiteY131" fmla="*/ 4297225 h 6056768"/>
              <a:gd name="connsiteX132" fmla="*/ 2985469 w 7045981"/>
              <a:gd name="connsiteY132" fmla="*/ 4297226 h 6056768"/>
              <a:gd name="connsiteX133" fmla="*/ 2876286 w 7045981"/>
              <a:gd name="connsiteY133" fmla="*/ 4233536 h 6056768"/>
              <a:gd name="connsiteX134" fmla="*/ 2830566 w 7045981"/>
              <a:gd name="connsiteY134" fmla="*/ 4138362 h 6056768"/>
              <a:gd name="connsiteX135" fmla="*/ 2876286 w 7045981"/>
              <a:gd name="connsiteY135" fmla="*/ 4001524 h 6056768"/>
              <a:gd name="connsiteX136" fmla="*/ 2859197 w 7045981"/>
              <a:gd name="connsiteY136" fmla="*/ 3848431 h 6056768"/>
              <a:gd name="connsiteX137" fmla="*/ 2844442 w 7045981"/>
              <a:gd name="connsiteY137" fmla="*/ 3414670 h 6056768"/>
              <a:gd name="connsiteX138" fmla="*/ 2898715 w 7045981"/>
              <a:gd name="connsiteY138" fmla="*/ 3219412 h 6056768"/>
              <a:gd name="connsiteX139" fmla="*/ 2728882 w 7045981"/>
              <a:gd name="connsiteY139" fmla="*/ 3266723 h 6056768"/>
              <a:gd name="connsiteX140" fmla="*/ 2571486 w 7045981"/>
              <a:gd name="connsiteY140" fmla="*/ 3332784 h 6056768"/>
              <a:gd name="connsiteX141" fmla="*/ 2572950 w 7045981"/>
              <a:gd name="connsiteY141" fmla="*/ 3423037 h 6056768"/>
              <a:gd name="connsiteX142" fmla="*/ 2579589 w 7045981"/>
              <a:gd name="connsiteY142" fmla="*/ 3582031 h 6056768"/>
              <a:gd name="connsiteX143" fmla="*/ 2462624 w 7045981"/>
              <a:gd name="connsiteY143" fmla="*/ 3824071 h 6056768"/>
              <a:gd name="connsiteX144" fmla="*/ 2394046 w 7045981"/>
              <a:gd name="connsiteY144" fmla="*/ 3884212 h 6056768"/>
              <a:gd name="connsiteX145" fmla="*/ 2296727 w 7045981"/>
              <a:gd name="connsiteY145" fmla="*/ 4020891 h 6056768"/>
              <a:gd name="connsiteX146" fmla="*/ 2143856 w 7045981"/>
              <a:gd name="connsiteY146" fmla="*/ 3951482 h 6056768"/>
              <a:gd name="connsiteX147" fmla="*/ 2081159 w 7045981"/>
              <a:gd name="connsiteY147" fmla="*/ 3857389 h 6056768"/>
              <a:gd name="connsiteX148" fmla="*/ 1975534 w 7045981"/>
              <a:gd name="connsiteY148" fmla="*/ 3714921 h 6056768"/>
              <a:gd name="connsiteX149" fmla="*/ 1841430 w 7045981"/>
              <a:gd name="connsiteY149" fmla="*/ 3673503 h 6056768"/>
              <a:gd name="connsiteX150" fmla="*/ 1722160 w 7045981"/>
              <a:gd name="connsiteY150" fmla="*/ 3629770 h 6056768"/>
              <a:gd name="connsiteX151" fmla="*/ 1577760 w 7045981"/>
              <a:gd name="connsiteY151" fmla="*/ 3580909 h 6056768"/>
              <a:gd name="connsiteX152" fmla="*/ 1348449 w 7045981"/>
              <a:gd name="connsiteY152" fmla="*/ 3419061 h 6056768"/>
              <a:gd name="connsiteX153" fmla="*/ 1221228 w 7045981"/>
              <a:gd name="connsiteY153" fmla="*/ 3315694 h 6056768"/>
              <a:gd name="connsiteX154" fmla="*/ 1121837 w 7045981"/>
              <a:gd name="connsiteY154" fmla="*/ 3244132 h 6056768"/>
              <a:gd name="connsiteX155" fmla="*/ 1002567 w 7045981"/>
              <a:gd name="connsiteY155" fmla="*/ 3152692 h 6056768"/>
              <a:gd name="connsiteX156" fmla="*/ 877752 w 7045981"/>
              <a:gd name="connsiteY156" fmla="*/ 3072899 h 6056768"/>
              <a:gd name="connsiteX157" fmla="*/ 792728 w 7045981"/>
              <a:gd name="connsiteY157" fmla="*/ 3027983 h 6056768"/>
              <a:gd name="connsiteX158" fmla="*/ 744150 w 7045981"/>
              <a:gd name="connsiteY158" fmla="*/ 3124863 h 6056768"/>
              <a:gd name="connsiteX159" fmla="*/ 692466 w 7045981"/>
              <a:gd name="connsiteY159" fmla="*/ 3037398 h 6056768"/>
              <a:gd name="connsiteX160" fmla="*/ 658812 w 7045981"/>
              <a:gd name="connsiteY160" fmla="*/ 2924792 h 6056768"/>
              <a:gd name="connsiteX161" fmla="*/ 454280 w 7045981"/>
              <a:gd name="connsiteY161" fmla="*/ 2793899 h 6056768"/>
              <a:gd name="connsiteX162" fmla="*/ 569814 w 7045981"/>
              <a:gd name="connsiteY162" fmla="*/ 2654944 h 6056768"/>
              <a:gd name="connsiteX163" fmla="*/ 668931 w 7045981"/>
              <a:gd name="connsiteY163" fmla="*/ 2612727 h 6056768"/>
              <a:gd name="connsiteX164" fmla="*/ 367695 w 7045981"/>
              <a:gd name="connsiteY164" fmla="*/ 2384831 h 6056768"/>
              <a:gd name="connsiteX165" fmla="*/ 386589 w 7045981"/>
              <a:gd name="connsiteY165" fmla="*/ 2243919 h 6056768"/>
              <a:gd name="connsiteX166" fmla="*/ 269757 w 7045981"/>
              <a:gd name="connsiteY166" fmla="*/ 1987464 h 6056768"/>
              <a:gd name="connsiteX167" fmla="*/ 110248 w 7045981"/>
              <a:gd name="connsiteY167" fmla="*/ 1653163 h 6056768"/>
              <a:gd name="connsiteX168" fmla="*/ 105020 w 7045981"/>
              <a:gd name="connsiteY168" fmla="*/ 1572510 h 6056768"/>
              <a:gd name="connsiteX169" fmla="*/ 333819 w 7045981"/>
              <a:gd name="connsiteY169" fmla="*/ 1361368 h 6056768"/>
              <a:gd name="connsiteX170" fmla="*/ 81057 w 7045981"/>
              <a:gd name="connsiteY170" fmla="*/ 1235825 h 6056768"/>
              <a:gd name="connsiteX171" fmla="*/ 216193 w 7045981"/>
              <a:gd name="connsiteY171" fmla="*/ 948839 h 6056768"/>
              <a:gd name="connsiteX172" fmla="*/ 143783 w 7045981"/>
              <a:gd name="connsiteY172" fmla="*/ 710023 h 6056768"/>
              <a:gd name="connsiteX173" fmla="*/ 27747 w 7045981"/>
              <a:gd name="connsiteY173" fmla="*/ 561519 h 6056768"/>
              <a:gd name="connsiteX174" fmla="*/ 0 w 7045981"/>
              <a:gd name="connsiteY174" fmla="*/ 188422 h 6056768"/>
              <a:gd name="connsiteX175" fmla="*/ 701 w 7045981"/>
              <a:gd name="connsiteY17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862926 w 7045981"/>
              <a:gd name="connsiteY94" fmla="*/ 3597965 h 6056768"/>
              <a:gd name="connsiteX95" fmla="*/ 4906658 w 7045981"/>
              <a:gd name="connsiteY95" fmla="*/ 3709284 h 6056768"/>
              <a:gd name="connsiteX96" fmla="*/ 4924252 w 7045981"/>
              <a:gd name="connsiteY96" fmla="*/ 3873034 h 6056768"/>
              <a:gd name="connsiteX97" fmla="*/ 4870877 w 7045981"/>
              <a:gd name="connsiteY97" fmla="*/ 4063117 h 6056768"/>
              <a:gd name="connsiteX98" fmla="*/ 4890477 w 7045981"/>
              <a:gd name="connsiteY98" fmla="*/ 4215293 h 6056768"/>
              <a:gd name="connsiteX99" fmla="*/ 4926536 w 7045981"/>
              <a:gd name="connsiteY99" fmla="*/ 4373217 h 6056768"/>
              <a:gd name="connsiteX100" fmla="*/ 4974244 w 7045981"/>
              <a:gd name="connsiteY100" fmla="*/ 4512365 h 6056768"/>
              <a:gd name="connsiteX101" fmla="*/ 5025927 w 7045981"/>
              <a:gd name="connsiteY101" fmla="*/ 4651513 h 6056768"/>
              <a:gd name="connsiteX102" fmla="*/ 5053440 w 7045981"/>
              <a:gd name="connsiteY102" fmla="*/ 4749448 h 6056768"/>
              <a:gd name="connsiteX103" fmla="*/ 4914352 w 7045981"/>
              <a:gd name="connsiteY103" fmla="*/ 4788544 h 6056768"/>
              <a:gd name="connsiteX104" fmla="*/ 4659594 w 7045981"/>
              <a:gd name="connsiteY104" fmla="*/ 4679362 h 6056768"/>
              <a:gd name="connsiteX105" fmla="*/ 4441506 w 7045981"/>
              <a:gd name="connsiteY105" fmla="*/ 4615732 h 6056768"/>
              <a:gd name="connsiteX106" fmla="*/ 4219419 w 7045981"/>
              <a:gd name="connsiteY106" fmla="*/ 4577865 h 6056768"/>
              <a:gd name="connsiteX107" fmla="*/ 4218870 w 7045981"/>
              <a:gd name="connsiteY107" fmla="*/ 4663440 h 6056768"/>
              <a:gd name="connsiteX108" fmla="*/ 4241063 w 7045981"/>
              <a:gd name="connsiteY108" fmla="*/ 4756700 h 6056768"/>
              <a:gd name="connsiteX109" fmla="*/ 4318261 w 7045981"/>
              <a:gd name="connsiteY109" fmla="*/ 4961614 h 6056768"/>
              <a:gd name="connsiteX110" fmla="*/ 4401590 w 7045981"/>
              <a:gd name="connsiteY110" fmla="*/ 5147800 h 6056768"/>
              <a:gd name="connsiteX111" fmla="*/ 4341146 w 7045981"/>
              <a:gd name="connsiteY111" fmla="*/ 5234371 h 6056768"/>
              <a:gd name="connsiteX112" fmla="*/ 4191040 w 7045981"/>
              <a:gd name="connsiteY112" fmla="*/ 5327374 h 6056768"/>
              <a:gd name="connsiteX113" fmla="*/ 4093772 w 7045981"/>
              <a:gd name="connsiteY113" fmla="*/ 5383191 h 6056768"/>
              <a:gd name="connsiteX114" fmla="*/ 4246700 w 7045981"/>
              <a:gd name="connsiteY114" fmla="*/ 5550010 h 6056768"/>
              <a:gd name="connsiteX115" fmla="*/ 4455911 w 7045981"/>
              <a:gd name="connsiteY115" fmla="*/ 5763437 h 6056768"/>
              <a:gd name="connsiteX116" fmla="*/ 4365377 w 7045981"/>
              <a:gd name="connsiteY116" fmla="*/ 5989773 h 6056768"/>
              <a:gd name="connsiteX117" fmla="*/ 4250161 w 7045981"/>
              <a:gd name="connsiteY117" fmla="*/ 5957703 h 6056768"/>
              <a:gd name="connsiteX118" fmla="*/ 4075746 w 7045981"/>
              <a:gd name="connsiteY118" fmla="*/ 6015162 h 6056768"/>
              <a:gd name="connsiteX119" fmla="*/ 3938958 w 7045981"/>
              <a:gd name="connsiteY119" fmla="*/ 6056768 h 6056768"/>
              <a:gd name="connsiteX120" fmla="*/ 3713349 w 7045981"/>
              <a:gd name="connsiteY120" fmla="*/ 5839422 h 6056768"/>
              <a:gd name="connsiteX121" fmla="*/ 3507228 w 7045981"/>
              <a:gd name="connsiteY121" fmla="*/ 5486400 h 6056768"/>
              <a:gd name="connsiteX122" fmla="*/ 3449492 w 7045981"/>
              <a:gd name="connsiteY122" fmla="*/ 5402694 h 6056768"/>
              <a:gd name="connsiteX123" fmla="*/ 3440394 w 7045981"/>
              <a:gd name="connsiteY123" fmla="*/ 5311709 h 6056768"/>
              <a:gd name="connsiteX124" fmla="*/ 3360129 w 7045981"/>
              <a:gd name="connsiteY124" fmla="*/ 5224007 h 6056768"/>
              <a:gd name="connsiteX125" fmla="*/ 3313015 w 7045981"/>
              <a:gd name="connsiteY125" fmla="*/ 5143386 h 6056768"/>
              <a:gd name="connsiteX126" fmla="*/ 3238062 w 7045981"/>
              <a:gd name="connsiteY126" fmla="*/ 5093616 h 6056768"/>
              <a:gd name="connsiteX127" fmla="*/ 3208382 w 7045981"/>
              <a:gd name="connsiteY127" fmla="*/ 4965965 h 6056768"/>
              <a:gd name="connsiteX128" fmla="*/ 3267522 w 7045981"/>
              <a:gd name="connsiteY128" fmla="*/ 4861333 h 6056768"/>
              <a:gd name="connsiteX129" fmla="*/ 3185200 w 7045981"/>
              <a:gd name="connsiteY129" fmla="*/ 4738978 h 6056768"/>
              <a:gd name="connsiteX130" fmla="*/ 3085552 w 7045981"/>
              <a:gd name="connsiteY130" fmla="*/ 4652067 h 6056768"/>
              <a:gd name="connsiteX131" fmla="*/ 3076454 w 7045981"/>
              <a:gd name="connsiteY131" fmla="*/ 4488293 h 6056768"/>
              <a:gd name="connsiteX132" fmla="*/ 3176538 w 7045981"/>
              <a:gd name="connsiteY132" fmla="*/ 4297225 h 6056768"/>
              <a:gd name="connsiteX133" fmla="*/ 2985469 w 7045981"/>
              <a:gd name="connsiteY133" fmla="*/ 4297226 h 6056768"/>
              <a:gd name="connsiteX134" fmla="*/ 2876286 w 7045981"/>
              <a:gd name="connsiteY134" fmla="*/ 4233536 h 6056768"/>
              <a:gd name="connsiteX135" fmla="*/ 2830566 w 7045981"/>
              <a:gd name="connsiteY135" fmla="*/ 4138362 h 6056768"/>
              <a:gd name="connsiteX136" fmla="*/ 2876286 w 7045981"/>
              <a:gd name="connsiteY136" fmla="*/ 4001524 h 6056768"/>
              <a:gd name="connsiteX137" fmla="*/ 2859197 w 7045981"/>
              <a:gd name="connsiteY137" fmla="*/ 3848431 h 6056768"/>
              <a:gd name="connsiteX138" fmla="*/ 2844442 w 7045981"/>
              <a:gd name="connsiteY138" fmla="*/ 3414670 h 6056768"/>
              <a:gd name="connsiteX139" fmla="*/ 2898715 w 7045981"/>
              <a:gd name="connsiteY139" fmla="*/ 3219412 h 6056768"/>
              <a:gd name="connsiteX140" fmla="*/ 2728882 w 7045981"/>
              <a:gd name="connsiteY140" fmla="*/ 3266723 h 6056768"/>
              <a:gd name="connsiteX141" fmla="*/ 2571486 w 7045981"/>
              <a:gd name="connsiteY141" fmla="*/ 3332784 h 6056768"/>
              <a:gd name="connsiteX142" fmla="*/ 2572950 w 7045981"/>
              <a:gd name="connsiteY142" fmla="*/ 3423037 h 6056768"/>
              <a:gd name="connsiteX143" fmla="*/ 2579589 w 7045981"/>
              <a:gd name="connsiteY143" fmla="*/ 3582031 h 6056768"/>
              <a:gd name="connsiteX144" fmla="*/ 2462624 w 7045981"/>
              <a:gd name="connsiteY144" fmla="*/ 3824071 h 6056768"/>
              <a:gd name="connsiteX145" fmla="*/ 2394046 w 7045981"/>
              <a:gd name="connsiteY145" fmla="*/ 3884212 h 6056768"/>
              <a:gd name="connsiteX146" fmla="*/ 2296727 w 7045981"/>
              <a:gd name="connsiteY146" fmla="*/ 4020891 h 6056768"/>
              <a:gd name="connsiteX147" fmla="*/ 2143856 w 7045981"/>
              <a:gd name="connsiteY147" fmla="*/ 3951482 h 6056768"/>
              <a:gd name="connsiteX148" fmla="*/ 2081159 w 7045981"/>
              <a:gd name="connsiteY148" fmla="*/ 3857389 h 6056768"/>
              <a:gd name="connsiteX149" fmla="*/ 1975534 w 7045981"/>
              <a:gd name="connsiteY149" fmla="*/ 3714921 h 6056768"/>
              <a:gd name="connsiteX150" fmla="*/ 1841430 w 7045981"/>
              <a:gd name="connsiteY150" fmla="*/ 3673503 h 6056768"/>
              <a:gd name="connsiteX151" fmla="*/ 1722160 w 7045981"/>
              <a:gd name="connsiteY151" fmla="*/ 3629770 h 6056768"/>
              <a:gd name="connsiteX152" fmla="*/ 1577760 w 7045981"/>
              <a:gd name="connsiteY152" fmla="*/ 3580909 h 6056768"/>
              <a:gd name="connsiteX153" fmla="*/ 1348449 w 7045981"/>
              <a:gd name="connsiteY153" fmla="*/ 3419061 h 6056768"/>
              <a:gd name="connsiteX154" fmla="*/ 1221228 w 7045981"/>
              <a:gd name="connsiteY154" fmla="*/ 3315694 h 6056768"/>
              <a:gd name="connsiteX155" fmla="*/ 1121837 w 7045981"/>
              <a:gd name="connsiteY155" fmla="*/ 3244132 h 6056768"/>
              <a:gd name="connsiteX156" fmla="*/ 1002567 w 7045981"/>
              <a:gd name="connsiteY156" fmla="*/ 3152692 h 6056768"/>
              <a:gd name="connsiteX157" fmla="*/ 877752 w 7045981"/>
              <a:gd name="connsiteY157" fmla="*/ 3072899 h 6056768"/>
              <a:gd name="connsiteX158" fmla="*/ 792728 w 7045981"/>
              <a:gd name="connsiteY158" fmla="*/ 3027983 h 6056768"/>
              <a:gd name="connsiteX159" fmla="*/ 744150 w 7045981"/>
              <a:gd name="connsiteY159" fmla="*/ 3124863 h 6056768"/>
              <a:gd name="connsiteX160" fmla="*/ 692466 w 7045981"/>
              <a:gd name="connsiteY160" fmla="*/ 3037398 h 6056768"/>
              <a:gd name="connsiteX161" fmla="*/ 658812 w 7045981"/>
              <a:gd name="connsiteY161" fmla="*/ 2924792 h 6056768"/>
              <a:gd name="connsiteX162" fmla="*/ 454280 w 7045981"/>
              <a:gd name="connsiteY162" fmla="*/ 2793899 h 6056768"/>
              <a:gd name="connsiteX163" fmla="*/ 569814 w 7045981"/>
              <a:gd name="connsiteY163" fmla="*/ 2654944 h 6056768"/>
              <a:gd name="connsiteX164" fmla="*/ 668931 w 7045981"/>
              <a:gd name="connsiteY164" fmla="*/ 2612727 h 6056768"/>
              <a:gd name="connsiteX165" fmla="*/ 367695 w 7045981"/>
              <a:gd name="connsiteY165" fmla="*/ 2384831 h 6056768"/>
              <a:gd name="connsiteX166" fmla="*/ 386589 w 7045981"/>
              <a:gd name="connsiteY166" fmla="*/ 2243919 h 6056768"/>
              <a:gd name="connsiteX167" fmla="*/ 269757 w 7045981"/>
              <a:gd name="connsiteY167" fmla="*/ 1987464 h 6056768"/>
              <a:gd name="connsiteX168" fmla="*/ 110248 w 7045981"/>
              <a:gd name="connsiteY168" fmla="*/ 1653163 h 6056768"/>
              <a:gd name="connsiteX169" fmla="*/ 105020 w 7045981"/>
              <a:gd name="connsiteY169" fmla="*/ 1572510 h 6056768"/>
              <a:gd name="connsiteX170" fmla="*/ 333819 w 7045981"/>
              <a:gd name="connsiteY170" fmla="*/ 1361368 h 6056768"/>
              <a:gd name="connsiteX171" fmla="*/ 81057 w 7045981"/>
              <a:gd name="connsiteY171" fmla="*/ 1235825 h 6056768"/>
              <a:gd name="connsiteX172" fmla="*/ 216193 w 7045981"/>
              <a:gd name="connsiteY172" fmla="*/ 948839 h 6056768"/>
              <a:gd name="connsiteX173" fmla="*/ 143783 w 7045981"/>
              <a:gd name="connsiteY173" fmla="*/ 710023 h 6056768"/>
              <a:gd name="connsiteX174" fmla="*/ 27747 w 7045981"/>
              <a:gd name="connsiteY174" fmla="*/ 561519 h 6056768"/>
              <a:gd name="connsiteX175" fmla="*/ 0 w 7045981"/>
              <a:gd name="connsiteY175" fmla="*/ 188422 h 6056768"/>
              <a:gd name="connsiteX176" fmla="*/ 701 w 7045981"/>
              <a:gd name="connsiteY17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862926 w 7045981"/>
              <a:gd name="connsiteY94" fmla="*/ 3597965 h 6056768"/>
              <a:gd name="connsiteX95" fmla="*/ 4906658 w 7045981"/>
              <a:gd name="connsiteY95" fmla="*/ 3709284 h 6056768"/>
              <a:gd name="connsiteX96" fmla="*/ 4924252 w 7045981"/>
              <a:gd name="connsiteY96" fmla="*/ 3873034 h 6056768"/>
              <a:gd name="connsiteX97" fmla="*/ 4870877 w 7045981"/>
              <a:gd name="connsiteY97" fmla="*/ 4063117 h 6056768"/>
              <a:gd name="connsiteX98" fmla="*/ 4890477 w 7045981"/>
              <a:gd name="connsiteY98" fmla="*/ 4215293 h 6056768"/>
              <a:gd name="connsiteX99" fmla="*/ 4926536 w 7045981"/>
              <a:gd name="connsiteY99" fmla="*/ 4373217 h 6056768"/>
              <a:gd name="connsiteX100" fmla="*/ 4974244 w 7045981"/>
              <a:gd name="connsiteY100" fmla="*/ 4512365 h 6056768"/>
              <a:gd name="connsiteX101" fmla="*/ 5025927 w 7045981"/>
              <a:gd name="connsiteY101" fmla="*/ 4651513 h 6056768"/>
              <a:gd name="connsiteX102" fmla="*/ 5053440 w 7045981"/>
              <a:gd name="connsiteY102" fmla="*/ 4749448 h 6056768"/>
              <a:gd name="connsiteX103" fmla="*/ 4914352 w 7045981"/>
              <a:gd name="connsiteY103" fmla="*/ 4788544 h 6056768"/>
              <a:gd name="connsiteX104" fmla="*/ 4807266 w 7045981"/>
              <a:gd name="connsiteY104" fmla="*/ 4735002 h 6056768"/>
              <a:gd name="connsiteX105" fmla="*/ 4659594 w 7045981"/>
              <a:gd name="connsiteY105" fmla="*/ 4679362 h 6056768"/>
              <a:gd name="connsiteX106" fmla="*/ 4441506 w 7045981"/>
              <a:gd name="connsiteY106" fmla="*/ 4615732 h 6056768"/>
              <a:gd name="connsiteX107" fmla="*/ 4219419 w 7045981"/>
              <a:gd name="connsiteY107" fmla="*/ 4577865 h 6056768"/>
              <a:gd name="connsiteX108" fmla="*/ 4218870 w 7045981"/>
              <a:gd name="connsiteY108" fmla="*/ 4663440 h 6056768"/>
              <a:gd name="connsiteX109" fmla="*/ 4241063 w 7045981"/>
              <a:gd name="connsiteY109" fmla="*/ 4756700 h 6056768"/>
              <a:gd name="connsiteX110" fmla="*/ 4318261 w 7045981"/>
              <a:gd name="connsiteY110" fmla="*/ 4961614 h 6056768"/>
              <a:gd name="connsiteX111" fmla="*/ 4401590 w 7045981"/>
              <a:gd name="connsiteY111" fmla="*/ 5147800 h 6056768"/>
              <a:gd name="connsiteX112" fmla="*/ 4341146 w 7045981"/>
              <a:gd name="connsiteY112" fmla="*/ 5234371 h 6056768"/>
              <a:gd name="connsiteX113" fmla="*/ 4191040 w 7045981"/>
              <a:gd name="connsiteY113" fmla="*/ 5327374 h 6056768"/>
              <a:gd name="connsiteX114" fmla="*/ 4093772 w 7045981"/>
              <a:gd name="connsiteY114" fmla="*/ 5383191 h 6056768"/>
              <a:gd name="connsiteX115" fmla="*/ 4246700 w 7045981"/>
              <a:gd name="connsiteY115" fmla="*/ 5550010 h 6056768"/>
              <a:gd name="connsiteX116" fmla="*/ 4455911 w 7045981"/>
              <a:gd name="connsiteY116" fmla="*/ 5763437 h 6056768"/>
              <a:gd name="connsiteX117" fmla="*/ 4365377 w 7045981"/>
              <a:gd name="connsiteY117" fmla="*/ 5989773 h 6056768"/>
              <a:gd name="connsiteX118" fmla="*/ 4250161 w 7045981"/>
              <a:gd name="connsiteY118" fmla="*/ 5957703 h 6056768"/>
              <a:gd name="connsiteX119" fmla="*/ 4075746 w 7045981"/>
              <a:gd name="connsiteY119" fmla="*/ 6015162 h 6056768"/>
              <a:gd name="connsiteX120" fmla="*/ 3938958 w 7045981"/>
              <a:gd name="connsiteY120" fmla="*/ 6056768 h 6056768"/>
              <a:gd name="connsiteX121" fmla="*/ 3713349 w 7045981"/>
              <a:gd name="connsiteY121" fmla="*/ 5839422 h 6056768"/>
              <a:gd name="connsiteX122" fmla="*/ 3507228 w 7045981"/>
              <a:gd name="connsiteY122" fmla="*/ 5486400 h 6056768"/>
              <a:gd name="connsiteX123" fmla="*/ 3449492 w 7045981"/>
              <a:gd name="connsiteY123" fmla="*/ 5402694 h 6056768"/>
              <a:gd name="connsiteX124" fmla="*/ 3440394 w 7045981"/>
              <a:gd name="connsiteY124" fmla="*/ 5311709 h 6056768"/>
              <a:gd name="connsiteX125" fmla="*/ 3360129 w 7045981"/>
              <a:gd name="connsiteY125" fmla="*/ 5224007 h 6056768"/>
              <a:gd name="connsiteX126" fmla="*/ 3313015 w 7045981"/>
              <a:gd name="connsiteY126" fmla="*/ 5143386 h 6056768"/>
              <a:gd name="connsiteX127" fmla="*/ 3238062 w 7045981"/>
              <a:gd name="connsiteY127" fmla="*/ 5093616 h 6056768"/>
              <a:gd name="connsiteX128" fmla="*/ 3208382 w 7045981"/>
              <a:gd name="connsiteY128" fmla="*/ 4965965 h 6056768"/>
              <a:gd name="connsiteX129" fmla="*/ 3267522 w 7045981"/>
              <a:gd name="connsiteY129" fmla="*/ 4861333 h 6056768"/>
              <a:gd name="connsiteX130" fmla="*/ 3185200 w 7045981"/>
              <a:gd name="connsiteY130" fmla="*/ 4738978 h 6056768"/>
              <a:gd name="connsiteX131" fmla="*/ 3085552 w 7045981"/>
              <a:gd name="connsiteY131" fmla="*/ 4652067 h 6056768"/>
              <a:gd name="connsiteX132" fmla="*/ 3076454 w 7045981"/>
              <a:gd name="connsiteY132" fmla="*/ 4488293 h 6056768"/>
              <a:gd name="connsiteX133" fmla="*/ 3176538 w 7045981"/>
              <a:gd name="connsiteY133" fmla="*/ 4297225 h 6056768"/>
              <a:gd name="connsiteX134" fmla="*/ 2985469 w 7045981"/>
              <a:gd name="connsiteY134" fmla="*/ 4297226 h 6056768"/>
              <a:gd name="connsiteX135" fmla="*/ 2876286 w 7045981"/>
              <a:gd name="connsiteY135" fmla="*/ 4233536 h 6056768"/>
              <a:gd name="connsiteX136" fmla="*/ 2830566 w 7045981"/>
              <a:gd name="connsiteY136" fmla="*/ 4138362 h 6056768"/>
              <a:gd name="connsiteX137" fmla="*/ 2876286 w 7045981"/>
              <a:gd name="connsiteY137" fmla="*/ 4001524 h 6056768"/>
              <a:gd name="connsiteX138" fmla="*/ 2859197 w 7045981"/>
              <a:gd name="connsiteY138" fmla="*/ 3848431 h 6056768"/>
              <a:gd name="connsiteX139" fmla="*/ 2844442 w 7045981"/>
              <a:gd name="connsiteY139" fmla="*/ 3414670 h 6056768"/>
              <a:gd name="connsiteX140" fmla="*/ 2898715 w 7045981"/>
              <a:gd name="connsiteY140" fmla="*/ 3219412 h 6056768"/>
              <a:gd name="connsiteX141" fmla="*/ 2728882 w 7045981"/>
              <a:gd name="connsiteY141" fmla="*/ 3266723 h 6056768"/>
              <a:gd name="connsiteX142" fmla="*/ 2571486 w 7045981"/>
              <a:gd name="connsiteY142" fmla="*/ 3332784 h 6056768"/>
              <a:gd name="connsiteX143" fmla="*/ 2572950 w 7045981"/>
              <a:gd name="connsiteY143" fmla="*/ 3423037 h 6056768"/>
              <a:gd name="connsiteX144" fmla="*/ 2579589 w 7045981"/>
              <a:gd name="connsiteY144" fmla="*/ 3582031 h 6056768"/>
              <a:gd name="connsiteX145" fmla="*/ 2462624 w 7045981"/>
              <a:gd name="connsiteY145" fmla="*/ 3824071 h 6056768"/>
              <a:gd name="connsiteX146" fmla="*/ 2394046 w 7045981"/>
              <a:gd name="connsiteY146" fmla="*/ 3884212 h 6056768"/>
              <a:gd name="connsiteX147" fmla="*/ 2296727 w 7045981"/>
              <a:gd name="connsiteY147" fmla="*/ 4020891 h 6056768"/>
              <a:gd name="connsiteX148" fmla="*/ 2143856 w 7045981"/>
              <a:gd name="connsiteY148" fmla="*/ 3951482 h 6056768"/>
              <a:gd name="connsiteX149" fmla="*/ 2081159 w 7045981"/>
              <a:gd name="connsiteY149" fmla="*/ 3857389 h 6056768"/>
              <a:gd name="connsiteX150" fmla="*/ 1975534 w 7045981"/>
              <a:gd name="connsiteY150" fmla="*/ 3714921 h 6056768"/>
              <a:gd name="connsiteX151" fmla="*/ 1841430 w 7045981"/>
              <a:gd name="connsiteY151" fmla="*/ 3673503 h 6056768"/>
              <a:gd name="connsiteX152" fmla="*/ 1722160 w 7045981"/>
              <a:gd name="connsiteY152" fmla="*/ 3629770 h 6056768"/>
              <a:gd name="connsiteX153" fmla="*/ 1577760 w 7045981"/>
              <a:gd name="connsiteY153" fmla="*/ 3580909 h 6056768"/>
              <a:gd name="connsiteX154" fmla="*/ 1348449 w 7045981"/>
              <a:gd name="connsiteY154" fmla="*/ 3419061 h 6056768"/>
              <a:gd name="connsiteX155" fmla="*/ 1221228 w 7045981"/>
              <a:gd name="connsiteY155" fmla="*/ 3315694 h 6056768"/>
              <a:gd name="connsiteX156" fmla="*/ 1121837 w 7045981"/>
              <a:gd name="connsiteY156" fmla="*/ 3244132 h 6056768"/>
              <a:gd name="connsiteX157" fmla="*/ 1002567 w 7045981"/>
              <a:gd name="connsiteY157" fmla="*/ 3152692 h 6056768"/>
              <a:gd name="connsiteX158" fmla="*/ 877752 w 7045981"/>
              <a:gd name="connsiteY158" fmla="*/ 3072899 h 6056768"/>
              <a:gd name="connsiteX159" fmla="*/ 792728 w 7045981"/>
              <a:gd name="connsiteY159" fmla="*/ 3027983 h 6056768"/>
              <a:gd name="connsiteX160" fmla="*/ 744150 w 7045981"/>
              <a:gd name="connsiteY160" fmla="*/ 3124863 h 6056768"/>
              <a:gd name="connsiteX161" fmla="*/ 692466 w 7045981"/>
              <a:gd name="connsiteY161" fmla="*/ 3037398 h 6056768"/>
              <a:gd name="connsiteX162" fmla="*/ 658812 w 7045981"/>
              <a:gd name="connsiteY162" fmla="*/ 2924792 h 6056768"/>
              <a:gd name="connsiteX163" fmla="*/ 454280 w 7045981"/>
              <a:gd name="connsiteY163" fmla="*/ 2793899 h 6056768"/>
              <a:gd name="connsiteX164" fmla="*/ 569814 w 7045981"/>
              <a:gd name="connsiteY164" fmla="*/ 2654944 h 6056768"/>
              <a:gd name="connsiteX165" fmla="*/ 668931 w 7045981"/>
              <a:gd name="connsiteY165" fmla="*/ 2612727 h 6056768"/>
              <a:gd name="connsiteX166" fmla="*/ 367695 w 7045981"/>
              <a:gd name="connsiteY166" fmla="*/ 2384831 h 6056768"/>
              <a:gd name="connsiteX167" fmla="*/ 386589 w 7045981"/>
              <a:gd name="connsiteY167" fmla="*/ 2243919 h 6056768"/>
              <a:gd name="connsiteX168" fmla="*/ 269757 w 7045981"/>
              <a:gd name="connsiteY168" fmla="*/ 1987464 h 6056768"/>
              <a:gd name="connsiteX169" fmla="*/ 110248 w 7045981"/>
              <a:gd name="connsiteY169" fmla="*/ 1653163 h 6056768"/>
              <a:gd name="connsiteX170" fmla="*/ 105020 w 7045981"/>
              <a:gd name="connsiteY170" fmla="*/ 1572510 h 6056768"/>
              <a:gd name="connsiteX171" fmla="*/ 333819 w 7045981"/>
              <a:gd name="connsiteY171" fmla="*/ 1361368 h 6056768"/>
              <a:gd name="connsiteX172" fmla="*/ 81057 w 7045981"/>
              <a:gd name="connsiteY172" fmla="*/ 1235825 h 6056768"/>
              <a:gd name="connsiteX173" fmla="*/ 216193 w 7045981"/>
              <a:gd name="connsiteY173" fmla="*/ 948839 h 6056768"/>
              <a:gd name="connsiteX174" fmla="*/ 143783 w 7045981"/>
              <a:gd name="connsiteY174" fmla="*/ 710023 h 6056768"/>
              <a:gd name="connsiteX175" fmla="*/ 27747 w 7045981"/>
              <a:gd name="connsiteY175" fmla="*/ 561519 h 6056768"/>
              <a:gd name="connsiteX176" fmla="*/ 0 w 7045981"/>
              <a:gd name="connsiteY176" fmla="*/ 188422 h 6056768"/>
              <a:gd name="connsiteX177" fmla="*/ 701 w 7045981"/>
              <a:gd name="connsiteY17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862926 w 7045981"/>
              <a:gd name="connsiteY94" fmla="*/ 3597965 h 6056768"/>
              <a:gd name="connsiteX95" fmla="*/ 4906658 w 7045981"/>
              <a:gd name="connsiteY95" fmla="*/ 3709284 h 6056768"/>
              <a:gd name="connsiteX96" fmla="*/ 4924252 w 7045981"/>
              <a:gd name="connsiteY96" fmla="*/ 3873034 h 6056768"/>
              <a:gd name="connsiteX97" fmla="*/ 4870877 w 7045981"/>
              <a:gd name="connsiteY97" fmla="*/ 4063117 h 6056768"/>
              <a:gd name="connsiteX98" fmla="*/ 4890477 w 7045981"/>
              <a:gd name="connsiteY98" fmla="*/ 4215293 h 6056768"/>
              <a:gd name="connsiteX99" fmla="*/ 4926536 w 7045981"/>
              <a:gd name="connsiteY99" fmla="*/ 4373217 h 6056768"/>
              <a:gd name="connsiteX100" fmla="*/ 4974244 w 7045981"/>
              <a:gd name="connsiteY100" fmla="*/ 4512365 h 6056768"/>
              <a:gd name="connsiteX101" fmla="*/ 5025927 w 7045981"/>
              <a:gd name="connsiteY101" fmla="*/ 4651513 h 6056768"/>
              <a:gd name="connsiteX102" fmla="*/ 5053440 w 7045981"/>
              <a:gd name="connsiteY102" fmla="*/ 4749448 h 6056768"/>
              <a:gd name="connsiteX103" fmla="*/ 4914352 w 7045981"/>
              <a:gd name="connsiteY103" fmla="*/ 4788544 h 6056768"/>
              <a:gd name="connsiteX104" fmla="*/ 4807266 w 7045981"/>
              <a:gd name="connsiteY104" fmla="*/ 4735002 h 6056768"/>
              <a:gd name="connsiteX105" fmla="*/ 4659594 w 7045981"/>
              <a:gd name="connsiteY105" fmla="*/ 4679362 h 6056768"/>
              <a:gd name="connsiteX106" fmla="*/ 4441506 w 7045981"/>
              <a:gd name="connsiteY106" fmla="*/ 4615732 h 6056768"/>
              <a:gd name="connsiteX107" fmla="*/ 4219419 w 7045981"/>
              <a:gd name="connsiteY107" fmla="*/ 4577865 h 6056768"/>
              <a:gd name="connsiteX108" fmla="*/ 4218870 w 7045981"/>
              <a:gd name="connsiteY108" fmla="*/ 4663440 h 6056768"/>
              <a:gd name="connsiteX109" fmla="*/ 4241063 w 7045981"/>
              <a:gd name="connsiteY109" fmla="*/ 4756700 h 6056768"/>
              <a:gd name="connsiteX110" fmla="*/ 4318261 w 7045981"/>
              <a:gd name="connsiteY110" fmla="*/ 4961614 h 6056768"/>
              <a:gd name="connsiteX111" fmla="*/ 4401590 w 7045981"/>
              <a:gd name="connsiteY111" fmla="*/ 5147800 h 6056768"/>
              <a:gd name="connsiteX112" fmla="*/ 4341146 w 7045981"/>
              <a:gd name="connsiteY112" fmla="*/ 5234371 h 6056768"/>
              <a:gd name="connsiteX113" fmla="*/ 4191040 w 7045981"/>
              <a:gd name="connsiteY113" fmla="*/ 5327374 h 6056768"/>
              <a:gd name="connsiteX114" fmla="*/ 4093772 w 7045981"/>
              <a:gd name="connsiteY114" fmla="*/ 5383191 h 6056768"/>
              <a:gd name="connsiteX115" fmla="*/ 4246700 w 7045981"/>
              <a:gd name="connsiteY115" fmla="*/ 5550010 h 6056768"/>
              <a:gd name="connsiteX116" fmla="*/ 4455911 w 7045981"/>
              <a:gd name="connsiteY116" fmla="*/ 5763437 h 6056768"/>
              <a:gd name="connsiteX117" fmla="*/ 4365377 w 7045981"/>
              <a:gd name="connsiteY117" fmla="*/ 5989773 h 6056768"/>
              <a:gd name="connsiteX118" fmla="*/ 4250161 w 7045981"/>
              <a:gd name="connsiteY118" fmla="*/ 5957703 h 6056768"/>
              <a:gd name="connsiteX119" fmla="*/ 4075746 w 7045981"/>
              <a:gd name="connsiteY119" fmla="*/ 6015162 h 6056768"/>
              <a:gd name="connsiteX120" fmla="*/ 3938958 w 7045981"/>
              <a:gd name="connsiteY120" fmla="*/ 6056768 h 6056768"/>
              <a:gd name="connsiteX121" fmla="*/ 3713349 w 7045981"/>
              <a:gd name="connsiteY121" fmla="*/ 5839422 h 6056768"/>
              <a:gd name="connsiteX122" fmla="*/ 3507228 w 7045981"/>
              <a:gd name="connsiteY122" fmla="*/ 5486400 h 6056768"/>
              <a:gd name="connsiteX123" fmla="*/ 3449492 w 7045981"/>
              <a:gd name="connsiteY123" fmla="*/ 5402694 h 6056768"/>
              <a:gd name="connsiteX124" fmla="*/ 3440394 w 7045981"/>
              <a:gd name="connsiteY124" fmla="*/ 5311709 h 6056768"/>
              <a:gd name="connsiteX125" fmla="*/ 3399886 w 7045981"/>
              <a:gd name="connsiteY125" fmla="*/ 5267739 h 6056768"/>
              <a:gd name="connsiteX126" fmla="*/ 3360129 w 7045981"/>
              <a:gd name="connsiteY126" fmla="*/ 5224007 h 6056768"/>
              <a:gd name="connsiteX127" fmla="*/ 3313015 w 7045981"/>
              <a:gd name="connsiteY127" fmla="*/ 5143386 h 6056768"/>
              <a:gd name="connsiteX128" fmla="*/ 3238062 w 7045981"/>
              <a:gd name="connsiteY128" fmla="*/ 5093616 h 6056768"/>
              <a:gd name="connsiteX129" fmla="*/ 3208382 w 7045981"/>
              <a:gd name="connsiteY129" fmla="*/ 4965965 h 6056768"/>
              <a:gd name="connsiteX130" fmla="*/ 3267522 w 7045981"/>
              <a:gd name="connsiteY130" fmla="*/ 4861333 h 6056768"/>
              <a:gd name="connsiteX131" fmla="*/ 3185200 w 7045981"/>
              <a:gd name="connsiteY131" fmla="*/ 4738978 h 6056768"/>
              <a:gd name="connsiteX132" fmla="*/ 3085552 w 7045981"/>
              <a:gd name="connsiteY132" fmla="*/ 4652067 h 6056768"/>
              <a:gd name="connsiteX133" fmla="*/ 3076454 w 7045981"/>
              <a:gd name="connsiteY133" fmla="*/ 4488293 h 6056768"/>
              <a:gd name="connsiteX134" fmla="*/ 3176538 w 7045981"/>
              <a:gd name="connsiteY134" fmla="*/ 4297225 h 6056768"/>
              <a:gd name="connsiteX135" fmla="*/ 2985469 w 7045981"/>
              <a:gd name="connsiteY135" fmla="*/ 4297226 h 6056768"/>
              <a:gd name="connsiteX136" fmla="*/ 2876286 w 7045981"/>
              <a:gd name="connsiteY136" fmla="*/ 4233536 h 6056768"/>
              <a:gd name="connsiteX137" fmla="*/ 2830566 w 7045981"/>
              <a:gd name="connsiteY137" fmla="*/ 4138362 h 6056768"/>
              <a:gd name="connsiteX138" fmla="*/ 2876286 w 7045981"/>
              <a:gd name="connsiteY138" fmla="*/ 4001524 h 6056768"/>
              <a:gd name="connsiteX139" fmla="*/ 2859197 w 7045981"/>
              <a:gd name="connsiteY139" fmla="*/ 3848431 h 6056768"/>
              <a:gd name="connsiteX140" fmla="*/ 2844442 w 7045981"/>
              <a:gd name="connsiteY140" fmla="*/ 3414670 h 6056768"/>
              <a:gd name="connsiteX141" fmla="*/ 2898715 w 7045981"/>
              <a:gd name="connsiteY141" fmla="*/ 3219412 h 6056768"/>
              <a:gd name="connsiteX142" fmla="*/ 2728882 w 7045981"/>
              <a:gd name="connsiteY142" fmla="*/ 3266723 h 6056768"/>
              <a:gd name="connsiteX143" fmla="*/ 2571486 w 7045981"/>
              <a:gd name="connsiteY143" fmla="*/ 3332784 h 6056768"/>
              <a:gd name="connsiteX144" fmla="*/ 2572950 w 7045981"/>
              <a:gd name="connsiteY144" fmla="*/ 3423037 h 6056768"/>
              <a:gd name="connsiteX145" fmla="*/ 2579589 w 7045981"/>
              <a:gd name="connsiteY145" fmla="*/ 3582031 h 6056768"/>
              <a:gd name="connsiteX146" fmla="*/ 2462624 w 7045981"/>
              <a:gd name="connsiteY146" fmla="*/ 3824071 h 6056768"/>
              <a:gd name="connsiteX147" fmla="*/ 2394046 w 7045981"/>
              <a:gd name="connsiteY147" fmla="*/ 3884212 h 6056768"/>
              <a:gd name="connsiteX148" fmla="*/ 2296727 w 7045981"/>
              <a:gd name="connsiteY148" fmla="*/ 4020891 h 6056768"/>
              <a:gd name="connsiteX149" fmla="*/ 2143856 w 7045981"/>
              <a:gd name="connsiteY149" fmla="*/ 3951482 h 6056768"/>
              <a:gd name="connsiteX150" fmla="*/ 2081159 w 7045981"/>
              <a:gd name="connsiteY150" fmla="*/ 3857389 h 6056768"/>
              <a:gd name="connsiteX151" fmla="*/ 1975534 w 7045981"/>
              <a:gd name="connsiteY151" fmla="*/ 3714921 h 6056768"/>
              <a:gd name="connsiteX152" fmla="*/ 1841430 w 7045981"/>
              <a:gd name="connsiteY152" fmla="*/ 3673503 h 6056768"/>
              <a:gd name="connsiteX153" fmla="*/ 1722160 w 7045981"/>
              <a:gd name="connsiteY153" fmla="*/ 3629770 h 6056768"/>
              <a:gd name="connsiteX154" fmla="*/ 1577760 w 7045981"/>
              <a:gd name="connsiteY154" fmla="*/ 3580909 h 6056768"/>
              <a:gd name="connsiteX155" fmla="*/ 1348449 w 7045981"/>
              <a:gd name="connsiteY155" fmla="*/ 3419061 h 6056768"/>
              <a:gd name="connsiteX156" fmla="*/ 1221228 w 7045981"/>
              <a:gd name="connsiteY156" fmla="*/ 3315694 h 6056768"/>
              <a:gd name="connsiteX157" fmla="*/ 1121837 w 7045981"/>
              <a:gd name="connsiteY157" fmla="*/ 3244132 h 6056768"/>
              <a:gd name="connsiteX158" fmla="*/ 1002567 w 7045981"/>
              <a:gd name="connsiteY158" fmla="*/ 3152692 h 6056768"/>
              <a:gd name="connsiteX159" fmla="*/ 877752 w 7045981"/>
              <a:gd name="connsiteY159" fmla="*/ 3072899 h 6056768"/>
              <a:gd name="connsiteX160" fmla="*/ 792728 w 7045981"/>
              <a:gd name="connsiteY160" fmla="*/ 3027983 h 6056768"/>
              <a:gd name="connsiteX161" fmla="*/ 744150 w 7045981"/>
              <a:gd name="connsiteY161" fmla="*/ 3124863 h 6056768"/>
              <a:gd name="connsiteX162" fmla="*/ 692466 w 7045981"/>
              <a:gd name="connsiteY162" fmla="*/ 3037398 h 6056768"/>
              <a:gd name="connsiteX163" fmla="*/ 658812 w 7045981"/>
              <a:gd name="connsiteY163" fmla="*/ 2924792 h 6056768"/>
              <a:gd name="connsiteX164" fmla="*/ 454280 w 7045981"/>
              <a:gd name="connsiteY164" fmla="*/ 2793899 h 6056768"/>
              <a:gd name="connsiteX165" fmla="*/ 569814 w 7045981"/>
              <a:gd name="connsiteY165" fmla="*/ 2654944 h 6056768"/>
              <a:gd name="connsiteX166" fmla="*/ 668931 w 7045981"/>
              <a:gd name="connsiteY166" fmla="*/ 2612727 h 6056768"/>
              <a:gd name="connsiteX167" fmla="*/ 367695 w 7045981"/>
              <a:gd name="connsiteY167" fmla="*/ 2384831 h 6056768"/>
              <a:gd name="connsiteX168" fmla="*/ 386589 w 7045981"/>
              <a:gd name="connsiteY168" fmla="*/ 2243919 h 6056768"/>
              <a:gd name="connsiteX169" fmla="*/ 269757 w 7045981"/>
              <a:gd name="connsiteY169" fmla="*/ 1987464 h 6056768"/>
              <a:gd name="connsiteX170" fmla="*/ 110248 w 7045981"/>
              <a:gd name="connsiteY170" fmla="*/ 1653163 h 6056768"/>
              <a:gd name="connsiteX171" fmla="*/ 105020 w 7045981"/>
              <a:gd name="connsiteY171" fmla="*/ 1572510 h 6056768"/>
              <a:gd name="connsiteX172" fmla="*/ 333819 w 7045981"/>
              <a:gd name="connsiteY172" fmla="*/ 1361368 h 6056768"/>
              <a:gd name="connsiteX173" fmla="*/ 81057 w 7045981"/>
              <a:gd name="connsiteY173" fmla="*/ 1235825 h 6056768"/>
              <a:gd name="connsiteX174" fmla="*/ 216193 w 7045981"/>
              <a:gd name="connsiteY174" fmla="*/ 948839 h 6056768"/>
              <a:gd name="connsiteX175" fmla="*/ 143783 w 7045981"/>
              <a:gd name="connsiteY175" fmla="*/ 710023 h 6056768"/>
              <a:gd name="connsiteX176" fmla="*/ 27747 w 7045981"/>
              <a:gd name="connsiteY176" fmla="*/ 561519 h 6056768"/>
              <a:gd name="connsiteX177" fmla="*/ 0 w 7045981"/>
              <a:gd name="connsiteY177" fmla="*/ 188422 h 6056768"/>
              <a:gd name="connsiteX178" fmla="*/ 701 w 7045981"/>
              <a:gd name="connsiteY17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862926 w 7045981"/>
              <a:gd name="connsiteY94" fmla="*/ 3597965 h 6056768"/>
              <a:gd name="connsiteX95" fmla="*/ 4906658 w 7045981"/>
              <a:gd name="connsiteY95" fmla="*/ 3709284 h 6056768"/>
              <a:gd name="connsiteX96" fmla="*/ 4924252 w 7045981"/>
              <a:gd name="connsiteY96" fmla="*/ 3873034 h 6056768"/>
              <a:gd name="connsiteX97" fmla="*/ 4870877 w 7045981"/>
              <a:gd name="connsiteY97" fmla="*/ 4063117 h 6056768"/>
              <a:gd name="connsiteX98" fmla="*/ 4890477 w 7045981"/>
              <a:gd name="connsiteY98" fmla="*/ 4215293 h 6056768"/>
              <a:gd name="connsiteX99" fmla="*/ 4926536 w 7045981"/>
              <a:gd name="connsiteY99" fmla="*/ 4373217 h 6056768"/>
              <a:gd name="connsiteX100" fmla="*/ 4974244 w 7045981"/>
              <a:gd name="connsiteY100" fmla="*/ 4512365 h 6056768"/>
              <a:gd name="connsiteX101" fmla="*/ 5025927 w 7045981"/>
              <a:gd name="connsiteY101" fmla="*/ 4651513 h 6056768"/>
              <a:gd name="connsiteX102" fmla="*/ 5053440 w 7045981"/>
              <a:gd name="connsiteY102" fmla="*/ 4749448 h 6056768"/>
              <a:gd name="connsiteX103" fmla="*/ 4914352 w 7045981"/>
              <a:gd name="connsiteY103" fmla="*/ 4788544 h 6056768"/>
              <a:gd name="connsiteX104" fmla="*/ 4807266 w 7045981"/>
              <a:gd name="connsiteY104" fmla="*/ 4735002 h 6056768"/>
              <a:gd name="connsiteX105" fmla="*/ 4659594 w 7045981"/>
              <a:gd name="connsiteY105" fmla="*/ 4679362 h 6056768"/>
              <a:gd name="connsiteX106" fmla="*/ 4441506 w 7045981"/>
              <a:gd name="connsiteY106" fmla="*/ 4615732 h 6056768"/>
              <a:gd name="connsiteX107" fmla="*/ 4219419 w 7045981"/>
              <a:gd name="connsiteY107" fmla="*/ 4577865 h 6056768"/>
              <a:gd name="connsiteX108" fmla="*/ 4218870 w 7045981"/>
              <a:gd name="connsiteY108" fmla="*/ 4663440 h 6056768"/>
              <a:gd name="connsiteX109" fmla="*/ 4241063 w 7045981"/>
              <a:gd name="connsiteY109" fmla="*/ 4756700 h 6056768"/>
              <a:gd name="connsiteX110" fmla="*/ 4318261 w 7045981"/>
              <a:gd name="connsiteY110" fmla="*/ 4961614 h 6056768"/>
              <a:gd name="connsiteX111" fmla="*/ 4401590 w 7045981"/>
              <a:gd name="connsiteY111" fmla="*/ 5147800 h 6056768"/>
              <a:gd name="connsiteX112" fmla="*/ 4341146 w 7045981"/>
              <a:gd name="connsiteY112" fmla="*/ 5234371 h 6056768"/>
              <a:gd name="connsiteX113" fmla="*/ 4191040 w 7045981"/>
              <a:gd name="connsiteY113" fmla="*/ 5327374 h 6056768"/>
              <a:gd name="connsiteX114" fmla="*/ 4093772 w 7045981"/>
              <a:gd name="connsiteY114" fmla="*/ 5383191 h 6056768"/>
              <a:gd name="connsiteX115" fmla="*/ 4246700 w 7045981"/>
              <a:gd name="connsiteY115" fmla="*/ 5550010 h 6056768"/>
              <a:gd name="connsiteX116" fmla="*/ 4455911 w 7045981"/>
              <a:gd name="connsiteY116" fmla="*/ 5763437 h 6056768"/>
              <a:gd name="connsiteX117" fmla="*/ 4365377 w 7045981"/>
              <a:gd name="connsiteY117" fmla="*/ 5989773 h 6056768"/>
              <a:gd name="connsiteX118" fmla="*/ 4250161 w 7045981"/>
              <a:gd name="connsiteY118" fmla="*/ 5957703 h 6056768"/>
              <a:gd name="connsiteX119" fmla="*/ 4075746 w 7045981"/>
              <a:gd name="connsiteY119" fmla="*/ 6015162 h 6056768"/>
              <a:gd name="connsiteX120" fmla="*/ 3938958 w 7045981"/>
              <a:gd name="connsiteY120" fmla="*/ 6056768 h 6056768"/>
              <a:gd name="connsiteX121" fmla="*/ 3713349 w 7045981"/>
              <a:gd name="connsiteY121" fmla="*/ 5839422 h 6056768"/>
              <a:gd name="connsiteX122" fmla="*/ 3507228 w 7045981"/>
              <a:gd name="connsiteY122" fmla="*/ 5486400 h 6056768"/>
              <a:gd name="connsiteX123" fmla="*/ 3449492 w 7045981"/>
              <a:gd name="connsiteY123" fmla="*/ 5402694 h 6056768"/>
              <a:gd name="connsiteX124" fmla="*/ 3440394 w 7045981"/>
              <a:gd name="connsiteY124" fmla="*/ 5311709 h 6056768"/>
              <a:gd name="connsiteX125" fmla="*/ 3399886 w 7045981"/>
              <a:gd name="connsiteY125" fmla="*/ 5267739 h 6056768"/>
              <a:gd name="connsiteX126" fmla="*/ 3360129 w 7045981"/>
              <a:gd name="connsiteY126" fmla="*/ 5224007 h 6056768"/>
              <a:gd name="connsiteX127" fmla="*/ 3313015 w 7045981"/>
              <a:gd name="connsiteY127" fmla="*/ 5143386 h 6056768"/>
              <a:gd name="connsiteX128" fmla="*/ 3238062 w 7045981"/>
              <a:gd name="connsiteY128" fmla="*/ 5093616 h 6056768"/>
              <a:gd name="connsiteX129" fmla="*/ 3208382 w 7045981"/>
              <a:gd name="connsiteY129" fmla="*/ 4965965 h 6056768"/>
              <a:gd name="connsiteX130" fmla="*/ 3267522 w 7045981"/>
              <a:gd name="connsiteY130" fmla="*/ 4861333 h 6056768"/>
              <a:gd name="connsiteX131" fmla="*/ 3185200 w 7045981"/>
              <a:gd name="connsiteY131" fmla="*/ 4738978 h 6056768"/>
              <a:gd name="connsiteX132" fmla="*/ 3085552 w 7045981"/>
              <a:gd name="connsiteY132" fmla="*/ 4652067 h 6056768"/>
              <a:gd name="connsiteX133" fmla="*/ 3076454 w 7045981"/>
              <a:gd name="connsiteY133" fmla="*/ 4488293 h 6056768"/>
              <a:gd name="connsiteX134" fmla="*/ 3176538 w 7045981"/>
              <a:gd name="connsiteY134" fmla="*/ 4297225 h 6056768"/>
              <a:gd name="connsiteX135" fmla="*/ 2985469 w 7045981"/>
              <a:gd name="connsiteY135" fmla="*/ 4297226 h 6056768"/>
              <a:gd name="connsiteX136" fmla="*/ 2876286 w 7045981"/>
              <a:gd name="connsiteY136" fmla="*/ 4233536 h 6056768"/>
              <a:gd name="connsiteX137" fmla="*/ 2830566 w 7045981"/>
              <a:gd name="connsiteY137" fmla="*/ 4138362 h 6056768"/>
              <a:gd name="connsiteX138" fmla="*/ 2876286 w 7045981"/>
              <a:gd name="connsiteY138" fmla="*/ 4001524 h 6056768"/>
              <a:gd name="connsiteX139" fmla="*/ 2859197 w 7045981"/>
              <a:gd name="connsiteY139" fmla="*/ 3848431 h 6056768"/>
              <a:gd name="connsiteX140" fmla="*/ 2855221 w 7045981"/>
              <a:gd name="connsiteY140" fmla="*/ 3745064 h 6056768"/>
              <a:gd name="connsiteX141" fmla="*/ 2844442 w 7045981"/>
              <a:gd name="connsiteY141" fmla="*/ 3414670 h 6056768"/>
              <a:gd name="connsiteX142" fmla="*/ 2898715 w 7045981"/>
              <a:gd name="connsiteY142" fmla="*/ 3219412 h 6056768"/>
              <a:gd name="connsiteX143" fmla="*/ 2728882 w 7045981"/>
              <a:gd name="connsiteY143" fmla="*/ 3266723 h 6056768"/>
              <a:gd name="connsiteX144" fmla="*/ 2571486 w 7045981"/>
              <a:gd name="connsiteY144" fmla="*/ 3332784 h 6056768"/>
              <a:gd name="connsiteX145" fmla="*/ 2572950 w 7045981"/>
              <a:gd name="connsiteY145" fmla="*/ 3423037 h 6056768"/>
              <a:gd name="connsiteX146" fmla="*/ 2579589 w 7045981"/>
              <a:gd name="connsiteY146" fmla="*/ 3582031 h 6056768"/>
              <a:gd name="connsiteX147" fmla="*/ 2462624 w 7045981"/>
              <a:gd name="connsiteY147" fmla="*/ 3824071 h 6056768"/>
              <a:gd name="connsiteX148" fmla="*/ 2394046 w 7045981"/>
              <a:gd name="connsiteY148" fmla="*/ 3884212 h 6056768"/>
              <a:gd name="connsiteX149" fmla="*/ 2296727 w 7045981"/>
              <a:gd name="connsiteY149" fmla="*/ 4020891 h 6056768"/>
              <a:gd name="connsiteX150" fmla="*/ 2143856 w 7045981"/>
              <a:gd name="connsiteY150" fmla="*/ 3951482 h 6056768"/>
              <a:gd name="connsiteX151" fmla="*/ 2081159 w 7045981"/>
              <a:gd name="connsiteY151" fmla="*/ 3857389 h 6056768"/>
              <a:gd name="connsiteX152" fmla="*/ 1975534 w 7045981"/>
              <a:gd name="connsiteY152" fmla="*/ 3714921 h 6056768"/>
              <a:gd name="connsiteX153" fmla="*/ 1841430 w 7045981"/>
              <a:gd name="connsiteY153" fmla="*/ 3673503 h 6056768"/>
              <a:gd name="connsiteX154" fmla="*/ 1722160 w 7045981"/>
              <a:gd name="connsiteY154" fmla="*/ 3629770 h 6056768"/>
              <a:gd name="connsiteX155" fmla="*/ 1577760 w 7045981"/>
              <a:gd name="connsiteY155" fmla="*/ 3580909 h 6056768"/>
              <a:gd name="connsiteX156" fmla="*/ 1348449 w 7045981"/>
              <a:gd name="connsiteY156" fmla="*/ 3419061 h 6056768"/>
              <a:gd name="connsiteX157" fmla="*/ 1221228 w 7045981"/>
              <a:gd name="connsiteY157" fmla="*/ 3315694 h 6056768"/>
              <a:gd name="connsiteX158" fmla="*/ 1121837 w 7045981"/>
              <a:gd name="connsiteY158" fmla="*/ 3244132 h 6056768"/>
              <a:gd name="connsiteX159" fmla="*/ 1002567 w 7045981"/>
              <a:gd name="connsiteY159" fmla="*/ 3152692 h 6056768"/>
              <a:gd name="connsiteX160" fmla="*/ 877752 w 7045981"/>
              <a:gd name="connsiteY160" fmla="*/ 3072899 h 6056768"/>
              <a:gd name="connsiteX161" fmla="*/ 792728 w 7045981"/>
              <a:gd name="connsiteY161" fmla="*/ 3027983 h 6056768"/>
              <a:gd name="connsiteX162" fmla="*/ 744150 w 7045981"/>
              <a:gd name="connsiteY162" fmla="*/ 3124863 h 6056768"/>
              <a:gd name="connsiteX163" fmla="*/ 692466 w 7045981"/>
              <a:gd name="connsiteY163" fmla="*/ 3037398 h 6056768"/>
              <a:gd name="connsiteX164" fmla="*/ 658812 w 7045981"/>
              <a:gd name="connsiteY164" fmla="*/ 2924792 h 6056768"/>
              <a:gd name="connsiteX165" fmla="*/ 454280 w 7045981"/>
              <a:gd name="connsiteY165" fmla="*/ 2793899 h 6056768"/>
              <a:gd name="connsiteX166" fmla="*/ 569814 w 7045981"/>
              <a:gd name="connsiteY166" fmla="*/ 2654944 h 6056768"/>
              <a:gd name="connsiteX167" fmla="*/ 668931 w 7045981"/>
              <a:gd name="connsiteY167" fmla="*/ 2612727 h 6056768"/>
              <a:gd name="connsiteX168" fmla="*/ 367695 w 7045981"/>
              <a:gd name="connsiteY168" fmla="*/ 2384831 h 6056768"/>
              <a:gd name="connsiteX169" fmla="*/ 386589 w 7045981"/>
              <a:gd name="connsiteY169" fmla="*/ 2243919 h 6056768"/>
              <a:gd name="connsiteX170" fmla="*/ 269757 w 7045981"/>
              <a:gd name="connsiteY170" fmla="*/ 1987464 h 6056768"/>
              <a:gd name="connsiteX171" fmla="*/ 110248 w 7045981"/>
              <a:gd name="connsiteY171" fmla="*/ 1653163 h 6056768"/>
              <a:gd name="connsiteX172" fmla="*/ 105020 w 7045981"/>
              <a:gd name="connsiteY172" fmla="*/ 1572510 h 6056768"/>
              <a:gd name="connsiteX173" fmla="*/ 333819 w 7045981"/>
              <a:gd name="connsiteY173" fmla="*/ 1361368 h 6056768"/>
              <a:gd name="connsiteX174" fmla="*/ 81057 w 7045981"/>
              <a:gd name="connsiteY174" fmla="*/ 1235825 h 6056768"/>
              <a:gd name="connsiteX175" fmla="*/ 216193 w 7045981"/>
              <a:gd name="connsiteY175" fmla="*/ 948839 h 6056768"/>
              <a:gd name="connsiteX176" fmla="*/ 143783 w 7045981"/>
              <a:gd name="connsiteY176" fmla="*/ 710023 h 6056768"/>
              <a:gd name="connsiteX177" fmla="*/ 27747 w 7045981"/>
              <a:gd name="connsiteY177" fmla="*/ 561519 h 6056768"/>
              <a:gd name="connsiteX178" fmla="*/ 0 w 7045981"/>
              <a:gd name="connsiteY178" fmla="*/ 188422 h 6056768"/>
              <a:gd name="connsiteX179" fmla="*/ 701 w 7045981"/>
              <a:gd name="connsiteY17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862926 w 7045981"/>
              <a:gd name="connsiteY94" fmla="*/ 3597965 h 6056768"/>
              <a:gd name="connsiteX95" fmla="*/ 4906658 w 7045981"/>
              <a:gd name="connsiteY95" fmla="*/ 3709284 h 6056768"/>
              <a:gd name="connsiteX96" fmla="*/ 4924252 w 7045981"/>
              <a:gd name="connsiteY96" fmla="*/ 3873034 h 6056768"/>
              <a:gd name="connsiteX97" fmla="*/ 4870877 w 7045981"/>
              <a:gd name="connsiteY97" fmla="*/ 4063117 h 6056768"/>
              <a:gd name="connsiteX98" fmla="*/ 4890477 w 7045981"/>
              <a:gd name="connsiteY98" fmla="*/ 4215293 h 6056768"/>
              <a:gd name="connsiteX99" fmla="*/ 4926536 w 7045981"/>
              <a:gd name="connsiteY99" fmla="*/ 4373217 h 6056768"/>
              <a:gd name="connsiteX100" fmla="*/ 4974244 w 7045981"/>
              <a:gd name="connsiteY100" fmla="*/ 4512365 h 6056768"/>
              <a:gd name="connsiteX101" fmla="*/ 5025927 w 7045981"/>
              <a:gd name="connsiteY101" fmla="*/ 4651513 h 6056768"/>
              <a:gd name="connsiteX102" fmla="*/ 5053440 w 7045981"/>
              <a:gd name="connsiteY102" fmla="*/ 4749448 h 6056768"/>
              <a:gd name="connsiteX103" fmla="*/ 4914352 w 7045981"/>
              <a:gd name="connsiteY103" fmla="*/ 4788544 h 6056768"/>
              <a:gd name="connsiteX104" fmla="*/ 4807266 w 7045981"/>
              <a:gd name="connsiteY104" fmla="*/ 4735002 h 6056768"/>
              <a:gd name="connsiteX105" fmla="*/ 4659594 w 7045981"/>
              <a:gd name="connsiteY105" fmla="*/ 4679362 h 6056768"/>
              <a:gd name="connsiteX106" fmla="*/ 4441506 w 7045981"/>
              <a:gd name="connsiteY106" fmla="*/ 4615732 h 6056768"/>
              <a:gd name="connsiteX107" fmla="*/ 4219419 w 7045981"/>
              <a:gd name="connsiteY107" fmla="*/ 4577865 h 6056768"/>
              <a:gd name="connsiteX108" fmla="*/ 4218870 w 7045981"/>
              <a:gd name="connsiteY108" fmla="*/ 4663440 h 6056768"/>
              <a:gd name="connsiteX109" fmla="*/ 4241063 w 7045981"/>
              <a:gd name="connsiteY109" fmla="*/ 4756700 h 6056768"/>
              <a:gd name="connsiteX110" fmla="*/ 4318261 w 7045981"/>
              <a:gd name="connsiteY110" fmla="*/ 4961614 h 6056768"/>
              <a:gd name="connsiteX111" fmla="*/ 4401590 w 7045981"/>
              <a:gd name="connsiteY111" fmla="*/ 5147800 h 6056768"/>
              <a:gd name="connsiteX112" fmla="*/ 4341146 w 7045981"/>
              <a:gd name="connsiteY112" fmla="*/ 5234371 h 6056768"/>
              <a:gd name="connsiteX113" fmla="*/ 4191040 w 7045981"/>
              <a:gd name="connsiteY113" fmla="*/ 5327374 h 6056768"/>
              <a:gd name="connsiteX114" fmla="*/ 4093772 w 7045981"/>
              <a:gd name="connsiteY114" fmla="*/ 5383191 h 6056768"/>
              <a:gd name="connsiteX115" fmla="*/ 4246700 w 7045981"/>
              <a:gd name="connsiteY115" fmla="*/ 5550010 h 6056768"/>
              <a:gd name="connsiteX116" fmla="*/ 4455911 w 7045981"/>
              <a:gd name="connsiteY116" fmla="*/ 5763437 h 6056768"/>
              <a:gd name="connsiteX117" fmla="*/ 4365377 w 7045981"/>
              <a:gd name="connsiteY117" fmla="*/ 5989773 h 6056768"/>
              <a:gd name="connsiteX118" fmla="*/ 4250161 w 7045981"/>
              <a:gd name="connsiteY118" fmla="*/ 5957703 h 6056768"/>
              <a:gd name="connsiteX119" fmla="*/ 4075746 w 7045981"/>
              <a:gd name="connsiteY119" fmla="*/ 6015162 h 6056768"/>
              <a:gd name="connsiteX120" fmla="*/ 3938958 w 7045981"/>
              <a:gd name="connsiteY120" fmla="*/ 6056768 h 6056768"/>
              <a:gd name="connsiteX121" fmla="*/ 3713349 w 7045981"/>
              <a:gd name="connsiteY121" fmla="*/ 5839422 h 6056768"/>
              <a:gd name="connsiteX122" fmla="*/ 3507228 w 7045981"/>
              <a:gd name="connsiteY122" fmla="*/ 5486400 h 6056768"/>
              <a:gd name="connsiteX123" fmla="*/ 3449492 w 7045981"/>
              <a:gd name="connsiteY123" fmla="*/ 5402694 h 6056768"/>
              <a:gd name="connsiteX124" fmla="*/ 3440394 w 7045981"/>
              <a:gd name="connsiteY124" fmla="*/ 5311709 h 6056768"/>
              <a:gd name="connsiteX125" fmla="*/ 3399886 w 7045981"/>
              <a:gd name="connsiteY125" fmla="*/ 5267739 h 6056768"/>
              <a:gd name="connsiteX126" fmla="*/ 3360129 w 7045981"/>
              <a:gd name="connsiteY126" fmla="*/ 5224007 h 6056768"/>
              <a:gd name="connsiteX127" fmla="*/ 3313015 w 7045981"/>
              <a:gd name="connsiteY127" fmla="*/ 5143386 h 6056768"/>
              <a:gd name="connsiteX128" fmla="*/ 3238062 w 7045981"/>
              <a:gd name="connsiteY128" fmla="*/ 5093616 h 6056768"/>
              <a:gd name="connsiteX129" fmla="*/ 3208382 w 7045981"/>
              <a:gd name="connsiteY129" fmla="*/ 4965965 h 6056768"/>
              <a:gd name="connsiteX130" fmla="*/ 3267522 w 7045981"/>
              <a:gd name="connsiteY130" fmla="*/ 4861333 h 6056768"/>
              <a:gd name="connsiteX131" fmla="*/ 3185200 w 7045981"/>
              <a:gd name="connsiteY131" fmla="*/ 4738978 h 6056768"/>
              <a:gd name="connsiteX132" fmla="*/ 3085552 w 7045981"/>
              <a:gd name="connsiteY132" fmla="*/ 4652067 h 6056768"/>
              <a:gd name="connsiteX133" fmla="*/ 3076454 w 7045981"/>
              <a:gd name="connsiteY133" fmla="*/ 4488293 h 6056768"/>
              <a:gd name="connsiteX134" fmla="*/ 3176538 w 7045981"/>
              <a:gd name="connsiteY134" fmla="*/ 4297225 h 6056768"/>
              <a:gd name="connsiteX135" fmla="*/ 2985469 w 7045981"/>
              <a:gd name="connsiteY135" fmla="*/ 4297226 h 6056768"/>
              <a:gd name="connsiteX136" fmla="*/ 2876286 w 7045981"/>
              <a:gd name="connsiteY136" fmla="*/ 4233536 h 6056768"/>
              <a:gd name="connsiteX137" fmla="*/ 2830566 w 7045981"/>
              <a:gd name="connsiteY137" fmla="*/ 4138362 h 6056768"/>
              <a:gd name="connsiteX138" fmla="*/ 2876286 w 7045981"/>
              <a:gd name="connsiteY138" fmla="*/ 4001524 h 6056768"/>
              <a:gd name="connsiteX139" fmla="*/ 2859197 w 7045981"/>
              <a:gd name="connsiteY139" fmla="*/ 3848431 h 6056768"/>
              <a:gd name="connsiteX140" fmla="*/ 2855221 w 7045981"/>
              <a:gd name="connsiteY140" fmla="*/ 3745064 h 6056768"/>
              <a:gd name="connsiteX141" fmla="*/ 2844442 w 7045981"/>
              <a:gd name="connsiteY141" fmla="*/ 3414670 h 6056768"/>
              <a:gd name="connsiteX142" fmla="*/ 2879075 w 7045981"/>
              <a:gd name="connsiteY142" fmla="*/ 3315694 h 6056768"/>
              <a:gd name="connsiteX143" fmla="*/ 2898715 w 7045981"/>
              <a:gd name="connsiteY143" fmla="*/ 3219412 h 6056768"/>
              <a:gd name="connsiteX144" fmla="*/ 2728882 w 7045981"/>
              <a:gd name="connsiteY144" fmla="*/ 3266723 h 6056768"/>
              <a:gd name="connsiteX145" fmla="*/ 2571486 w 7045981"/>
              <a:gd name="connsiteY145" fmla="*/ 3332784 h 6056768"/>
              <a:gd name="connsiteX146" fmla="*/ 2572950 w 7045981"/>
              <a:gd name="connsiteY146" fmla="*/ 3423037 h 6056768"/>
              <a:gd name="connsiteX147" fmla="*/ 2579589 w 7045981"/>
              <a:gd name="connsiteY147" fmla="*/ 3582031 h 6056768"/>
              <a:gd name="connsiteX148" fmla="*/ 2462624 w 7045981"/>
              <a:gd name="connsiteY148" fmla="*/ 3824071 h 6056768"/>
              <a:gd name="connsiteX149" fmla="*/ 2394046 w 7045981"/>
              <a:gd name="connsiteY149" fmla="*/ 3884212 h 6056768"/>
              <a:gd name="connsiteX150" fmla="*/ 2296727 w 7045981"/>
              <a:gd name="connsiteY150" fmla="*/ 4020891 h 6056768"/>
              <a:gd name="connsiteX151" fmla="*/ 2143856 w 7045981"/>
              <a:gd name="connsiteY151" fmla="*/ 3951482 h 6056768"/>
              <a:gd name="connsiteX152" fmla="*/ 2081159 w 7045981"/>
              <a:gd name="connsiteY152" fmla="*/ 3857389 h 6056768"/>
              <a:gd name="connsiteX153" fmla="*/ 1975534 w 7045981"/>
              <a:gd name="connsiteY153" fmla="*/ 3714921 h 6056768"/>
              <a:gd name="connsiteX154" fmla="*/ 1841430 w 7045981"/>
              <a:gd name="connsiteY154" fmla="*/ 3673503 h 6056768"/>
              <a:gd name="connsiteX155" fmla="*/ 1722160 w 7045981"/>
              <a:gd name="connsiteY155" fmla="*/ 3629770 h 6056768"/>
              <a:gd name="connsiteX156" fmla="*/ 1577760 w 7045981"/>
              <a:gd name="connsiteY156" fmla="*/ 3580909 h 6056768"/>
              <a:gd name="connsiteX157" fmla="*/ 1348449 w 7045981"/>
              <a:gd name="connsiteY157" fmla="*/ 3419061 h 6056768"/>
              <a:gd name="connsiteX158" fmla="*/ 1221228 w 7045981"/>
              <a:gd name="connsiteY158" fmla="*/ 3315694 h 6056768"/>
              <a:gd name="connsiteX159" fmla="*/ 1121837 w 7045981"/>
              <a:gd name="connsiteY159" fmla="*/ 3244132 h 6056768"/>
              <a:gd name="connsiteX160" fmla="*/ 1002567 w 7045981"/>
              <a:gd name="connsiteY160" fmla="*/ 3152692 h 6056768"/>
              <a:gd name="connsiteX161" fmla="*/ 877752 w 7045981"/>
              <a:gd name="connsiteY161" fmla="*/ 3072899 h 6056768"/>
              <a:gd name="connsiteX162" fmla="*/ 792728 w 7045981"/>
              <a:gd name="connsiteY162" fmla="*/ 3027983 h 6056768"/>
              <a:gd name="connsiteX163" fmla="*/ 744150 w 7045981"/>
              <a:gd name="connsiteY163" fmla="*/ 3124863 h 6056768"/>
              <a:gd name="connsiteX164" fmla="*/ 692466 w 7045981"/>
              <a:gd name="connsiteY164" fmla="*/ 3037398 h 6056768"/>
              <a:gd name="connsiteX165" fmla="*/ 658812 w 7045981"/>
              <a:gd name="connsiteY165" fmla="*/ 2924792 h 6056768"/>
              <a:gd name="connsiteX166" fmla="*/ 454280 w 7045981"/>
              <a:gd name="connsiteY166" fmla="*/ 2793899 h 6056768"/>
              <a:gd name="connsiteX167" fmla="*/ 569814 w 7045981"/>
              <a:gd name="connsiteY167" fmla="*/ 2654944 h 6056768"/>
              <a:gd name="connsiteX168" fmla="*/ 668931 w 7045981"/>
              <a:gd name="connsiteY168" fmla="*/ 2612727 h 6056768"/>
              <a:gd name="connsiteX169" fmla="*/ 367695 w 7045981"/>
              <a:gd name="connsiteY169" fmla="*/ 2384831 h 6056768"/>
              <a:gd name="connsiteX170" fmla="*/ 386589 w 7045981"/>
              <a:gd name="connsiteY170" fmla="*/ 2243919 h 6056768"/>
              <a:gd name="connsiteX171" fmla="*/ 269757 w 7045981"/>
              <a:gd name="connsiteY171" fmla="*/ 1987464 h 6056768"/>
              <a:gd name="connsiteX172" fmla="*/ 110248 w 7045981"/>
              <a:gd name="connsiteY172" fmla="*/ 1653163 h 6056768"/>
              <a:gd name="connsiteX173" fmla="*/ 105020 w 7045981"/>
              <a:gd name="connsiteY173" fmla="*/ 1572510 h 6056768"/>
              <a:gd name="connsiteX174" fmla="*/ 333819 w 7045981"/>
              <a:gd name="connsiteY174" fmla="*/ 1361368 h 6056768"/>
              <a:gd name="connsiteX175" fmla="*/ 81057 w 7045981"/>
              <a:gd name="connsiteY175" fmla="*/ 1235825 h 6056768"/>
              <a:gd name="connsiteX176" fmla="*/ 216193 w 7045981"/>
              <a:gd name="connsiteY176" fmla="*/ 948839 h 6056768"/>
              <a:gd name="connsiteX177" fmla="*/ 143783 w 7045981"/>
              <a:gd name="connsiteY177" fmla="*/ 710023 h 6056768"/>
              <a:gd name="connsiteX178" fmla="*/ 27747 w 7045981"/>
              <a:gd name="connsiteY178" fmla="*/ 561519 h 6056768"/>
              <a:gd name="connsiteX179" fmla="*/ 0 w 7045981"/>
              <a:gd name="connsiteY179" fmla="*/ 188422 h 6056768"/>
              <a:gd name="connsiteX180" fmla="*/ 701 w 7045981"/>
              <a:gd name="connsiteY18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862926 w 7045981"/>
              <a:gd name="connsiteY94" fmla="*/ 3597965 h 6056768"/>
              <a:gd name="connsiteX95" fmla="*/ 4906658 w 7045981"/>
              <a:gd name="connsiteY95" fmla="*/ 3709284 h 6056768"/>
              <a:gd name="connsiteX96" fmla="*/ 4924252 w 7045981"/>
              <a:gd name="connsiteY96" fmla="*/ 3873034 h 6056768"/>
              <a:gd name="connsiteX97" fmla="*/ 4870877 w 7045981"/>
              <a:gd name="connsiteY97" fmla="*/ 4063117 h 6056768"/>
              <a:gd name="connsiteX98" fmla="*/ 4890477 w 7045981"/>
              <a:gd name="connsiteY98" fmla="*/ 4215293 h 6056768"/>
              <a:gd name="connsiteX99" fmla="*/ 4926536 w 7045981"/>
              <a:gd name="connsiteY99" fmla="*/ 4373217 h 6056768"/>
              <a:gd name="connsiteX100" fmla="*/ 4974244 w 7045981"/>
              <a:gd name="connsiteY100" fmla="*/ 4512365 h 6056768"/>
              <a:gd name="connsiteX101" fmla="*/ 5025927 w 7045981"/>
              <a:gd name="connsiteY101" fmla="*/ 4651513 h 6056768"/>
              <a:gd name="connsiteX102" fmla="*/ 5053440 w 7045981"/>
              <a:gd name="connsiteY102" fmla="*/ 4749448 h 6056768"/>
              <a:gd name="connsiteX103" fmla="*/ 4914352 w 7045981"/>
              <a:gd name="connsiteY103" fmla="*/ 4788544 h 6056768"/>
              <a:gd name="connsiteX104" fmla="*/ 4807266 w 7045981"/>
              <a:gd name="connsiteY104" fmla="*/ 4735002 h 6056768"/>
              <a:gd name="connsiteX105" fmla="*/ 4659594 w 7045981"/>
              <a:gd name="connsiteY105" fmla="*/ 4679362 h 6056768"/>
              <a:gd name="connsiteX106" fmla="*/ 4441506 w 7045981"/>
              <a:gd name="connsiteY106" fmla="*/ 4615732 h 6056768"/>
              <a:gd name="connsiteX107" fmla="*/ 4219419 w 7045981"/>
              <a:gd name="connsiteY107" fmla="*/ 4577865 h 6056768"/>
              <a:gd name="connsiteX108" fmla="*/ 4218870 w 7045981"/>
              <a:gd name="connsiteY108" fmla="*/ 4663440 h 6056768"/>
              <a:gd name="connsiteX109" fmla="*/ 4241063 w 7045981"/>
              <a:gd name="connsiteY109" fmla="*/ 4756700 h 6056768"/>
              <a:gd name="connsiteX110" fmla="*/ 4318261 w 7045981"/>
              <a:gd name="connsiteY110" fmla="*/ 4961614 h 6056768"/>
              <a:gd name="connsiteX111" fmla="*/ 4401590 w 7045981"/>
              <a:gd name="connsiteY111" fmla="*/ 5147800 h 6056768"/>
              <a:gd name="connsiteX112" fmla="*/ 4341146 w 7045981"/>
              <a:gd name="connsiteY112" fmla="*/ 5234371 h 6056768"/>
              <a:gd name="connsiteX113" fmla="*/ 4191040 w 7045981"/>
              <a:gd name="connsiteY113" fmla="*/ 5327374 h 6056768"/>
              <a:gd name="connsiteX114" fmla="*/ 4093772 w 7045981"/>
              <a:gd name="connsiteY114" fmla="*/ 5383191 h 6056768"/>
              <a:gd name="connsiteX115" fmla="*/ 4246700 w 7045981"/>
              <a:gd name="connsiteY115" fmla="*/ 5550010 h 6056768"/>
              <a:gd name="connsiteX116" fmla="*/ 4369945 w 7045981"/>
              <a:gd name="connsiteY116" fmla="*/ 5665304 h 6056768"/>
              <a:gd name="connsiteX117" fmla="*/ 4455911 w 7045981"/>
              <a:gd name="connsiteY117" fmla="*/ 5763437 h 6056768"/>
              <a:gd name="connsiteX118" fmla="*/ 4365377 w 7045981"/>
              <a:gd name="connsiteY118" fmla="*/ 5989773 h 6056768"/>
              <a:gd name="connsiteX119" fmla="*/ 4250161 w 7045981"/>
              <a:gd name="connsiteY119" fmla="*/ 5957703 h 6056768"/>
              <a:gd name="connsiteX120" fmla="*/ 4075746 w 7045981"/>
              <a:gd name="connsiteY120" fmla="*/ 6015162 h 6056768"/>
              <a:gd name="connsiteX121" fmla="*/ 3938958 w 7045981"/>
              <a:gd name="connsiteY121" fmla="*/ 6056768 h 6056768"/>
              <a:gd name="connsiteX122" fmla="*/ 3713349 w 7045981"/>
              <a:gd name="connsiteY122" fmla="*/ 5839422 h 6056768"/>
              <a:gd name="connsiteX123" fmla="*/ 3507228 w 7045981"/>
              <a:gd name="connsiteY123" fmla="*/ 5486400 h 6056768"/>
              <a:gd name="connsiteX124" fmla="*/ 3449492 w 7045981"/>
              <a:gd name="connsiteY124" fmla="*/ 5402694 h 6056768"/>
              <a:gd name="connsiteX125" fmla="*/ 3440394 w 7045981"/>
              <a:gd name="connsiteY125" fmla="*/ 5311709 h 6056768"/>
              <a:gd name="connsiteX126" fmla="*/ 3399886 w 7045981"/>
              <a:gd name="connsiteY126" fmla="*/ 5267739 h 6056768"/>
              <a:gd name="connsiteX127" fmla="*/ 3360129 w 7045981"/>
              <a:gd name="connsiteY127" fmla="*/ 5224007 h 6056768"/>
              <a:gd name="connsiteX128" fmla="*/ 3313015 w 7045981"/>
              <a:gd name="connsiteY128" fmla="*/ 5143386 h 6056768"/>
              <a:gd name="connsiteX129" fmla="*/ 3238062 w 7045981"/>
              <a:gd name="connsiteY129" fmla="*/ 5093616 h 6056768"/>
              <a:gd name="connsiteX130" fmla="*/ 3208382 w 7045981"/>
              <a:gd name="connsiteY130" fmla="*/ 4965965 h 6056768"/>
              <a:gd name="connsiteX131" fmla="*/ 3267522 w 7045981"/>
              <a:gd name="connsiteY131" fmla="*/ 4861333 h 6056768"/>
              <a:gd name="connsiteX132" fmla="*/ 3185200 w 7045981"/>
              <a:gd name="connsiteY132" fmla="*/ 4738978 h 6056768"/>
              <a:gd name="connsiteX133" fmla="*/ 3085552 w 7045981"/>
              <a:gd name="connsiteY133" fmla="*/ 4652067 h 6056768"/>
              <a:gd name="connsiteX134" fmla="*/ 3076454 w 7045981"/>
              <a:gd name="connsiteY134" fmla="*/ 4488293 h 6056768"/>
              <a:gd name="connsiteX135" fmla="*/ 3176538 w 7045981"/>
              <a:gd name="connsiteY135" fmla="*/ 4297225 h 6056768"/>
              <a:gd name="connsiteX136" fmla="*/ 2985469 w 7045981"/>
              <a:gd name="connsiteY136" fmla="*/ 4297226 h 6056768"/>
              <a:gd name="connsiteX137" fmla="*/ 2876286 w 7045981"/>
              <a:gd name="connsiteY137" fmla="*/ 4233536 h 6056768"/>
              <a:gd name="connsiteX138" fmla="*/ 2830566 w 7045981"/>
              <a:gd name="connsiteY138" fmla="*/ 4138362 h 6056768"/>
              <a:gd name="connsiteX139" fmla="*/ 2876286 w 7045981"/>
              <a:gd name="connsiteY139" fmla="*/ 4001524 h 6056768"/>
              <a:gd name="connsiteX140" fmla="*/ 2859197 w 7045981"/>
              <a:gd name="connsiteY140" fmla="*/ 3848431 h 6056768"/>
              <a:gd name="connsiteX141" fmla="*/ 2855221 w 7045981"/>
              <a:gd name="connsiteY141" fmla="*/ 3745064 h 6056768"/>
              <a:gd name="connsiteX142" fmla="*/ 2844442 w 7045981"/>
              <a:gd name="connsiteY142" fmla="*/ 3414670 h 6056768"/>
              <a:gd name="connsiteX143" fmla="*/ 2879075 w 7045981"/>
              <a:gd name="connsiteY143" fmla="*/ 3315694 h 6056768"/>
              <a:gd name="connsiteX144" fmla="*/ 2898715 w 7045981"/>
              <a:gd name="connsiteY144" fmla="*/ 3219412 h 6056768"/>
              <a:gd name="connsiteX145" fmla="*/ 2728882 w 7045981"/>
              <a:gd name="connsiteY145" fmla="*/ 3266723 h 6056768"/>
              <a:gd name="connsiteX146" fmla="*/ 2571486 w 7045981"/>
              <a:gd name="connsiteY146" fmla="*/ 3332784 h 6056768"/>
              <a:gd name="connsiteX147" fmla="*/ 2572950 w 7045981"/>
              <a:gd name="connsiteY147" fmla="*/ 3423037 h 6056768"/>
              <a:gd name="connsiteX148" fmla="*/ 2579589 w 7045981"/>
              <a:gd name="connsiteY148" fmla="*/ 3582031 h 6056768"/>
              <a:gd name="connsiteX149" fmla="*/ 2462624 w 7045981"/>
              <a:gd name="connsiteY149" fmla="*/ 3824071 h 6056768"/>
              <a:gd name="connsiteX150" fmla="*/ 2394046 w 7045981"/>
              <a:gd name="connsiteY150" fmla="*/ 3884212 h 6056768"/>
              <a:gd name="connsiteX151" fmla="*/ 2296727 w 7045981"/>
              <a:gd name="connsiteY151" fmla="*/ 4020891 h 6056768"/>
              <a:gd name="connsiteX152" fmla="*/ 2143856 w 7045981"/>
              <a:gd name="connsiteY152" fmla="*/ 3951482 h 6056768"/>
              <a:gd name="connsiteX153" fmla="*/ 2081159 w 7045981"/>
              <a:gd name="connsiteY153" fmla="*/ 3857389 h 6056768"/>
              <a:gd name="connsiteX154" fmla="*/ 1975534 w 7045981"/>
              <a:gd name="connsiteY154" fmla="*/ 3714921 h 6056768"/>
              <a:gd name="connsiteX155" fmla="*/ 1841430 w 7045981"/>
              <a:gd name="connsiteY155" fmla="*/ 3673503 h 6056768"/>
              <a:gd name="connsiteX156" fmla="*/ 1722160 w 7045981"/>
              <a:gd name="connsiteY156" fmla="*/ 3629770 h 6056768"/>
              <a:gd name="connsiteX157" fmla="*/ 1577760 w 7045981"/>
              <a:gd name="connsiteY157" fmla="*/ 3580909 h 6056768"/>
              <a:gd name="connsiteX158" fmla="*/ 1348449 w 7045981"/>
              <a:gd name="connsiteY158" fmla="*/ 3419061 h 6056768"/>
              <a:gd name="connsiteX159" fmla="*/ 1221228 w 7045981"/>
              <a:gd name="connsiteY159" fmla="*/ 3315694 h 6056768"/>
              <a:gd name="connsiteX160" fmla="*/ 1121837 w 7045981"/>
              <a:gd name="connsiteY160" fmla="*/ 3244132 h 6056768"/>
              <a:gd name="connsiteX161" fmla="*/ 1002567 w 7045981"/>
              <a:gd name="connsiteY161" fmla="*/ 3152692 h 6056768"/>
              <a:gd name="connsiteX162" fmla="*/ 877752 w 7045981"/>
              <a:gd name="connsiteY162" fmla="*/ 3072899 h 6056768"/>
              <a:gd name="connsiteX163" fmla="*/ 792728 w 7045981"/>
              <a:gd name="connsiteY163" fmla="*/ 3027983 h 6056768"/>
              <a:gd name="connsiteX164" fmla="*/ 744150 w 7045981"/>
              <a:gd name="connsiteY164" fmla="*/ 3124863 h 6056768"/>
              <a:gd name="connsiteX165" fmla="*/ 692466 w 7045981"/>
              <a:gd name="connsiteY165" fmla="*/ 3037398 h 6056768"/>
              <a:gd name="connsiteX166" fmla="*/ 658812 w 7045981"/>
              <a:gd name="connsiteY166" fmla="*/ 2924792 h 6056768"/>
              <a:gd name="connsiteX167" fmla="*/ 454280 w 7045981"/>
              <a:gd name="connsiteY167" fmla="*/ 2793899 h 6056768"/>
              <a:gd name="connsiteX168" fmla="*/ 569814 w 7045981"/>
              <a:gd name="connsiteY168" fmla="*/ 2654944 h 6056768"/>
              <a:gd name="connsiteX169" fmla="*/ 668931 w 7045981"/>
              <a:gd name="connsiteY169" fmla="*/ 2612727 h 6056768"/>
              <a:gd name="connsiteX170" fmla="*/ 367695 w 7045981"/>
              <a:gd name="connsiteY170" fmla="*/ 2384831 h 6056768"/>
              <a:gd name="connsiteX171" fmla="*/ 386589 w 7045981"/>
              <a:gd name="connsiteY171" fmla="*/ 2243919 h 6056768"/>
              <a:gd name="connsiteX172" fmla="*/ 269757 w 7045981"/>
              <a:gd name="connsiteY172" fmla="*/ 1987464 h 6056768"/>
              <a:gd name="connsiteX173" fmla="*/ 110248 w 7045981"/>
              <a:gd name="connsiteY173" fmla="*/ 1653163 h 6056768"/>
              <a:gd name="connsiteX174" fmla="*/ 105020 w 7045981"/>
              <a:gd name="connsiteY174" fmla="*/ 1572510 h 6056768"/>
              <a:gd name="connsiteX175" fmla="*/ 333819 w 7045981"/>
              <a:gd name="connsiteY175" fmla="*/ 1361368 h 6056768"/>
              <a:gd name="connsiteX176" fmla="*/ 81057 w 7045981"/>
              <a:gd name="connsiteY176" fmla="*/ 1235825 h 6056768"/>
              <a:gd name="connsiteX177" fmla="*/ 216193 w 7045981"/>
              <a:gd name="connsiteY177" fmla="*/ 948839 h 6056768"/>
              <a:gd name="connsiteX178" fmla="*/ 143783 w 7045981"/>
              <a:gd name="connsiteY178" fmla="*/ 710023 h 6056768"/>
              <a:gd name="connsiteX179" fmla="*/ 27747 w 7045981"/>
              <a:gd name="connsiteY179" fmla="*/ 561519 h 6056768"/>
              <a:gd name="connsiteX180" fmla="*/ 0 w 7045981"/>
              <a:gd name="connsiteY180" fmla="*/ 188422 h 6056768"/>
              <a:gd name="connsiteX181" fmla="*/ 701 w 7045981"/>
              <a:gd name="connsiteY18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862926 w 7045981"/>
              <a:gd name="connsiteY94" fmla="*/ 3597965 h 6056768"/>
              <a:gd name="connsiteX95" fmla="*/ 4906658 w 7045981"/>
              <a:gd name="connsiteY95" fmla="*/ 3709284 h 6056768"/>
              <a:gd name="connsiteX96" fmla="*/ 4924252 w 7045981"/>
              <a:gd name="connsiteY96" fmla="*/ 3873034 h 6056768"/>
              <a:gd name="connsiteX97" fmla="*/ 4870877 w 7045981"/>
              <a:gd name="connsiteY97" fmla="*/ 4063117 h 6056768"/>
              <a:gd name="connsiteX98" fmla="*/ 4890477 w 7045981"/>
              <a:gd name="connsiteY98" fmla="*/ 4215293 h 6056768"/>
              <a:gd name="connsiteX99" fmla="*/ 4926536 w 7045981"/>
              <a:gd name="connsiteY99" fmla="*/ 4373217 h 6056768"/>
              <a:gd name="connsiteX100" fmla="*/ 4974244 w 7045981"/>
              <a:gd name="connsiteY100" fmla="*/ 4512365 h 6056768"/>
              <a:gd name="connsiteX101" fmla="*/ 5025927 w 7045981"/>
              <a:gd name="connsiteY101" fmla="*/ 4651513 h 6056768"/>
              <a:gd name="connsiteX102" fmla="*/ 5053440 w 7045981"/>
              <a:gd name="connsiteY102" fmla="*/ 4749448 h 6056768"/>
              <a:gd name="connsiteX103" fmla="*/ 4914352 w 7045981"/>
              <a:gd name="connsiteY103" fmla="*/ 4788544 h 6056768"/>
              <a:gd name="connsiteX104" fmla="*/ 4807266 w 7045981"/>
              <a:gd name="connsiteY104" fmla="*/ 4735002 h 6056768"/>
              <a:gd name="connsiteX105" fmla="*/ 4659594 w 7045981"/>
              <a:gd name="connsiteY105" fmla="*/ 4679362 h 6056768"/>
              <a:gd name="connsiteX106" fmla="*/ 4441506 w 7045981"/>
              <a:gd name="connsiteY106" fmla="*/ 4615732 h 6056768"/>
              <a:gd name="connsiteX107" fmla="*/ 4219419 w 7045981"/>
              <a:gd name="connsiteY107" fmla="*/ 4577865 h 6056768"/>
              <a:gd name="connsiteX108" fmla="*/ 4218870 w 7045981"/>
              <a:gd name="connsiteY108" fmla="*/ 4663440 h 6056768"/>
              <a:gd name="connsiteX109" fmla="*/ 4241063 w 7045981"/>
              <a:gd name="connsiteY109" fmla="*/ 4756700 h 6056768"/>
              <a:gd name="connsiteX110" fmla="*/ 4318261 w 7045981"/>
              <a:gd name="connsiteY110" fmla="*/ 4961614 h 6056768"/>
              <a:gd name="connsiteX111" fmla="*/ 4401590 w 7045981"/>
              <a:gd name="connsiteY111" fmla="*/ 5147800 h 6056768"/>
              <a:gd name="connsiteX112" fmla="*/ 4341146 w 7045981"/>
              <a:gd name="connsiteY112" fmla="*/ 5234371 h 6056768"/>
              <a:gd name="connsiteX113" fmla="*/ 4191040 w 7045981"/>
              <a:gd name="connsiteY113" fmla="*/ 5327374 h 6056768"/>
              <a:gd name="connsiteX114" fmla="*/ 4093772 w 7045981"/>
              <a:gd name="connsiteY114" fmla="*/ 5383191 h 6056768"/>
              <a:gd name="connsiteX115" fmla="*/ 4246700 w 7045981"/>
              <a:gd name="connsiteY115" fmla="*/ 5550010 h 6056768"/>
              <a:gd name="connsiteX116" fmla="*/ 4369945 w 7045981"/>
              <a:gd name="connsiteY116" fmla="*/ 5665304 h 6056768"/>
              <a:gd name="connsiteX117" fmla="*/ 4455911 w 7045981"/>
              <a:gd name="connsiteY117" fmla="*/ 5763437 h 6056768"/>
              <a:gd name="connsiteX118" fmla="*/ 4417653 w 7045981"/>
              <a:gd name="connsiteY118" fmla="*/ 5876014 h 6056768"/>
              <a:gd name="connsiteX119" fmla="*/ 4365377 w 7045981"/>
              <a:gd name="connsiteY119" fmla="*/ 5989773 h 6056768"/>
              <a:gd name="connsiteX120" fmla="*/ 4250161 w 7045981"/>
              <a:gd name="connsiteY120" fmla="*/ 5957703 h 6056768"/>
              <a:gd name="connsiteX121" fmla="*/ 4075746 w 7045981"/>
              <a:gd name="connsiteY121" fmla="*/ 6015162 h 6056768"/>
              <a:gd name="connsiteX122" fmla="*/ 3938958 w 7045981"/>
              <a:gd name="connsiteY122" fmla="*/ 6056768 h 6056768"/>
              <a:gd name="connsiteX123" fmla="*/ 3713349 w 7045981"/>
              <a:gd name="connsiteY123" fmla="*/ 5839422 h 6056768"/>
              <a:gd name="connsiteX124" fmla="*/ 3507228 w 7045981"/>
              <a:gd name="connsiteY124" fmla="*/ 5486400 h 6056768"/>
              <a:gd name="connsiteX125" fmla="*/ 3449492 w 7045981"/>
              <a:gd name="connsiteY125" fmla="*/ 5402694 h 6056768"/>
              <a:gd name="connsiteX126" fmla="*/ 3440394 w 7045981"/>
              <a:gd name="connsiteY126" fmla="*/ 5311709 h 6056768"/>
              <a:gd name="connsiteX127" fmla="*/ 3399886 w 7045981"/>
              <a:gd name="connsiteY127" fmla="*/ 5267739 h 6056768"/>
              <a:gd name="connsiteX128" fmla="*/ 3360129 w 7045981"/>
              <a:gd name="connsiteY128" fmla="*/ 5224007 h 6056768"/>
              <a:gd name="connsiteX129" fmla="*/ 3313015 w 7045981"/>
              <a:gd name="connsiteY129" fmla="*/ 5143386 h 6056768"/>
              <a:gd name="connsiteX130" fmla="*/ 3238062 w 7045981"/>
              <a:gd name="connsiteY130" fmla="*/ 5093616 h 6056768"/>
              <a:gd name="connsiteX131" fmla="*/ 3208382 w 7045981"/>
              <a:gd name="connsiteY131" fmla="*/ 4965965 h 6056768"/>
              <a:gd name="connsiteX132" fmla="*/ 3267522 w 7045981"/>
              <a:gd name="connsiteY132" fmla="*/ 4861333 h 6056768"/>
              <a:gd name="connsiteX133" fmla="*/ 3185200 w 7045981"/>
              <a:gd name="connsiteY133" fmla="*/ 4738978 h 6056768"/>
              <a:gd name="connsiteX134" fmla="*/ 3085552 w 7045981"/>
              <a:gd name="connsiteY134" fmla="*/ 4652067 h 6056768"/>
              <a:gd name="connsiteX135" fmla="*/ 3076454 w 7045981"/>
              <a:gd name="connsiteY135" fmla="*/ 4488293 h 6056768"/>
              <a:gd name="connsiteX136" fmla="*/ 3176538 w 7045981"/>
              <a:gd name="connsiteY136" fmla="*/ 4297225 h 6056768"/>
              <a:gd name="connsiteX137" fmla="*/ 2985469 w 7045981"/>
              <a:gd name="connsiteY137" fmla="*/ 4297226 h 6056768"/>
              <a:gd name="connsiteX138" fmla="*/ 2876286 w 7045981"/>
              <a:gd name="connsiteY138" fmla="*/ 4233536 h 6056768"/>
              <a:gd name="connsiteX139" fmla="*/ 2830566 w 7045981"/>
              <a:gd name="connsiteY139" fmla="*/ 4138362 h 6056768"/>
              <a:gd name="connsiteX140" fmla="*/ 2876286 w 7045981"/>
              <a:gd name="connsiteY140" fmla="*/ 4001524 h 6056768"/>
              <a:gd name="connsiteX141" fmla="*/ 2859197 w 7045981"/>
              <a:gd name="connsiteY141" fmla="*/ 3848431 h 6056768"/>
              <a:gd name="connsiteX142" fmla="*/ 2855221 w 7045981"/>
              <a:gd name="connsiteY142" fmla="*/ 3745064 h 6056768"/>
              <a:gd name="connsiteX143" fmla="*/ 2844442 w 7045981"/>
              <a:gd name="connsiteY143" fmla="*/ 3414670 h 6056768"/>
              <a:gd name="connsiteX144" fmla="*/ 2879075 w 7045981"/>
              <a:gd name="connsiteY144" fmla="*/ 3315694 h 6056768"/>
              <a:gd name="connsiteX145" fmla="*/ 2898715 w 7045981"/>
              <a:gd name="connsiteY145" fmla="*/ 3219412 h 6056768"/>
              <a:gd name="connsiteX146" fmla="*/ 2728882 w 7045981"/>
              <a:gd name="connsiteY146" fmla="*/ 3266723 h 6056768"/>
              <a:gd name="connsiteX147" fmla="*/ 2571486 w 7045981"/>
              <a:gd name="connsiteY147" fmla="*/ 3332784 h 6056768"/>
              <a:gd name="connsiteX148" fmla="*/ 2572950 w 7045981"/>
              <a:gd name="connsiteY148" fmla="*/ 3423037 h 6056768"/>
              <a:gd name="connsiteX149" fmla="*/ 2579589 w 7045981"/>
              <a:gd name="connsiteY149" fmla="*/ 3582031 h 6056768"/>
              <a:gd name="connsiteX150" fmla="*/ 2462624 w 7045981"/>
              <a:gd name="connsiteY150" fmla="*/ 3824071 h 6056768"/>
              <a:gd name="connsiteX151" fmla="*/ 2394046 w 7045981"/>
              <a:gd name="connsiteY151" fmla="*/ 3884212 h 6056768"/>
              <a:gd name="connsiteX152" fmla="*/ 2296727 w 7045981"/>
              <a:gd name="connsiteY152" fmla="*/ 4020891 h 6056768"/>
              <a:gd name="connsiteX153" fmla="*/ 2143856 w 7045981"/>
              <a:gd name="connsiteY153" fmla="*/ 3951482 h 6056768"/>
              <a:gd name="connsiteX154" fmla="*/ 2081159 w 7045981"/>
              <a:gd name="connsiteY154" fmla="*/ 3857389 h 6056768"/>
              <a:gd name="connsiteX155" fmla="*/ 1975534 w 7045981"/>
              <a:gd name="connsiteY155" fmla="*/ 3714921 h 6056768"/>
              <a:gd name="connsiteX156" fmla="*/ 1841430 w 7045981"/>
              <a:gd name="connsiteY156" fmla="*/ 3673503 h 6056768"/>
              <a:gd name="connsiteX157" fmla="*/ 1722160 w 7045981"/>
              <a:gd name="connsiteY157" fmla="*/ 3629770 h 6056768"/>
              <a:gd name="connsiteX158" fmla="*/ 1577760 w 7045981"/>
              <a:gd name="connsiteY158" fmla="*/ 3580909 h 6056768"/>
              <a:gd name="connsiteX159" fmla="*/ 1348449 w 7045981"/>
              <a:gd name="connsiteY159" fmla="*/ 3419061 h 6056768"/>
              <a:gd name="connsiteX160" fmla="*/ 1221228 w 7045981"/>
              <a:gd name="connsiteY160" fmla="*/ 3315694 h 6056768"/>
              <a:gd name="connsiteX161" fmla="*/ 1121837 w 7045981"/>
              <a:gd name="connsiteY161" fmla="*/ 3244132 h 6056768"/>
              <a:gd name="connsiteX162" fmla="*/ 1002567 w 7045981"/>
              <a:gd name="connsiteY162" fmla="*/ 3152692 h 6056768"/>
              <a:gd name="connsiteX163" fmla="*/ 877752 w 7045981"/>
              <a:gd name="connsiteY163" fmla="*/ 3072899 h 6056768"/>
              <a:gd name="connsiteX164" fmla="*/ 792728 w 7045981"/>
              <a:gd name="connsiteY164" fmla="*/ 3027983 h 6056768"/>
              <a:gd name="connsiteX165" fmla="*/ 744150 w 7045981"/>
              <a:gd name="connsiteY165" fmla="*/ 3124863 h 6056768"/>
              <a:gd name="connsiteX166" fmla="*/ 692466 w 7045981"/>
              <a:gd name="connsiteY166" fmla="*/ 3037398 h 6056768"/>
              <a:gd name="connsiteX167" fmla="*/ 658812 w 7045981"/>
              <a:gd name="connsiteY167" fmla="*/ 2924792 h 6056768"/>
              <a:gd name="connsiteX168" fmla="*/ 454280 w 7045981"/>
              <a:gd name="connsiteY168" fmla="*/ 2793899 h 6056768"/>
              <a:gd name="connsiteX169" fmla="*/ 569814 w 7045981"/>
              <a:gd name="connsiteY169" fmla="*/ 2654944 h 6056768"/>
              <a:gd name="connsiteX170" fmla="*/ 668931 w 7045981"/>
              <a:gd name="connsiteY170" fmla="*/ 2612727 h 6056768"/>
              <a:gd name="connsiteX171" fmla="*/ 367695 w 7045981"/>
              <a:gd name="connsiteY171" fmla="*/ 2384831 h 6056768"/>
              <a:gd name="connsiteX172" fmla="*/ 386589 w 7045981"/>
              <a:gd name="connsiteY172" fmla="*/ 2243919 h 6056768"/>
              <a:gd name="connsiteX173" fmla="*/ 269757 w 7045981"/>
              <a:gd name="connsiteY173" fmla="*/ 1987464 h 6056768"/>
              <a:gd name="connsiteX174" fmla="*/ 110248 w 7045981"/>
              <a:gd name="connsiteY174" fmla="*/ 1653163 h 6056768"/>
              <a:gd name="connsiteX175" fmla="*/ 105020 w 7045981"/>
              <a:gd name="connsiteY175" fmla="*/ 1572510 h 6056768"/>
              <a:gd name="connsiteX176" fmla="*/ 333819 w 7045981"/>
              <a:gd name="connsiteY176" fmla="*/ 1361368 h 6056768"/>
              <a:gd name="connsiteX177" fmla="*/ 81057 w 7045981"/>
              <a:gd name="connsiteY177" fmla="*/ 1235825 h 6056768"/>
              <a:gd name="connsiteX178" fmla="*/ 216193 w 7045981"/>
              <a:gd name="connsiteY178" fmla="*/ 948839 h 6056768"/>
              <a:gd name="connsiteX179" fmla="*/ 143783 w 7045981"/>
              <a:gd name="connsiteY179" fmla="*/ 710023 h 6056768"/>
              <a:gd name="connsiteX180" fmla="*/ 27747 w 7045981"/>
              <a:gd name="connsiteY180" fmla="*/ 561519 h 6056768"/>
              <a:gd name="connsiteX181" fmla="*/ 0 w 7045981"/>
              <a:gd name="connsiteY181" fmla="*/ 188422 h 6056768"/>
              <a:gd name="connsiteX182" fmla="*/ 701 w 7045981"/>
              <a:gd name="connsiteY18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862926 w 7045981"/>
              <a:gd name="connsiteY94" fmla="*/ 3597965 h 6056768"/>
              <a:gd name="connsiteX95" fmla="*/ 4906658 w 7045981"/>
              <a:gd name="connsiteY95" fmla="*/ 3709284 h 6056768"/>
              <a:gd name="connsiteX96" fmla="*/ 4924252 w 7045981"/>
              <a:gd name="connsiteY96" fmla="*/ 3873034 h 6056768"/>
              <a:gd name="connsiteX97" fmla="*/ 4870877 w 7045981"/>
              <a:gd name="connsiteY97" fmla="*/ 4063117 h 6056768"/>
              <a:gd name="connsiteX98" fmla="*/ 4890477 w 7045981"/>
              <a:gd name="connsiteY98" fmla="*/ 4215293 h 6056768"/>
              <a:gd name="connsiteX99" fmla="*/ 4926536 w 7045981"/>
              <a:gd name="connsiteY99" fmla="*/ 4373217 h 6056768"/>
              <a:gd name="connsiteX100" fmla="*/ 4974244 w 7045981"/>
              <a:gd name="connsiteY100" fmla="*/ 4512365 h 6056768"/>
              <a:gd name="connsiteX101" fmla="*/ 5025927 w 7045981"/>
              <a:gd name="connsiteY101" fmla="*/ 4651513 h 6056768"/>
              <a:gd name="connsiteX102" fmla="*/ 5053440 w 7045981"/>
              <a:gd name="connsiteY102" fmla="*/ 4749448 h 6056768"/>
              <a:gd name="connsiteX103" fmla="*/ 4914352 w 7045981"/>
              <a:gd name="connsiteY103" fmla="*/ 4788544 h 6056768"/>
              <a:gd name="connsiteX104" fmla="*/ 4807266 w 7045981"/>
              <a:gd name="connsiteY104" fmla="*/ 4735002 h 6056768"/>
              <a:gd name="connsiteX105" fmla="*/ 4659594 w 7045981"/>
              <a:gd name="connsiteY105" fmla="*/ 4679362 h 6056768"/>
              <a:gd name="connsiteX106" fmla="*/ 4441506 w 7045981"/>
              <a:gd name="connsiteY106" fmla="*/ 4615732 h 6056768"/>
              <a:gd name="connsiteX107" fmla="*/ 4219419 w 7045981"/>
              <a:gd name="connsiteY107" fmla="*/ 4577865 h 6056768"/>
              <a:gd name="connsiteX108" fmla="*/ 4218870 w 7045981"/>
              <a:gd name="connsiteY108" fmla="*/ 4663440 h 6056768"/>
              <a:gd name="connsiteX109" fmla="*/ 4241063 w 7045981"/>
              <a:gd name="connsiteY109" fmla="*/ 4756700 h 6056768"/>
              <a:gd name="connsiteX110" fmla="*/ 4318261 w 7045981"/>
              <a:gd name="connsiteY110" fmla="*/ 4961614 h 6056768"/>
              <a:gd name="connsiteX111" fmla="*/ 4401590 w 7045981"/>
              <a:gd name="connsiteY111" fmla="*/ 5147800 h 6056768"/>
              <a:gd name="connsiteX112" fmla="*/ 4341146 w 7045981"/>
              <a:gd name="connsiteY112" fmla="*/ 5234371 h 6056768"/>
              <a:gd name="connsiteX113" fmla="*/ 4191040 w 7045981"/>
              <a:gd name="connsiteY113" fmla="*/ 5327374 h 6056768"/>
              <a:gd name="connsiteX114" fmla="*/ 4093772 w 7045981"/>
              <a:gd name="connsiteY114" fmla="*/ 5383191 h 6056768"/>
              <a:gd name="connsiteX115" fmla="*/ 4246700 w 7045981"/>
              <a:gd name="connsiteY115" fmla="*/ 5550010 h 6056768"/>
              <a:gd name="connsiteX116" fmla="*/ 4369945 w 7045981"/>
              <a:gd name="connsiteY116" fmla="*/ 5665304 h 6056768"/>
              <a:gd name="connsiteX117" fmla="*/ 4455911 w 7045981"/>
              <a:gd name="connsiteY117" fmla="*/ 5763437 h 6056768"/>
              <a:gd name="connsiteX118" fmla="*/ 4417653 w 7045981"/>
              <a:gd name="connsiteY118" fmla="*/ 5876014 h 6056768"/>
              <a:gd name="connsiteX119" fmla="*/ 4365377 w 7045981"/>
              <a:gd name="connsiteY119" fmla="*/ 5989773 h 6056768"/>
              <a:gd name="connsiteX120" fmla="*/ 4250161 w 7045981"/>
              <a:gd name="connsiteY120" fmla="*/ 5957703 h 6056768"/>
              <a:gd name="connsiteX121" fmla="*/ 4075746 w 7045981"/>
              <a:gd name="connsiteY121" fmla="*/ 6015162 h 6056768"/>
              <a:gd name="connsiteX122" fmla="*/ 3938958 w 7045981"/>
              <a:gd name="connsiteY122" fmla="*/ 6056768 h 6056768"/>
              <a:gd name="connsiteX123" fmla="*/ 3713349 w 7045981"/>
              <a:gd name="connsiteY123" fmla="*/ 5839422 h 6056768"/>
              <a:gd name="connsiteX124" fmla="*/ 3606620 w 7045981"/>
              <a:gd name="connsiteY124" fmla="*/ 5665304 h 6056768"/>
              <a:gd name="connsiteX125" fmla="*/ 3507228 w 7045981"/>
              <a:gd name="connsiteY125" fmla="*/ 5486400 h 6056768"/>
              <a:gd name="connsiteX126" fmla="*/ 3449492 w 7045981"/>
              <a:gd name="connsiteY126" fmla="*/ 5402694 h 6056768"/>
              <a:gd name="connsiteX127" fmla="*/ 3440394 w 7045981"/>
              <a:gd name="connsiteY127" fmla="*/ 5311709 h 6056768"/>
              <a:gd name="connsiteX128" fmla="*/ 3399886 w 7045981"/>
              <a:gd name="connsiteY128" fmla="*/ 5267739 h 6056768"/>
              <a:gd name="connsiteX129" fmla="*/ 3360129 w 7045981"/>
              <a:gd name="connsiteY129" fmla="*/ 5224007 h 6056768"/>
              <a:gd name="connsiteX130" fmla="*/ 3313015 w 7045981"/>
              <a:gd name="connsiteY130" fmla="*/ 5143386 h 6056768"/>
              <a:gd name="connsiteX131" fmla="*/ 3238062 w 7045981"/>
              <a:gd name="connsiteY131" fmla="*/ 5093616 h 6056768"/>
              <a:gd name="connsiteX132" fmla="*/ 3208382 w 7045981"/>
              <a:gd name="connsiteY132" fmla="*/ 4965965 h 6056768"/>
              <a:gd name="connsiteX133" fmla="*/ 3267522 w 7045981"/>
              <a:gd name="connsiteY133" fmla="*/ 4861333 h 6056768"/>
              <a:gd name="connsiteX134" fmla="*/ 3185200 w 7045981"/>
              <a:gd name="connsiteY134" fmla="*/ 4738978 h 6056768"/>
              <a:gd name="connsiteX135" fmla="*/ 3085552 w 7045981"/>
              <a:gd name="connsiteY135" fmla="*/ 4652067 h 6056768"/>
              <a:gd name="connsiteX136" fmla="*/ 3076454 w 7045981"/>
              <a:gd name="connsiteY136" fmla="*/ 4488293 h 6056768"/>
              <a:gd name="connsiteX137" fmla="*/ 3176538 w 7045981"/>
              <a:gd name="connsiteY137" fmla="*/ 4297225 h 6056768"/>
              <a:gd name="connsiteX138" fmla="*/ 2985469 w 7045981"/>
              <a:gd name="connsiteY138" fmla="*/ 4297226 h 6056768"/>
              <a:gd name="connsiteX139" fmla="*/ 2876286 w 7045981"/>
              <a:gd name="connsiteY139" fmla="*/ 4233536 h 6056768"/>
              <a:gd name="connsiteX140" fmla="*/ 2830566 w 7045981"/>
              <a:gd name="connsiteY140" fmla="*/ 4138362 h 6056768"/>
              <a:gd name="connsiteX141" fmla="*/ 2876286 w 7045981"/>
              <a:gd name="connsiteY141" fmla="*/ 4001524 h 6056768"/>
              <a:gd name="connsiteX142" fmla="*/ 2859197 w 7045981"/>
              <a:gd name="connsiteY142" fmla="*/ 3848431 h 6056768"/>
              <a:gd name="connsiteX143" fmla="*/ 2855221 w 7045981"/>
              <a:gd name="connsiteY143" fmla="*/ 3745064 h 6056768"/>
              <a:gd name="connsiteX144" fmla="*/ 2844442 w 7045981"/>
              <a:gd name="connsiteY144" fmla="*/ 3414670 h 6056768"/>
              <a:gd name="connsiteX145" fmla="*/ 2879075 w 7045981"/>
              <a:gd name="connsiteY145" fmla="*/ 3315694 h 6056768"/>
              <a:gd name="connsiteX146" fmla="*/ 2898715 w 7045981"/>
              <a:gd name="connsiteY146" fmla="*/ 3219412 h 6056768"/>
              <a:gd name="connsiteX147" fmla="*/ 2728882 w 7045981"/>
              <a:gd name="connsiteY147" fmla="*/ 3266723 h 6056768"/>
              <a:gd name="connsiteX148" fmla="*/ 2571486 w 7045981"/>
              <a:gd name="connsiteY148" fmla="*/ 3332784 h 6056768"/>
              <a:gd name="connsiteX149" fmla="*/ 2572950 w 7045981"/>
              <a:gd name="connsiteY149" fmla="*/ 3423037 h 6056768"/>
              <a:gd name="connsiteX150" fmla="*/ 2579589 w 7045981"/>
              <a:gd name="connsiteY150" fmla="*/ 3582031 h 6056768"/>
              <a:gd name="connsiteX151" fmla="*/ 2462624 w 7045981"/>
              <a:gd name="connsiteY151" fmla="*/ 3824071 h 6056768"/>
              <a:gd name="connsiteX152" fmla="*/ 2394046 w 7045981"/>
              <a:gd name="connsiteY152" fmla="*/ 3884212 h 6056768"/>
              <a:gd name="connsiteX153" fmla="*/ 2296727 w 7045981"/>
              <a:gd name="connsiteY153" fmla="*/ 4020891 h 6056768"/>
              <a:gd name="connsiteX154" fmla="*/ 2143856 w 7045981"/>
              <a:gd name="connsiteY154" fmla="*/ 3951482 h 6056768"/>
              <a:gd name="connsiteX155" fmla="*/ 2081159 w 7045981"/>
              <a:gd name="connsiteY155" fmla="*/ 3857389 h 6056768"/>
              <a:gd name="connsiteX156" fmla="*/ 1975534 w 7045981"/>
              <a:gd name="connsiteY156" fmla="*/ 3714921 h 6056768"/>
              <a:gd name="connsiteX157" fmla="*/ 1841430 w 7045981"/>
              <a:gd name="connsiteY157" fmla="*/ 3673503 h 6056768"/>
              <a:gd name="connsiteX158" fmla="*/ 1722160 w 7045981"/>
              <a:gd name="connsiteY158" fmla="*/ 3629770 h 6056768"/>
              <a:gd name="connsiteX159" fmla="*/ 1577760 w 7045981"/>
              <a:gd name="connsiteY159" fmla="*/ 3580909 h 6056768"/>
              <a:gd name="connsiteX160" fmla="*/ 1348449 w 7045981"/>
              <a:gd name="connsiteY160" fmla="*/ 3419061 h 6056768"/>
              <a:gd name="connsiteX161" fmla="*/ 1221228 w 7045981"/>
              <a:gd name="connsiteY161" fmla="*/ 3315694 h 6056768"/>
              <a:gd name="connsiteX162" fmla="*/ 1121837 w 7045981"/>
              <a:gd name="connsiteY162" fmla="*/ 3244132 h 6056768"/>
              <a:gd name="connsiteX163" fmla="*/ 1002567 w 7045981"/>
              <a:gd name="connsiteY163" fmla="*/ 3152692 h 6056768"/>
              <a:gd name="connsiteX164" fmla="*/ 877752 w 7045981"/>
              <a:gd name="connsiteY164" fmla="*/ 3072899 h 6056768"/>
              <a:gd name="connsiteX165" fmla="*/ 792728 w 7045981"/>
              <a:gd name="connsiteY165" fmla="*/ 3027983 h 6056768"/>
              <a:gd name="connsiteX166" fmla="*/ 744150 w 7045981"/>
              <a:gd name="connsiteY166" fmla="*/ 3124863 h 6056768"/>
              <a:gd name="connsiteX167" fmla="*/ 692466 w 7045981"/>
              <a:gd name="connsiteY167" fmla="*/ 3037398 h 6056768"/>
              <a:gd name="connsiteX168" fmla="*/ 658812 w 7045981"/>
              <a:gd name="connsiteY168" fmla="*/ 2924792 h 6056768"/>
              <a:gd name="connsiteX169" fmla="*/ 454280 w 7045981"/>
              <a:gd name="connsiteY169" fmla="*/ 2793899 h 6056768"/>
              <a:gd name="connsiteX170" fmla="*/ 569814 w 7045981"/>
              <a:gd name="connsiteY170" fmla="*/ 2654944 h 6056768"/>
              <a:gd name="connsiteX171" fmla="*/ 668931 w 7045981"/>
              <a:gd name="connsiteY171" fmla="*/ 2612727 h 6056768"/>
              <a:gd name="connsiteX172" fmla="*/ 367695 w 7045981"/>
              <a:gd name="connsiteY172" fmla="*/ 2384831 h 6056768"/>
              <a:gd name="connsiteX173" fmla="*/ 386589 w 7045981"/>
              <a:gd name="connsiteY173" fmla="*/ 2243919 h 6056768"/>
              <a:gd name="connsiteX174" fmla="*/ 269757 w 7045981"/>
              <a:gd name="connsiteY174" fmla="*/ 1987464 h 6056768"/>
              <a:gd name="connsiteX175" fmla="*/ 110248 w 7045981"/>
              <a:gd name="connsiteY175" fmla="*/ 1653163 h 6056768"/>
              <a:gd name="connsiteX176" fmla="*/ 105020 w 7045981"/>
              <a:gd name="connsiteY176" fmla="*/ 1572510 h 6056768"/>
              <a:gd name="connsiteX177" fmla="*/ 333819 w 7045981"/>
              <a:gd name="connsiteY177" fmla="*/ 1361368 h 6056768"/>
              <a:gd name="connsiteX178" fmla="*/ 81057 w 7045981"/>
              <a:gd name="connsiteY178" fmla="*/ 1235825 h 6056768"/>
              <a:gd name="connsiteX179" fmla="*/ 216193 w 7045981"/>
              <a:gd name="connsiteY179" fmla="*/ 948839 h 6056768"/>
              <a:gd name="connsiteX180" fmla="*/ 143783 w 7045981"/>
              <a:gd name="connsiteY180" fmla="*/ 710023 h 6056768"/>
              <a:gd name="connsiteX181" fmla="*/ 27747 w 7045981"/>
              <a:gd name="connsiteY181" fmla="*/ 561519 h 6056768"/>
              <a:gd name="connsiteX182" fmla="*/ 0 w 7045981"/>
              <a:gd name="connsiteY182" fmla="*/ 188422 h 6056768"/>
              <a:gd name="connsiteX183" fmla="*/ 701 w 7045981"/>
              <a:gd name="connsiteY18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04441 w 7045981"/>
              <a:gd name="connsiteY50" fmla="*/ 1709225 h 6056768"/>
              <a:gd name="connsiteX51" fmla="*/ 6746439 w 7045981"/>
              <a:gd name="connsiteY51" fmla="*/ 1834232 h 6056768"/>
              <a:gd name="connsiteX52" fmla="*/ 6849259 w 7045981"/>
              <a:gd name="connsiteY52" fmla="*/ 1869248 h 6056768"/>
              <a:gd name="connsiteX53" fmla="*/ 6907787 w 7045981"/>
              <a:gd name="connsiteY53" fmla="*/ 1959230 h 6056768"/>
              <a:gd name="connsiteX54" fmla="*/ 6859707 w 7045981"/>
              <a:gd name="connsiteY54" fmla="*/ 2035796 h 6056768"/>
              <a:gd name="connsiteX55" fmla="*/ 6885748 w 7045981"/>
              <a:gd name="connsiteY55" fmla="*/ 2081226 h 6056768"/>
              <a:gd name="connsiteX56" fmla="*/ 7020976 w 7045981"/>
              <a:gd name="connsiteY56" fmla="*/ 2274409 h 6056768"/>
              <a:gd name="connsiteX57" fmla="*/ 7036149 w 7045981"/>
              <a:gd name="connsiteY57" fmla="*/ 2368387 h 6056768"/>
              <a:gd name="connsiteX58" fmla="*/ 6911473 w 7045981"/>
              <a:gd name="connsiteY58" fmla="*/ 2523016 h 6056768"/>
              <a:gd name="connsiteX59" fmla="*/ 6947868 w 7045981"/>
              <a:gd name="connsiteY59" fmla="*/ 2563959 h 6056768"/>
              <a:gd name="connsiteX60" fmla="*/ 6875080 w 7045981"/>
              <a:gd name="connsiteY60" fmla="*/ 2645845 h 6056768"/>
              <a:gd name="connsiteX61" fmla="*/ 6820488 w 7045981"/>
              <a:gd name="connsiteY61" fmla="*/ 2636747 h 6056768"/>
              <a:gd name="connsiteX62" fmla="*/ 6737385 w 7045981"/>
              <a:gd name="connsiteY62" fmla="*/ 2748633 h 6056768"/>
              <a:gd name="connsiteX63" fmla="*/ 6775214 w 7045981"/>
              <a:gd name="connsiteY63" fmla="*/ 2834640 h 6056768"/>
              <a:gd name="connsiteX64" fmla="*/ 6820488 w 7045981"/>
              <a:gd name="connsiteY64" fmla="*/ 2941547 h 6056768"/>
              <a:gd name="connsiteX65" fmla="*/ 6840672 w 7045981"/>
              <a:gd name="connsiteY65" fmla="*/ 2995626 h 6056768"/>
              <a:gd name="connsiteX66" fmla="*/ 6870630 w 7045981"/>
              <a:gd name="connsiteY66" fmla="*/ 3065228 h 6056768"/>
              <a:gd name="connsiteX67" fmla="*/ 6909400 w 7045981"/>
              <a:gd name="connsiteY67" fmla="*/ 3210359 h 6056768"/>
              <a:gd name="connsiteX68" fmla="*/ 6829587 w 7045981"/>
              <a:gd name="connsiteY68" fmla="*/ 3241799 h 6056768"/>
              <a:gd name="connsiteX69" fmla="*/ 6803044 w 7045981"/>
              <a:gd name="connsiteY69" fmla="*/ 3383280 h 6056768"/>
              <a:gd name="connsiteX70" fmla="*/ 6778057 w 7045981"/>
              <a:gd name="connsiteY70" fmla="*/ 3491017 h 6056768"/>
              <a:gd name="connsiteX71" fmla="*/ 6711604 w 7045981"/>
              <a:gd name="connsiteY71" fmla="*/ 3578087 h 6056768"/>
              <a:gd name="connsiteX72" fmla="*/ 6632718 w 7045981"/>
              <a:gd name="connsiteY72" fmla="*/ 3680930 h 6056768"/>
              <a:gd name="connsiteX73" fmla="*/ 6547533 w 7045981"/>
              <a:gd name="connsiteY73" fmla="*/ 3642133 h 6056768"/>
              <a:gd name="connsiteX74" fmla="*/ 6449211 w 7045981"/>
              <a:gd name="connsiteY74" fmla="*/ 3705308 h 6056768"/>
              <a:gd name="connsiteX75" fmla="*/ 6338987 w 7045981"/>
              <a:gd name="connsiteY75" fmla="*/ 3785366 h 6056768"/>
              <a:gd name="connsiteX76" fmla="*/ 6238501 w 7045981"/>
              <a:gd name="connsiteY76" fmla="*/ 3697357 h 6056768"/>
              <a:gd name="connsiteX77" fmla="*/ 6149696 w 7045981"/>
              <a:gd name="connsiteY77" fmla="*/ 3628581 h 6056768"/>
              <a:gd name="connsiteX78" fmla="*/ 6088058 w 7045981"/>
              <a:gd name="connsiteY78" fmla="*/ 3501106 h 6056768"/>
              <a:gd name="connsiteX79" fmla="*/ 5940860 w 7045981"/>
              <a:gd name="connsiteY79" fmla="*/ 3314451 h 6056768"/>
              <a:gd name="connsiteX80" fmla="*/ 5874246 w 7045981"/>
              <a:gd name="connsiteY80" fmla="*/ 3250895 h 6056768"/>
              <a:gd name="connsiteX81" fmla="*/ 5813106 w 7045981"/>
              <a:gd name="connsiteY81" fmla="*/ 3299791 h 6056768"/>
              <a:gd name="connsiteX82" fmla="*/ 5753528 w 7045981"/>
              <a:gd name="connsiteY82" fmla="*/ 3352807 h 6056768"/>
              <a:gd name="connsiteX83" fmla="*/ 5674077 w 7045981"/>
              <a:gd name="connsiteY83" fmla="*/ 3487457 h 6056768"/>
              <a:gd name="connsiteX84" fmla="*/ 5551381 w 7045981"/>
              <a:gd name="connsiteY84" fmla="*/ 3500069 h 6056768"/>
              <a:gd name="connsiteX85" fmla="*/ 5446614 w 7045981"/>
              <a:gd name="connsiteY85" fmla="*/ 3501106 h 6056768"/>
              <a:gd name="connsiteX86" fmla="*/ 5346531 w 7045981"/>
              <a:gd name="connsiteY86" fmla="*/ 3432867 h 6056768"/>
              <a:gd name="connsiteX87" fmla="*/ 5247823 w 7045981"/>
              <a:gd name="connsiteY87" fmla="*/ 3505174 h 6056768"/>
              <a:gd name="connsiteX88" fmla="*/ 5184953 w 7045981"/>
              <a:gd name="connsiteY88" fmla="*/ 3458817 h 6056768"/>
              <a:gd name="connsiteX89" fmla="*/ 5091773 w 7045981"/>
              <a:gd name="connsiteY89" fmla="*/ 3378809 h 6056768"/>
              <a:gd name="connsiteX90" fmla="*/ 4974244 w 7045981"/>
              <a:gd name="connsiteY90" fmla="*/ 3260035 h 6056768"/>
              <a:gd name="connsiteX91" fmla="*/ 4899531 w 7045981"/>
              <a:gd name="connsiteY91" fmla="*/ 3300893 h 6056768"/>
              <a:gd name="connsiteX92" fmla="*/ 4831120 w 7045981"/>
              <a:gd name="connsiteY92" fmla="*/ 3367378 h 6056768"/>
              <a:gd name="connsiteX93" fmla="*/ 4822328 w 7045981"/>
              <a:gd name="connsiteY93" fmla="*/ 3468728 h 6056768"/>
              <a:gd name="connsiteX94" fmla="*/ 4862926 w 7045981"/>
              <a:gd name="connsiteY94" fmla="*/ 3597965 h 6056768"/>
              <a:gd name="connsiteX95" fmla="*/ 4906658 w 7045981"/>
              <a:gd name="connsiteY95" fmla="*/ 3709284 h 6056768"/>
              <a:gd name="connsiteX96" fmla="*/ 4924252 w 7045981"/>
              <a:gd name="connsiteY96" fmla="*/ 3873034 h 6056768"/>
              <a:gd name="connsiteX97" fmla="*/ 4870877 w 7045981"/>
              <a:gd name="connsiteY97" fmla="*/ 4063117 h 6056768"/>
              <a:gd name="connsiteX98" fmla="*/ 4890477 w 7045981"/>
              <a:gd name="connsiteY98" fmla="*/ 4215293 h 6056768"/>
              <a:gd name="connsiteX99" fmla="*/ 4926536 w 7045981"/>
              <a:gd name="connsiteY99" fmla="*/ 4373217 h 6056768"/>
              <a:gd name="connsiteX100" fmla="*/ 4974244 w 7045981"/>
              <a:gd name="connsiteY100" fmla="*/ 4512365 h 6056768"/>
              <a:gd name="connsiteX101" fmla="*/ 5025927 w 7045981"/>
              <a:gd name="connsiteY101" fmla="*/ 4651513 h 6056768"/>
              <a:gd name="connsiteX102" fmla="*/ 5053440 w 7045981"/>
              <a:gd name="connsiteY102" fmla="*/ 4749448 h 6056768"/>
              <a:gd name="connsiteX103" fmla="*/ 4914352 w 7045981"/>
              <a:gd name="connsiteY103" fmla="*/ 4788544 h 6056768"/>
              <a:gd name="connsiteX104" fmla="*/ 4807266 w 7045981"/>
              <a:gd name="connsiteY104" fmla="*/ 4735002 h 6056768"/>
              <a:gd name="connsiteX105" fmla="*/ 4659594 w 7045981"/>
              <a:gd name="connsiteY105" fmla="*/ 4679362 h 6056768"/>
              <a:gd name="connsiteX106" fmla="*/ 4441506 w 7045981"/>
              <a:gd name="connsiteY106" fmla="*/ 4615732 h 6056768"/>
              <a:gd name="connsiteX107" fmla="*/ 4219419 w 7045981"/>
              <a:gd name="connsiteY107" fmla="*/ 4577865 h 6056768"/>
              <a:gd name="connsiteX108" fmla="*/ 4218870 w 7045981"/>
              <a:gd name="connsiteY108" fmla="*/ 4663440 h 6056768"/>
              <a:gd name="connsiteX109" fmla="*/ 4241063 w 7045981"/>
              <a:gd name="connsiteY109" fmla="*/ 4756700 h 6056768"/>
              <a:gd name="connsiteX110" fmla="*/ 4318261 w 7045981"/>
              <a:gd name="connsiteY110" fmla="*/ 4961614 h 6056768"/>
              <a:gd name="connsiteX111" fmla="*/ 4401590 w 7045981"/>
              <a:gd name="connsiteY111" fmla="*/ 5147800 h 6056768"/>
              <a:gd name="connsiteX112" fmla="*/ 4341146 w 7045981"/>
              <a:gd name="connsiteY112" fmla="*/ 5234371 h 6056768"/>
              <a:gd name="connsiteX113" fmla="*/ 4191040 w 7045981"/>
              <a:gd name="connsiteY113" fmla="*/ 5327374 h 6056768"/>
              <a:gd name="connsiteX114" fmla="*/ 4093772 w 7045981"/>
              <a:gd name="connsiteY114" fmla="*/ 5383191 h 6056768"/>
              <a:gd name="connsiteX115" fmla="*/ 4246700 w 7045981"/>
              <a:gd name="connsiteY115" fmla="*/ 5550010 h 6056768"/>
              <a:gd name="connsiteX116" fmla="*/ 4369945 w 7045981"/>
              <a:gd name="connsiteY116" fmla="*/ 5665304 h 6056768"/>
              <a:gd name="connsiteX117" fmla="*/ 4455911 w 7045981"/>
              <a:gd name="connsiteY117" fmla="*/ 5763437 h 6056768"/>
              <a:gd name="connsiteX118" fmla="*/ 4417653 w 7045981"/>
              <a:gd name="connsiteY118" fmla="*/ 5876014 h 6056768"/>
              <a:gd name="connsiteX119" fmla="*/ 4365377 w 7045981"/>
              <a:gd name="connsiteY119" fmla="*/ 5989773 h 6056768"/>
              <a:gd name="connsiteX120" fmla="*/ 4250161 w 7045981"/>
              <a:gd name="connsiteY120" fmla="*/ 5957703 h 6056768"/>
              <a:gd name="connsiteX121" fmla="*/ 4075746 w 7045981"/>
              <a:gd name="connsiteY121" fmla="*/ 6015162 h 6056768"/>
              <a:gd name="connsiteX122" fmla="*/ 3938958 w 7045981"/>
              <a:gd name="connsiteY122" fmla="*/ 6056768 h 6056768"/>
              <a:gd name="connsiteX123" fmla="*/ 3825280 w 7045981"/>
              <a:gd name="connsiteY123" fmla="*/ 5951551 h 6056768"/>
              <a:gd name="connsiteX124" fmla="*/ 3713349 w 7045981"/>
              <a:gd name="connsiteY124" fmla="*/ 5839422 h 6056768"/>
              <a:gd name="connsiteX125" fmla="*/ 3606620 w 7045981"/>
              <a:gd name="connsiteY125" fmla="*/ 5665304 h 6056768"/>
              <a:gd name="connsiteX126" fmla="*/ 3507228 w 7045981"/>
              <a:gd name="connsiteY126" fmla="*/ 5486400 h 6056768"/>
              <a:gd name="connsiteX127" fmla="*/ 3449492 w 7045981"/>
              <a:gd name="connsiteY127" fmla="*/ 5402694 h 6056768"/>
              <a:gd name="connsiteX128" fmla="*/ 3440394 w 7045981"/>
              <a:gd name="connsiteY128" fmla="*/ 5311709 h 6056768"/>
              <a:gd name="connsiteX129" fmla="*/ 3399886 w 7045981"/>
              <a:gd name="connsiteY129" fmla="*/ 5267739 h 6056768"/>
              <a:gd name="connsiteX130" fmla="*/ 3360129 w 7045981"/>
              <a:gd name="connsiteY130" fmla="*/ 5224007 h 6056768"/>
              <a:gd name="connsiteX131" fmla="*/ 3313015 w 7045981"/>
              <a:gd name="connsiteY131" fmla="*/ 5143386 h 6056768"/>
              <a:gd name="connsiteX132" fmla="*/ 3238062 w 7045981"/>
              <a:gd name="connsiteY132" fmla="*/ 5093616 h 6056768"/>
              <a:gd name="connsiteX133" fmla="*/ 3208382 w 7045981"/>
              <a:gd name="connsiteY133" fmla="*/ 4965965 h 6056768"/>
              <a:gd name="connsiteX134" fmla="*/ 3267522 w 7045981"/>
              <a:gd name="connsiteY134" fmla="*/ 4861333 h 6056768"/>
              <a:gd name="connsiteX135" fmla="*/ 3185200 w 7045981"/>
              <a:gd name="connsiteY135" fmla="*/ 4738978 h 6056768"/>
              <a:gd name="connsiteX136" fmla="*/ 3085552 w 7045981"/>
              <a:gd name="connsiteY136" fmla="*/ 4652067 h 6056768"/>
              <a:gd name="connsiteX137" fmla="*/ 3076454 w 7045981"/>
              <a:gd name="connsiteY137" fmla="*/ 4488293 h 6056768"/>
              <a:gd name="connsiteX138" fmla="*/ 3176538 w 7045981"/>
              <a:gd name="connsiteY138" fmla="*/ 4297225 h 6056768"/>
              <a:gd name="connsiteX139" fmla="*/ 2985469 w 7045981"/>
              <a:gd name="connsiteY139" fmla="*/ 4297226 h 6056768"/>
              <a:gd name="connsiteX140" fmla="*/ 2876286 w 7045981"/>
              <a:gd name="connsiteY140" fmla="*/ 4233536 h 6056768"/>
              <a:gd name="connsiteX141" fmla="*/ 2830566 w 7045981"/>
              <a:gd name="connsiteY141" fmla="*/ 4138362 h 6056768"/>
              <a:gd name="connsiteX142" fmla="*/ 2876286 w 7045981"/>
              <a:gd name="connsiteY142" fmla="*/ 4001524 h 6056768"/>
              <a:gd name="connsiteX143" fmla="*/ 2859197 w 7045981"/>
              <a:gd name="connsiteY143" fmla="*/ 3848431 h 6056768"/>
              <a:gd name="connsiteX144" fmla="*/ 2855221 w 7045981"/>
              <a:gd name="connsiteY144" fmla="*/ 3745064 h 6056768"/>
              <a:gd name="connsiteX145" fmla="*/ 2844442 w 7045981"/>
              <a:gd name="connsiteY145" fmla="*/ 3414670 h 6056768"/>
              <a:gd name="connsiteX146" fmla="*/ 2879075 w 7045981"/>
              <a:gd name="connsiteY146" fmla="*/ 3315694 h 6056768"/>
              <a:gd name="connsiteX147" fmla="*/ 2898715 w 7045981"/>
              <a:gd name="connsiteY147" fmla="*/ 3219412 h 6056768"/>
              <a:gd name="connsiteX148" fmla="*/ 2728882 w 7045981"/>
              <a:gd name="connsiteY148" fmla="*/ 3266723 h 6056768"/>
              <a:gd name="connsiteX149" fmla="*/ 2571486 w 7045981"/>
              <a:gd name="connsiteY149" fmla="*/ 3332784 h 6056768"/>
              <a:gd name="connsiteX150" fmla="*/ 2572950 w 7045981"/>
              <a:gd name="connsiteY150" fmla="*/ 3423037 h 6056768"/>
              <a:gd name="connsiteX151" fmla="*/ 2579589 w 7045981"/>
              <a:gd name="connsiteY151" fmla="*/ 3582031 h 6056768"/>
              <a:gd name="connsiteX152" fmla="*/ 2462624 w 7045981"/>
              <a:gd name="connsiteY152" fmla="*/ 3824071 h 6056768"/>
              <a:gd name="connsiteX153" fmla="*/ 2394046 w 7045981"/>
              <a:gd name="connsiteY153" fmla="*/ 3884212 h 6056768"/>
              <a:gd name="connsiteX154" fmla="*/ 2296727 w 7045981"/>
              <a:gd name="connsiteY154" fmla="*/ 4020891 h 6056768"/>
              <a:gd name="connsiteX155" fmla="*/ 2143856 w 7045981"/>
              <a:gd name="connsiteY155" fmla="*/ 3951482 h 6056768"/>
              <a:gd name="connsiteX156" fmla="*/ 2081159 w 7045981"/>
              <a:gd name="connsiteY156" fmla="*/ 3857389 h 6056768"/>
              <a:gd name="connsiteX157" fmla="*/ 1975534 w 7045981"/>
              <a:gd name="connsiteY157" fmla="*/ 3714921 h 6056768"/>
              <a:gd name="connsiteX158" fmla="*/ 1841430 w 7045981"/>
              <a:gd name="connsiteY158" fmla="*/ 3673503 h 6056768"/>
              <a:gd name="connsiteX159" fmla="*/ 1722160 w 7045981"/>
              <a:gd name="connsiteY159" fmla="*/ 3629770 h 6056768"/>
              <a:gd name="connsiteX160" fmla="*/ 1577760 w 7045981"/>
              <a:gd name="connsiteY160" fmla="*/ 3580909 h 6056768"/>
              <a:gd name="connsiteX161" fmla="*/ 1348449 w 7045981"/>
              <a:gd name="connsiteY161" fmla="*/ 3419061 h 6056768"/>
              <a:gd name="connsiteX162" fmla="*/ 1221228 w 7045981"/>
              <a:gd name="connsiteY162" fmla="*/ 3315694 h 6056768"/>
              <a:gd name="connsiteX163" fmla="*/ 1121837 w 7045981"/>
              <a:gd name="connsiteY163" fmla="*/ 3244132 h 6056768"/>
              <a:gd name="connsiteX164" fmla="*/ 1002567 w 7045981"/>
              <a:gd name="connsiteY164" fmla="*/ 3152692 h 6056768"/>
              <a:gd name="connsiteX165" fmla="*/ 877752 w 7045981"/>
              <a:gd name="connsiteY165" fmla="*/ 3072899 h 6056768"/>
              <a:gd name="connsiteX166" fmla="*/ 792728 w 7045981"/>
              <a:gd name="connsiteY166" fmla="*/ 3027983 h 6056768"/>
              <a:gd name="connsiteX167" fmla="*/ 744150 w 7045981"/>
              <a:gd name="connsiteY167" fmla="*/ 3124863 h 6056768"/>
              <a:gd name="connsiteX168" fmla="*/ 692466 w 7045981"/>
              <a:gd name="connsiteY168" fmla="*/ 3037398 h 6056768"/>
              <a:gd name="connsiteX169" fmla="*/ 658812 w 7045981"/>
              <a:gd name="connsiteY169" fmla="*/ 2924792 h 6056768"/>
              <a:gd name="connsiteX170" fmla="*/ 454280 w 7045981"/>
              <a:gd name="connsiteY170" fmla="*/ 2793899 h 6056768"/>
              <a:gd name="connsiteX171" fmla="*/ 569814 w 7045981"/>
              <a:gd name="connsiteY171" fmla="*/ 2654944 h 6056768"/>
              <a:gd name="connsiteX172" fmla="*/ 668931 w 7045981"/>
              <a:gd name="connsiteY172" fmla="*/ 2612727 h 6056768"/>
              <a:gd name="connsiteX173" fmla="*/ 367695 w 7045981"/>
              <a:gd name="connsiteY173" fmla="*/ 2384831 h 6056768"/>
              <a:gd name="connsiteX174" fmla="*/ 386589 w 7045981"/>
              <a:gd name="connsiteY174" fmla="*/ 2243919 h 6056768"/>
              <a:gd name="connsiteX175" fmla="*/ 269757 w 7045981"/>
              <a:gd name="connsiteY175" fmla="*/ 1987464 h 6056768"/>
              <a:gd name="connsiteX176" fmla="*/ 110248 w 7045981"/>
              <a:gd name="connsiteY176" fmla="*/ 1653163 h 6056768"/>
              <a:gd name="connsiteX177" fmla="*/ 105020 w 7045981"/>
              <a:gd name="connsiteY177" fmla="*/ 1572510 h 6056768"/>
              <a:gd name="connsiteX178" fmla="*/ 333819 w 7045981"/>
              <a:gd name="connsiteY178" fmla="*/ 1361368 h 6056768"/>
              <a:gd name="connsiteX179" fmla="*/ 81057 w 7045981"/>
              <a:gd name="connsiteY179" fmla="*/ 1235825 h 6056768"/>
              <a:gd name="connsiteX180" fmla="*/ 216193 w 7045981"/>
              <a:gd name="connsiteY180" fmla="*/ 948839 h 6056768"/>
              <a:gd name="connsiteX181" fmla="*/ 143783 w 7045981"/>
              <a:gd name="connsiteY181" fmla="*/ 710023 h 6056768"/>
              <a:gd name="connsiteX182" fmla="*/ 27747 w 7045981"/>
              <a:gd name="connsiteY182" fmla="*/ 561519 h 6056768"/>
              <a:gd name="connsiteX183" fmla="*/ 0 w 7045981"/>
              <a:gd name="connsiteY183" fmla="*/ 188422 h 6056768"/>
              <a:gd name="connsiteX184" fmla="*/ 701 w 7045981"/>
              <a:gd name="connsiteY18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53485 w 7045981"/>
              <a:gd name="connsiteY47" fmla="*/ 1286164 h 6056768"/>
              <a:gd name="connsiteX48" fmla="*/ 6852334 w 7045981"/>
              <a:gd name="connsiteY48" fmla="*/ 1408448 h 6056768"/>
              <a:gd name="connsiteX49" fmla="*/ 6945614 w 7045981"/>
              <a:gd name="connsiteY49" fmla="*/ 1481147 h 6056768"/>
              <a:gd name="connsiteX50" fmla="*/ 6874606 w 7045981"/>
              <a:gd name="connsiteY50" fmla="*/ 1594237 h 6056768"/>
              <a:gd name="connsiteX51" fmla="*/ 6804441 w 7045981"/>
              <a:gd name="connsiteY51" fmla="*/ 1709225 h 6056768"/>
              <a:gd name="connsiteX52" fmla="*/ 6746439 w 7045981"/>
              <a:gd name="connsiteY52" fmla="*/ 1834232 h 6056768"/>
              <a:gd name="connsiteX53" fmla="*/ 6849259 w 7045981"/>
              <a:gd name="connsiteY53" fmla="*/ 1869248 h 6056768"/>
              <a:gd name="connsiteX54" fmla="*/ 6907787 w 7045981"/>
              <a:gd name="connsiteY54" fmla="*/ 1959230 h 6056768"/>
              <a:gd name="connsiteX55" fmla="*/ 6859707 w 7045981"/>
              <a:gd name="connsiteY55" fmla="*/ 2035796 h 6056768"/>
              <a:gd name="connsiteX56" fmla="*/ 6885748 w 7045981"/>
              <a:gd name="connsiteY56" fmla="*/ 2081226 h 6056768"/>
              <a:gd name="connsiteX57" fmla="*/ 7020976 w 7045981"/>
              <a:gd name="connsiteY57" fmla="*/ 2274409 h 6056768"/>
              <a:gd name="connsiteX58" fmla="*/ 7036149 w 7045981"/>
              <a:gd name="connsiteY58" fmla="*/ 2368387 h 6056768"/>
              <a:gd name="connsiteX59" fmla="*/ 6911473 w 7045981"/>
              <a:gd name="connsiteY59" fmla="*/ 2523016 h 6056768"/>
              <a:gd name="connsiteX60" fmla="*/ 6947868 w 7045981"/>
              <a:gd name="connsiteY60" fmla="*/ 2563959 h 6056768"/>
              <a:gd name="connsiteX61" fmla="*/ 6875080 w 7045981"/>
              <a:gd name="connsiteY61" fmla="*/ 2645845 h 6056768"/>
              <a:gd name="connsiteX62" fmla="*/ 6820488 w 7045981"/>
              <a:gd name="connsiteY62" fmla="*/ 2636747 h 6056768"/>
              <a:gd name="connsiteX63" fmla="*/ 6737385 w 7045981"/>
              <a:gd name="connsiteY63" fmla="*/ 2748633 h 6056768"/>
              <a:gd name="connsiteX64" fmla="*/ 6775214 w 7045981"/>
              <a:gd name="connsiteY64" fmla="*/ 2834640 h 6056768"/>
              <a:gd name="connsiteX65" fmla="*/ 6820488 w 7045981"/>
              <a:gd name="connsiteY65" fmla="*/ 2941547 h 6056768"/>
              <a:gd name="connsiteX66" fmla="*/ 6840672 w 7045981"/>
              <a:gd name="connsiteY66" fmla="*/ 2995626 h 6056768"/>
              <a:gd name="connsiteX67" fmla="*/ 6870630 w 7045981"/>
              <a:gd name="connsiteY67" fmla="*/ 3065228 h 6056768"/>
              <a:gd name="connsiteX68" fmla="*/ 6909400 w 7045981"/>
              <a:gd name="connsiteY68" fmla="*/ 3210359 h 6056768"/>
              <a:gd name="connsiteX69" fmla="*/ 6829587 w 7045981"/>
              <a:gd name="connsiteY69" fmla="*/ 3241799 h 6056768"/>
              <a:gd name="connsiteX70" fmla="*/ 6803044 w 7045981"/>
              <a:gd name="connsiteY70" fmla="*/ 3383280 h 6056768"/>
              <a:gd name="connsiteX71" fmla="*/ 6778057 w 7045981"/>
              <a:gd name="connsiteY71" fmla="*/ 3491017 h 6056768"/>
              <a:gd name="connsiteX72" fmla="*/ 6711604 w 7045981"/>
              <a:gd name="connsiteY72" fmla="*/ 3578087 h 6056768"/>
              <a:gd name="connsiteX73" fmla="*/ 6632718 w 7045981"/>
              <a:gd name="connsiteY73" fmla="*/ 3680930 h 6056768"/>
              <a:gd name="connsiteX74" fmla="*/ 6547533 w 7045981"/>
              <a:gd name="connsiteY74" fmla="*/ 3642133 h 6056768"/>
              <a:gd name="connsiteX75" fmla="*/ 6449211 w 7045981"/>
              <a:gd name="connsiteY75" fmla="*/ 3705308 h 6056768"/>
              <a:gd name="connsiteX76" fmla="*/ 6338987 w 7045981"/>
              <a:gd name="connsiteY76" fmla="*/ 3785366 h 6056768"/>
              <a:gd name="connsiteX77" fmla="*/ 6238501 w 7045981"/>
              <a:gd name="connsiteY77" fmla="*/ 3697357 h 6056768"/>
              <a:gd name="connsiteX78" fmla="*/ 6149696 w 7045981"/>
              <a:gd name="connsiteY78" fmla="*/ 3628581 h 6056768"/>
              <a:gd name="connsiteX79" fmla="*/ 6088058 w 7045981"/>
              <a:gd name="connsiteY79" fmla="*/ 3501106 h 6056768"/>
              <a:gd name="connsiteX80" fmla="*/ 5940860 w 7045981"/>
              <a:gd name="connsiteY80" fmla="*/ 3314451 h 6056768"/>
              <a:gd name="connsiteX81" fmla="*/ 5874246 w 7045981"/>
              <a:gd name="connsiteY81" fmla="*/ 3250895 h 6056768"/>
              <a:gd name="connsiteX82" fmla="*/ 5813106 w 7045981"/>
              <a:gd name="connsiteY82" fmla="*/ 3299791 h 6056768"/>
              <a:gd name="connsiteX83" fmla="*/ 5753528 w 7045981"/>
              <a:gd name="connsiteY83" fmla="*/ 3352807 h 6056768"/>
              <a:gd name="connsiteX84" fmla="*/ 5674077 w 7045981"/>
              <a:gd name="connsiteY84" fmla="*/ 3487457 h 6056768"/>
              <a:gd name="connsiteX85" fmla="*/ 5551381 w 7045981"/>
              <a:gd name="connsiteY85" fmla="*/ 3500069 h 6056768"/>
              <a:gd name="connsiteX86" fmla="*/ 5446614 w 7045981"/>
              <a:gd name="connsiteY86" fmla="*/ 3501106 h 6056768"/>
              <a:gd name="connsiteX87" fmla="*/ 5346531 w 7045981"/>
              <a:gd name="connsiteY87" fmla="*/ 3432867 h 6056768"/>
              <a:gd name="connsiteX88" fmla="*/ 5247823 w 7045981"/>
              <a:gd name="connsiteY88" fmla="*/ 3505174 h 6056768"/>
              <a:gd name="connsiteX89" fmla="*/ 5184953 w 7045981"/>
              <a:gd name="connsiteY89" fmla="*/ 3458817 h 6056768"/>
              <a:gd name="connsiteX90" fmla="*/ 5091773 w 7045981"/>
              <a:gd name="connsiteY90" fmla="*/ 3378809 h 6056768"/>
              <a:gd name="connsiteX91" fmla="*/ 4974244 w 7045981"/>
              <a:gd name="connsiteY91" fmla="*/ 3260035 h 6056768"/>
              <a:gd name="connsiteX92" fmla="*/ 4899531 w 7045981"/>
              <a:gd name="connsiteY92" fmla="*/ 3300893 h 6056768"/>
              <a:gd name="connsiteX93" fmla="*/ 4831120 w 7045981"/>
              <a:gd name="connsiteY93" fmla="*/ 3367378 h 6056768"/>
              <a:gd name="connsiteX94" fmla="*/ 4822328 w 7045981"/>
              <a:gd name="connsiteY94" fmla="*/ 3468728 h 6056768"/>
              <a:gd name="connsiteX95" fmla="*/ 4862926 w 7045981"/>
              <a:gd name="connsiteY95" fmla="*/ 3597965 h 6056768"/>
              <a:gd name="connsiteX96" fmla="*/ 4906658 w 7045981"/>
              <a:gd name="connsiteY96" fmla="*/ 3709284 h 6056768"/>
              <a:gd name="connsiteX97" fmla="*/ 4924252 w 7045981"/>
              <a:gd name="connsiteY97" fmla="*/ 3873034 h 6056768"/>
              <a:gd name="connsiteX98" fmla="*/ 4870877 w 7045981"/>
              <a:gd name="connsiteY98" fmla="*/ 4063117 h 6056768"/>
              <a:gd name="connsiteX99" fmla="*/ 4890477 w 7045981"/>
              <a:gd name="connsiteY99" fmla="*/ 4215293 h 6056768"/>
              <a:gd name="connsiteX100" fmla="*/ 4926536 w 7045981"/>
              <a:gd name="connsiteY100" fmla="*/ 4373217 h 6056768"/>
              <a:gd name="connsiteX101" fmla="*/ 4974244 w 7045981"/>
              <a:gd name="connsiteY101" fmla="*/ 4512365 h 6056768"/>
              <a:gd name="connsiteX102" fmla="*/ 5025927 w 7045981"/>
              <a:gd name="connsiteY102" fmla="*/ 4651513 h 6056768"/>
              <a:gd name="connsiteX103" fmla="*/ 5053440 w 7045981"/>
              <a:gd name="connsiteY103" fmla="*/ 4749448 h 6056768"/>
              <a:gd name="connsiteX104" fmla="*/ 4914352 w 7045981"/>
              <a:gd name="connsiteY104" fmla="*/ 4788544 h 6056768"/>
              <a:gd name="connsiteX105" fmla="*/ 4807266 w 7045981"/>
              <a:gd name="connsiteY105" fmla="*/ 4735002 h 6056768"/>
              <a:gd name="connsiteX106" fmla="*/ 4659594 w 7045981"/>
              <a:gd name="connsiteY106" fmla="*/ 4679362 h 6056768"/>
              <a:gd name="connsiteX107" fmla="*/ 4441506 w 7045981"/>
              <a:gd name="connsiteY107" fmla="*/ 4615732 h 6056768"/>
              <a:gd name="connsiteX108" fmla="*/ 4219419 w 7045981"/>
              <a:gd name="connsiteY108" fmla="*/ 4577865 h 6056768"/>
              <a:gd name="connsiteX109" fmla="*/ 4218870 w 7045981"/>
              <a:gd name="connsiteY109" fmla="*/ 4663440 h 6056768"/>
              <a:gd name="connsiteX110" fmla="*/ 4241063 w 7045981"/>
              <a:gd name="connsiteY110" fmla="*/ 4756700 h 6056768"/>
              <a:gd name="connsiteX111" fmla="*/ 4318261 w 7045981"/>
              <a:gd name="connsiteY111" fmla="*/ 4961614 h 6056768"/>
              <a:gd name="connsiteX112" fmla="*/ 4401590 w 7045981"/>
              <a:gd name="connsiteY112" fmla="*/ 5147800 h 6056768"/>
              <a:gd name="connsiteX113" fmla="*/ 4341146 w 7045981"/>
              <a:gd name="connsiteY113" fmla="*/ 5234371 h 6056768"/>
              <a:gd name="connsiteX114" fmla="*/ 4191040 w 7045981"/>
              <a:gd name="connsiteY114" fmla="*/ 5327374 h 6056768"/>
              <a:gd name="connsiteX115" fmla="*/ 4093772 w 7045981"/>
              <a:gd name="connsiteY115" fmla="*/ 5383191 h 6056768"/>
              <a:gd name="connsiteX116" fmla="*/ 4246700 w 7045981"/>
              <a:gd name="connsiteY116" fmla="*/ 5550010 h 6056768"/>
              <a:gd name="connsiteX117" fmla="*/ 4369945 w 7045981"/>
              <a:gd name="connsiteY117" fmla="*/ 5665304 h 6056768"/>
              <a:gd name="connsiteX118" fmla="*/ 4455911 w 7045981"/>
              <a:gd name="connsiteY118" fmla="*/ 5763437 h 6056768"/>
              <a:gd name="connsiteX119" fmla="*/ 4417653 w 7045981"/>
              <a:gd name="connsiteY119" fmla="*/ 5876014 h 6056768"/>
              <a:gd name="connsiteX120" fmla="*/ 4365377 w 7045981"/>
              <a:gd name="connsiteY120" fmla="*/ 5989773 h 6056768"/>
              <a:gd name="connsiteX121" fmla="*/ 4250161 w 7045981"/>
              <a:gd name="connsiteY121" fmla="*/ 5957703 h 6056768"/>
              <a:gd name="connsiteX122" fmla="*/ 4075746 w 7045981"/>
              <a:gd name="connsiteY122" fmla="*/ 6015162 h 6056768"/>
              <a:gd name="connsiteX123" fmla="*/ 3938958 w 7045981"/>
              <a:gd name="connsiteY123" fmla="*/ 6056768 h 6056768"/>
              <a:gd name="connsiteX124" fmla="*/ 3825280 w 7045981"/>
              <a:gd name="connsiteY124" fmla="*/ 5951551 h 6056768"/>
              <a:gd name="connsiteX125" fmla="*/ 3713349 w 7045981"/>
              <a:gd name="connsiteY125" fmla="*/ 5839422 h 6056768"/>
              <a:gd name="connsiteX126" fmla="*/ 3606620 w 7045981"/>
              <a:gd name="connsiteY126" fmla="*/ 5665304 h 6056768"/>
              <a:gd name="connsiteX127" fmla="*/ 3507228 w 7045981"/>
              <a:gd name="connsiteY127" fmla="*/ 5486400 h 6056768"/>
              <a:gd name="connsiteX128" fmla="*/ 3449492 w 7045981"/>
              <a:gd name="connsiteY128" fmla="*/ 5402694 h 6056768"/>
              <a:gd name="connsiteX129" fmla="*/ 3440394 w 7045981"/>
              <a:gd name="connsiteY129" fmla="*/ 5311709 h 6056768"/>
              <a:gd name="connsiteX130" fmla="*/ 3399886 w 7045981"/>
              <a:gd name="connsiteY130" fmla="*/ 5267739 h 6056768"/>
              <a:gd name="connsiteX131" fmla="*/ 3360129 w 7045981"/>
              <a:gd name="connsiteY131" fmla="*/ 5224007 h 6056768"/>
              <a:gd name="connsiteX132" fmla="*/ 3313015 w 7045981"/>
              <a:gd name="connsiteY132" fmla="*/ 5143386 h 6056768"/>
              <a:gd name="connsiteX133" fmla="*/ 3238062 w 7045981"/>
              <a:gd name="connsiteY133" fmla="*/ 5093616 h 6056768"/>
              <a:gd name="connsiteX134" fmla="*/ 3208382 w 7045981"/>
              <a:gd name="connsiteY134" fmla="*/ 4965965 h 6056768"/>
              <a:gd name="connsiteX135" fmla="*/ 3267522 w 7045981"/>
              <a:gd name="connsiteY135" fmla="*/ 4861333 h 6056768"/>
              <a:gd name="connsiteX136" fmla="*/ 3185200 w 7045981"/>
              <a:gd name="connsiteY136" fmla="*/ 4738978 h 6056768"/>
              <a:gd name="connsiteX137" fmla="*/ 3085552 w 7045981"/>
              <a:gd name="connsiteY137" fmla="*/ 4652067 h 6056768"/>
              <a:gd name="connsiteX138" fmla="*/ 3076454 w 7045981"/>
              <a:gd name="connsiteY138" fmla="*/ 4488293 h 6056768"/>
              <a:gd name="connsiteX139" fmla="*/ 3176538 w 7045981"/>
              <a:gd name="connsiteY139" fmla="*/ 4297225 h 6056768"/>
              <a:gd name="connsiteX140" fmla="*/ 2985469 w 7045981"/>
              <a:gd name="connsiteY140" fmla="*/ 4297226 h 6056768"/>
              <a:gd name="connsiteX141" fmla="*/ 2876286 w 7045981"/>
              <a:gd name="connsiteY141" fmla="*/ 4233536 h 6056768"/>
              <a:gd name="connsiteX142" fmla="*/ 2830566 w 7045981"/>
              <a:gd name="connsiteY142" fmla="*/ 4138362 h 6056768"/>
              <a:gd name="connsiteX143" fmla="*/ 2876286 w 7045981"/>
              <a:gd name="connsiteY143" fmla="*/ 4001524 h 6056768"/>
              <a:gd name="connsiteX144" fmla="*/ 2859197 w 7045981"/>
              <a:gd name="connsiteY144" fmla="*/ 3848431 h 6056768"/>
              <a:gd name="connsiteX145" fmla="*/ 2855221 w 7045981"/>
              <a:gd name="connsiteY145" fmla="*/ 3745064 h 6056768"/>
              <a:gd name="connsiteX146" fmla="*/ 2844442 w 7045981"/>
              <a:gd name="connsiteY146" fmla="*/ 3414670 h 6056768"/>
              <a:gd name="connsiteX147" fmla="*/ 2879075 w 7045981"/>
              <a:gd name="connsiteY147" fmla="*/ 3315694 h 6056768"/>
              <a:gd name="connsiteX148" fmla="*/ 2898715 w 7045981"/>
              <a:gd name="connsiteY148" fmla="*/ 3219412 h 6056768"/>
              <a:gd name="connsiteX149" fmla="*/ 2728882 w 7045981"/>
              <a:gd name="connsiteY149" fmla="*/ 3266723 h 6056768"/>
              <a:gd name="connsiteX150" fmla="*/ 2571486 w 7045981"/>
              <a:gd name="connsiteY150" fmla="*/ 3332784 h 6056768"/>
              <a:gd name="connsiteX151" fmla="*/ 2572950 w 7045981"/>
              <a:gd name="connsiteY151" fmla="*/ 3423037 h 6056768"/>
              <a:gd name="connsiteX152" fmla="*/ 2579589 w 7045981"/>
              <a:gd name="connsiteY152" fmla="*/ 3582031 h 6056768"/>
              <a:gd name="connsiteX153" fmla="*/ 2462624 w 7045981"/>
              <a:gd name="connsiteY153" fmla="*/ 3824071 h 6056768"/>
              <a:gd name="connsiteX154" fmla="*/ 2394046 w 7045981"/>
              <a:gd name="connsiteY154" fmla="*/ 3884212 h 6056768"/>
              <a:gd name="connsiteX155" fmla="*/ 2296727 w 7045981"/>
              <a:gd name="connsiteY155" fmla="*/ 4020891 h 6056768"/>
              <a:gd name="connsiteX156" fmla="*/ 2143856 w 7045981"/>
              <a:gd name="connsiteY156" fmla="*/ 3951482 h 6056768"/>
              <a:gd name="connsiteX157" fmla="*/ 2081159 w 7045981"/>
              <a:gd name="connsiteY157" fmla="*/ 3857389 h 6056768"/>
              <a:gd name="connsiteX158" fmla="*/ 1975534 w 7045981"/>
              <a:gd name="connsiteY158" fmla="*/ 3714921 h 6056768"/>
              <a:gd name="connsiteX159" fmla="*/ 1841430 w 7045981"/>
              <a:gd name="connsiteY159" fmla="*/ 3673503 h 6056768"/>
              <a:gd name="connsiteX160" fmla="*/ 1722160 w 7045981"/>
              <a:gd name="connsiteY160" fmla="*/ 3629770 h 6056768"/>
              <a:gd name="connsiteX161" fmla="*/ 1577760 w 7045981"/>
              <a:gd name="connsiteY161" fmla="*/ 3580909 h 6056768"/>
              <a:gd name="connsiteX162" fmla="*/ 1348449 w 7045981"/>
              <a:gd name="connsiteY162" fmla="*/ 3419061 h 6056768"/>
              <a:gd name="connsiteX163" fmla="*/ 1221228 w 7045981"/>
              <a:gd name="connsiteY163" fmla="*/ 3315694 h 6056768"/>
              <a:gd name="connsiteX164" fmla="*/ 1121837 w 7045981"/>
              <a:gd name="connsiteY164" fmla="*/ 3244132 h 6056768"/>
              <a:gd name="connsiteX165" fmla="*/ 1002567 w 7045981"/>
              <a:gd name="connsiteY165" fmla="*/ 3152692 h 6056768"/>
              <a:gd name="connsiteX166" fmla="*/ 877752 w 7045981"/>
              <a:gd name="connsiteY166" fmla="*/ 3072899 h 6056768"/>
              <a:gd name="connsiteX167" fmla="*/ 792728 w 7045981"/>
              <a:gd name="connsiteY167" fmla="*/ 3027983 h 6056768"/>
              <a:gd name="connsiteX168" fmla="*/ 744150 w 7045981"/>
              <a:gd name="connsiteY168" fmla="*/ 3124863 h 6056768"/>
              <a:gd name="connsiteX169" fmla="*/ 692466 w 7045981"/>
              <a:gd name="connsiteY169" fmla="*/ 3037398 h 6056768"/>
              <a:gd name="connsiteX170" fmla="*/ 658812 w 7045981"/>
              <a:gd name="connsiteY170" fmla="*/ 2924792 h 6056768"/>
              <a:gd name="connsiteX171" fmla="*/ 454280 w 7045981"/>
              <a:gd name="connsiteY171" fmla="*/ 2793899 h 6056768"/>
              <a:gd name="connsiteX172" fmla="*/ 569814 w 7045981"/>
              <a:gd name="connsiteY172" fmla="*/ 2654944 h 6056768"/>
              <a:gd name="connsiteX173" fmla="*/ 668931 w 7045981"/>
              <a:gd name="connsiteY173" fmla="*/ 2612727 h 6056768"/>
              <a:gd name="connsiteX174" fmla="*/ 367695 w 7045981"/>
              <a:gd name="connsiteY174" fmla="*/ 2384831 h 6056768"/>
              <a:gd name="connsiteX175" fmla="*/ 386589 w 7045981"/>
              <a:gd name="connsiteY175" fmla="*/ 2243919 h 6056768"/>
              <a:gd name="connsiteX176" fmla="*/ 269757 w 7045981"/>
              <a:gd name="connsiteY176" fmla="*/ 1987464 h 6056768"/>
              <a:gd name="connsiteX177" fmla="*/ 110248 w 7045981"/>
              <a:gd name="connsiteY177" fmla="*/ 1653163 h 6056768"/>
              <a:gd name="connsiteX178" fmla="*/ 105020 w 7045981"/>
              <a:gd name="connsiteY178" fmla="*/ 1572510 h 6056768"/>
              <a:gd name="connsiteX179" fmla="*/ 333819 w 7045981"/>
              <a:gd name="connsiteY179" fmla="*/ 1361368 h 6056768"/>
              <a:gd name="connsiteX180" fmla="*/ 81057 w 7045981"/>
              <a:gd name="connsiteY180" fmla="*/ 1235825 h 6056768"/>
              <a:gd name="connsiteX181" fmla="*/ 216193 w 7045981"/>
              <a:gd name="connsiteY181" fmla="*/ 948839 h 6056768"/>
              <a:gd name="connsiteX182" fmla="*/ 143783 w 7045981"/>
              <a:gd name="connsiteY182" fmla="*/ 710023 h 6056768"/>
              <a:gd name="connsiteX183" fmla="*/ 27747 w 7045981"/>
              <a:gd name="connsiteY183" fmla="*/ 561519 h 6056768"/>
              <a:gd name="connsiteX184" fmla="*/ 0 w 7045981"/>
              <a:gd name="connsiteY184" fmla="*/ 188422 h 6056768"/>
              <a:gd name="connsiteX185" fmla="*/ 701 w 7045981"/>
              <a:gd name="connsiteY18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226661 w 7045981"/>
              <a:gd name="connsiteY40" fmla="*/ 809897 h 6056768"/>
              <a:gd name="connsiteX41" fmla="*/ 6241803 w 7045981"/>
              <a:gd name="connsiteY41" fmla="*/ 877051 h 6056768"/>
              <a:gd name="connsiteX42" fmla="*/ 6379212 w 7045981"/>
              <a:gd name="connsiteY42" fmla="*/ 876186 h 6056768"/>
              <a:gd name="connsiteX43" fmla="*/ 6492943 w 7045981"/>
              <a:gd name="connsiteY43" fmla="*/ 967172 h 6056768"/>
              <a:gd name="connsiteX44" fmla="*/ 6561182 w 7045981"/>
              <a:gd name="connsiteY44" fmla="*/ 1058156 h 6056768"/>
              <a:gd name="connsiteX45" fmla="*/ 6656716 w 7045981"/>
              <a:gd name="connsiteY45" fmla="*/ 1194635 h 6056768"/>
              <a:gd name="connsiteX46" fmla="*/ 6781565 w 7045981"/>
              <a:gd name="connsiteY46" fmla="*/ 1090831 h 6056768"/>
              <a:gd name="connsiteX47" fmla="*/ 6822922 w 7045981"/>
              <a:gd name="connsiteY47" fmla="*/ 1184744 h 6056768"/>
              <a:gd name="connsiteX48" fmla="*/ 6853485 w 7045981"/>
              <a:gd name="connsiteY48" fmla="*/ 1286164 h 6056768"/>
              <a:gd name="connsiteX49" fmla="*/ 6852334 w 7045981"/>
              <a:gd name="connsiteY49" fmla="*/ 1408448 h 6056768"/>
              <a:gd name="connsiteX50" fmla="*/ 6945614 w 7045981"/>
              <a:gd name="connsiteY50" fmla="*/ 1481147 h 6056768"/>
              <a:gd name="connsiteX51" fmla="*/ 6874606 w 7045981"/>
              <a:gd name="connsiteY51" fmla="*/ 1594237 h 6056768"/>
              <a:gd name="connsiteX52" fmla="*/ 6804441 w 7045981"/>
              <a:gd name="connsiteY52" fmla="*/ 1709225 h 6056768"/>
              <a:gd name="connsiteX53" fmla="*/ 6746439 w 7045981"/>
              <a:gd name="connsiteY53" fmla="*/ 1834232 h 6056768"/>
              <a:gd name="connsiteX54" fmla="*/ 6849259 w 7045981"/>
              <a:gd name="connsiteY54" fmla="*/ 1869248 h 6056768"/>
              <a:gd name="connsiteX55" fmla="*/ 6907787 w 7045981"/>
              <a:gd name="connsiteY55" fmla="*/ 1959230 h 6056768"/>
              <a:gd name="connsiteX56" fmla="*/ 6859707 w 7045981"/>
              <a:gd name="connsiteY56" fmla="*/ 2035796 h 6056768"/>
              <a:gd name="connsiteX57" fmla="*/ 6885748 w 7045981"/>
              <a:gd name="connsiteY57" fmla="*/ 2081226 h 6056768"/>
              <a:gd name="connsiteX58" fmla="*/ 7020976 w 7045981"/>
              <a:gd name="connsiteY58" fmla="*/ 2274409 h 6056768"/>
              <a:gd name="connsiteX59" fmla="*/ 7036149 w 7045981"/>
              <a:gd name="connsiteY59" fmla="*/ 2368387 h 6056768"/>
              <a:gd name="connsiteX60" fmla="*/ 6911473 w 7045981"/>
              <a:gd name="connsiteY60" fmla="*/ 2523016 h 6056768"/>
              <a:gd name="connsiteX61" fmla="*/ 6947868 w 7045981"/>
              <a:gd name="connsiteY61" fmla="*/ 2563959 h 6056768"/>
              <a:gd name="connsiteX62" fmla="*/ 6875080 w 7045981"/>
              <a:gd name="connsiteY62" fmla="*/ 2645845 h 6056768"/>
              <a:gd name="connsiteX63" fmla="*/ 6820488 w 7045981"/>
              <a:gd name="connsiteY63" fmla="*/ 2636747 h 6056768"/>
              <a:gd name="connsiteX64" fmla="*/ 6737385 w 7045981"/>
              <a:gd name="connsiteY64" fmla="*/ 2748633 h 6056768"/>
              <a:gd name="connsiteX65" fmla="*/ 6775214 w 7045981"/>
              <a:gd name="connsiteY65" fmla="*/ 2834640 h 6056768"/>
              <a:gd name="connsiteX66" fmla="*/ 6820488 w 7045981"/>
              <a:gd name="connsiteY66" fmla="*/ 2941547 h 6056768"/>
              <a:gd name="connsiteX67" fmla="*/ 6840672 w 7045981"/>
              <a:gd name="connsiteY67" fmla="*/ 2995626 h 6056768"/>
              <a:gd name="connsiteX68" fmla="*/ 6870630 w 7045981"/>
              <a:gd name="connsiteY68" fmla="*/ 3065228 h 6056768"/>
              <a:gd name="connsiteX69" fmla="*/ 6909400 w 7045981"/>
              <a:gd name="connsiteY69" fmla="*/ 3210359 h 6056768"/>
              <a:gd name="connsiteX70" fmla="*/ 6829587 w 7045981"/>
              <a:gd name="connsiteY70" fmla="*/ 3241799 h 6056768"/>
              <a:gd name="connsiteX71" fmla="*/ 6803044 w 7045981"/>
              <a:gd name="connsiteY71" fmla="*/ 3383280 h 6056768"/>
              <a:gd name="connsiteX72" fmla="*/ 6778057 w 7045981"/>
              <a:gd name="connsiteY72" fmla="*/ 3491017 h 6056768"/>
              <a:gd name="connsiteX73" fmla="*/ 6711604 w 7045981"/>
              <a:gd name="connsiteY73" fmla="*/ 3578087 h 6056768"/>
              <a:gd name="connsiteX74" fmla="*/ 6632718 w 7045981"/>
              <a:gd name="connsiteY74" fmla="*/ 3680930 h 6056768"/>
              <a:gd name="connsiteX75" fmla="*/ 6547533 w 7045981"/>
              <a:gd name="connsiteY75" fmla="*/ 3642133 h 6056768"/>
              <a:gd name="connsiteX76" fmla="*/ 6449211 w 7045981"/>
              <a:gd name="connsiteY76" fmla="*/ 3705308 h 6056768"/>
              <a:gd name="connsiteX77" fmla="*/ 6338987 w 7045981"/>
              <a:gd name="connsiteY77" fmla="*/ 3785366 h 6056768"/>
              <a:gd name="connsiteX78" fmla="*/ 6238501 w 7045981"/>
              <a:gd name="connsiteY78" fmla="*/ 3697357 h 6056768"/>
              <a:gd name="connsiteX79" fmla="*/ 6149696 w 7045981"/>
              <a:gd name="connsiteY79" fmla="*/ 3628581 h 6056768"/>
              <a:gd name="connsiteX80" fmla="*/ 6088058 w 7045981"/>
              <a:gd name="connsiteY80" fmla="*/ 3501106 h 6056768"/>
              <a:gd name="connsiteX81" fmla="*/ 5940860 w 7045981"/>
              <a:gd name="connsiteY81" fmla="*/ 3314451 h 6056768"/>
              <a:gd name="connsiteX82" fmla="*/ 5874246 w 7045981"/>
              <a:gd name="connsiteY82" fmla="*/ 3250895 h 6056768"/>
              <a:gd name="connsiteX83" fmla="*/ 5813106 w 7045981"/>
              <a:gd name="connsiteY83" fmla="*/ 3299791 h 6056768"/>
              <a:gd name="connsiteX84" fmla="*/ 5753528 w 7045981"/>
              <a:gd name="connsiteY84" fmla="*/ 3352807 h 6056768"/>
              <a:gd name="connsiteX85" fmla="*/ 5674077 w 7045981"/>
              <a:gd name="connsiteY85" fmla="*/ 3487457 h 6056768"/>
              <a:gd name="connsiteX86" fmla="*/ 5551381 w 7045981"/>
              <a:gd name="connsiteY86" fmla="*/ 3500069 h 6056768"/>
              <a:gd name="connsiteX87" fmla="*/ 5446614 w 7045981"/>
              <a:gd name="connsiteY87" fmla="*/ 3501106 h 6056768"/>
              <a:gd name="connsiteX88" fmla="*/ 5346531 w 7045981"/>
              <a:gd name="connsiteY88" fmla="*/ 3432867 h 6056768"/>
              <a:gd name="connsiteX89" fmla="*/ 5247823 w 7045981"/>
              <a:gd name="connsiteY89" fmla="*/ 3505174 h 6056768"/>
              <a:gd name="connsiteX90" fmla="*/ 5184953 w 7045981"/>
              <a:gd name="connsiteY90" fmla="*/ 3458817 h 6056768"/>
              <a:gd name="connsiteX91" fmla="*/ 5091773 w 7045981"/>
              <a:gd name="connsiteY91" fmla="*/ 3378809 h 6056768"/>
              <a:gd name="connsiteX92" fmla="*/ 4974244 w 7045981"/>
              <a:gd name="connsiteY92" fmla="*/ 3260035 h 6056768"/>
              <a:gd name="connsiteX93" fmla="*/ 4899531 w 7045981"/>
              <a:gd name="connsiteY93" fmla="*/ 3300893 h 6056768"/>
              <a:gd name="connsiteX94" fmla="*/ 4831120 w 7045981"/>
              <a:gd name="connsiteY94" fmla="*/ 3367378 h 6056768"/>
              <a:gd name="connsiteX95" fmla="*/ 4822328 w 7045981"/>
              <a:gd name="connsiteY95" fmla="*/ 3468728 h 6056768"/>
              <a:gd name="connsiteX96" fmla="*/ 4862926 w 7045981"/>
              <a:gd name="connsiteY96" fmla="*/ 3597965 h 6056768"/>
              <a:gd name="connsiteX97" fmla="*/ 4906658 w 7045981"/>
              <a:gd name="connsiteY97" fmla="*/ 3709284 h 6056768"/>
              <a:gd name="connsiteX98" fmla="*/ 4924252 w 7045981"/>
              <a:gd name="connsiteY98" fmla="*/ 3873034 h 6056768"/>
              <a:gd name="connsiteX99" fmla="*/ 4870877 w 7045981"/>
              <a:gd name="connsiteY99" fmla="*/ 4063117 h 6056768"/>
              <a:gd name="connsiteX100" fmla="*/ 4890477 w 7045981"/>
              <a:gd name="connsiteY100" fmla="*/ 4215293 h 6056768"/>
              <a:gd name="connsiteX101" fmla="*/ 4926536 w 7045981"/>
              <a:gd name="connsiteY101" fmla="*/ 4373217 h 6056768"/>
              <a:gd name="connsiteX102" fmla="*/ 4974244 w 7045981"/>
              <a:gd name="connsiteY102" fmla="*/ 4512365 h 6056768"/>
              <a:gd name="connsiteX103" fmla="*/ 5025927 w 7045981"/>
              <a:gd name="connsiteY103" fmla="*/ 4651513 h 6056768"/>
              <a:gd name="connsiteX104" fmla="*/ 5053440 w 7045981"/>
              <a:gd name="connsiteY104" fmla="*/ 4749448 h 6056768"/>
              <a:gd name="connsiteX105" fmla="*/ 4914352 w 7045981"/>
              <a:gd name="connsiteY105" fmla="*/ 4788544 h 6056768"/>
              <a:gd name="connsiteX106" fmla="*/ 4807266 w 7045981"/>
              <a:gd name="connsiteY106" fmla="*/ 4735002 h 6056768"/>
              <a:gd name="connsiteX107" fmla="*/ 4659594 w 7045981"/>
              <a:gd name="connsiteY107" fmla="*/ 4679362 h 6056768"/>
              <a:gd name="connsiteX108" fmla="*/ 4441506 w 7045981"/>
              <a:gd name="connsiteY108" fmla="*/ 4615732 h 6056768"/>
              <a:gd name="connsiteX109" fmla="*/ 4219419 w 7045981"/>
              <a:gd name="connsiteY109" fmla="*/ 4577865 h 6056768"/>
              <a:gd name="connsiteX110" fmla="*/ 4218870 w 7045981"/>
              <a:gd name="connsiteY110" fmla="*/ 4663440 h 6056768"/>
              <a:gd name="connsiteX111" fmla="*/ 4241063 w 7045981"/>
              <a:gd name="connsiteY111" fmla="*/ 4756700 h 6056768"/>
              <a:gd name="connsiteX112" fmla="*/ 4318261 w 7045981"/>
              <a:gd name="connsiteY112" fmla="*/ 4961614 h 6056768"/>
              <a:gd name="connsiteX113" fmla="*/ 4401590 w 7045981"/>
              <a:gd name="connsiteY113" fmla="*/ 5147800 h 6056768"/>
              <a:gd name="connsiteX114" fmla="*/ 4341146 w 7045981"/>
              <a:gd name="connsiteY114" fmla="*/ 5234371 h 6056768"/>
              <a:gd name="connsiteX115" fmla="*/ 4191040 w 7045981"/>
              <a:gd name="connsiteY115" fmla="*/ 5327374 h 6056768"/>
              <a:gd name="connsiteX116" fmla="*/ 4093772 w 7045981"/>
              <a:gd name="connsiteY116" fmla="*/ 5383191 h 6056768"/>
              <a:gd name="connsiteX117" fmla="*/ 4246700 w 7045981"/>
              <a:gd name="connsiteY117" fmla="*/ 5550010 h 6056768"/>
              <a:gd name="connsiteX118" fmla="*/ 4369945 w 7045981"/>
              <a:gd name="connsiteY118" fmla="*/ 5665304 h 6056768"/>
              <a:gd name="connsiteX119" fmla="*/ 4455911 w 7045981"/>
              <a:gd name="connsiteY119" fmla="*/ 5763437 h 6056768"/>
              <a:gd name="connsiteX120" fmla="*/ 4417653 w 7045981"/>
              <a:gd name="connsiteY120" fmla="*/ 5876014 h 6056768"/>
              <a:gd name="connsiteX121" fmla="*/ 4365377 w 7045981"/>
              <a:gd name="connsiteY121" fmla="*/ 5989773 h 6056768"/>
              <a:gd name="connsiteX122" fmla="*/ 4250161 w 7045981"/>
              <a:gd name="connsiteY122" fmla="*/ 5957703 h 6056768"/>
              <a:gd name="connsiteX123" fmla="*/ 4075746 w 7045981"/>
              <a:gd name="connsiteY123" fmla="*/ 6015162 h 6056768"/>
              <a:gd name="connsiteX124" fmla="*/ 3938958 w 7045981"/>
              <a:gd name="connsiteY124" fmla="*/ 6056768 h 6056768"/>
              <a:gd name="connsiteX125" fmla="*/ 3825280 w 7045981"/>
              <a:gd name="connsiteY125" fmla="*/ 5951551 h 6056768"/>
              <a:gd name="connsiteX126" fmla="*/ 3713349 w 7045981"/>
              <a:gd name="connsiteY126" fmla="*/ 5839422 h 6056768"/>
              <a:gd name="connsiteX127" fmla="*/ 3606620 w 7045981"/>
              <a:gd name="connsiteY127" fmla="*/ 5665304 h 6056768"/>
              <a:gd name="connsiteX128" fmla="*/ 3507228 w 7045981"/>
              <a:gd name="connsiteY128" fmla="*/ 5486400 h 6056768"/>
              <a:gd name="connsiteX129" fmla="*/ 3449492 w 7045981"/>
              <a:gd name="connsiteY129" fmla="*/ 5402694 h 6056768"/>
              <a:gd name="connsiteX130" fmla="*/ 3440394 w 7045981"/>
              <a:gd name="connsiteY130" fmla="*/ 5311709 h 6056768"/>
              <a:gd name="connsiteX131" fmla="*/ 3399886 w 7045981"/>
              <a:gd name="connsiteY131" fmla="*/ 5267739 h 6056768"/>
              <a:gd name="connsiteX132" fmla="*/ 3360129 w 7045981"/>
              <a:gd name="connsiteY132" fmla="*/ 5224007 h 6056768"/>
              <a:gd name="connsiteX133" fmla="*/ 3313015 w 7045981"/>
              <a:gd name="connsiteY133" fmla="*/ 5143386 h 6056768"/>
              <a:gd name="connsiteX134" fmla="*/ 3238062 w 7045981"/>
              <a:gd name="connsiteY134" fmla="*/ 5093616 h 6056768"/>
              <a:gd name="connsiteX135" fmla="*/ 3208382 w 7045981"/>
              <a:gd name="connsiteY135" fmla="*/ 4965965 h 6056768"/>
              <a:gd name="connsiteX136" fmla="*/ 3267522 w 7045981"/>
              <a:gd name="connsiteY136" fmla="*/ 4861333 h 6056768"/>
              <a:gd name="connsiteX137" fmla="*/ 3185200 w 7045981"/>
              <a:gd name="connsiteY137" fmla="*/ 4738978 h 6056768"/>
              <a:gd name="connsiteX138" fmla="*/ 3085552 w 7045981"/>
              <a:gd name="connsiteY138" fmla="*/ 4652067 h 6056768"/>
              <a:gd name="connsiteX139" fmla="*/ 3076454 w 7045981"/>
              <a:gd name="connsiteY139" fmla="*/ 4488293 h 6056768"/>
              <a:gd name="connsiteX140" fmla="*/ 3176538 w 7045981"/>
              <a:gd name="connsiteY140" fmla="*/ 4297225 h 6056768"/>
              <a:gd name="connsiteX141" fmla="*/ 2985469 w 7045981"/>
              <a:gd name="connsiteY141" fmla="*/ 4297226 h 6056768"/>
              <a:gd name="connsiteX142" fmla="*/ 2876286 w 7045981"/>
              <a:gd name="connsiteY142" fmla="*/ 4233536 h 6056768"/>
              <a:gd name="connsiteX143" fmla="*/ 2830566 w 7045981"/>
              <a:gd name="connsiteY143" fmla="*/ 4138362 h 6056768"/>
              <a:gd name="connsiteX144" fmla="*/ 2876286 w 7045981"/>
              <a:gd name="connsiteY144" fmla="*/ 4001524 h 6056768"/>
              <a:gd name="connsiteX145" fmla="*/ 2859197 w 7045981"/>
              <a:gd name="connsiteY145" fmla="*/ 3848431 h 6056768"/>
              <a:gd name="connsiteX146" fmla="*/ 2855221 w 7045981"/>
              <a:gd name="connsiteY146" fmla="*/ 3745064 h 6056768"/>
              <a:gd name="connsiteX147" fmla="*/ 2844442 w 7045981"/>
              <a:gd name="connsiteY147" fmla="*/ 3414670 h 6056768"/>
              <a:gd name="connsiteX148" fmla="*/ 2879075 w 7045981"/>
              <a:gd name="connsiteY148" fmla="*/ 3315694 h 6056768"/>
              <a:gd name="connsiteX149" fmla="*/ 2898715 w 7045981"/>
              <a:gd name="connsiteY149" fmla="*/ 3219412 h 6056768"/>
              <a:gd name="connsiteX150" fmla="*/ 2728882 w 7045981"/>
              <a:gd name="connsiteY150" fmla="*/ 3266723 h 6056768"/>
              <a:gd name="connsiteX151" fmla="*/ 2571486 w 7045981"/>
              <a:gd name="connsiteY151" fmla="*/ 3332784 h 6056768"/>
              <a:gd name="connsiteX152" fmla="*/ 2572950 w 7045981"/>
              <a:gd name="connsiteY152" fmla="*/ 3423037 h 6056768"/>
              <a:gd name="connsiteX153" fmla="*/ 2579589 w 7045981"/>
              <a:gd name="connsiteY153" fmla="*/ 3582031 h 6056768"/>
              <a:gd name="connsiteX154" fmla="*/ 2462624 w 7045981"/>
              <a:gd name="connsiteY154" fmla="*/ 3824071 h 6056768"/>
              <a:gd name="connsiteX155" fmla="*/ 2394046 w 7045981"/>
              <a:gd name="connsiteY155" fmla="*/ 3884212 h 6056768"/>
              <a:gd name="connsiteX156" fmla="*/ 2296727 w 7045981"/>
              <a:gd name="connsiteY156" fmla="*/ 4020891 h 6056768"/>
              <a:gd name="connsiteX157" fmla="*/ 2143856 w 7045981"/>
              <a:gd name="connsiteY157" fmla="*/ 3951482 h 6056768"/>
              <a:gd name="connsiteX158" fmla="*/ 2081159 w 7045981"/>
              <a:gd name="connsiteY158" fmla="*/ 3857389 h 6056768"/>
              <a:gd name="connsiteX159" fmla="*/ 1975534 w 7045981"/>
              <a:gd name="connsiteY159" fmla="*/ 3714921 h 6056768"/>
              <a:gd name="connsiteX160" fmla="*/ 1841430 w 7045981"/>
              <a:gd name="connsiteY160" fmla="*/ 3673503 h 6056768"/>
              <a:gd name="connsiteX161" fmla="*/ 1722160 w 7045981"/>
              <a:gd name="connsiteY161" fmla="*/ 3629770 h 6056768"/>
              <a:gd name="connsiteX162" fmla="*/ 1577760 w 7045981"/>
              <a:gd name="connsiteY162" fmla="*/ 3580909 h 6056768"/>
              <a:gd name="connsiteX163" fmla="*/ 1348449 w 7045981"/>
              <a:gd name="connsiteY163" fmla="*/ 3419061 h 6056768"/>
              <a:gd name="connsiteX164" fmla="*/ 1221228 w 7045981"/>
              <a:gd name="connsiteY164" fmla="*/ 3315694 h 6056768"/>
              <a:gd name="connsiteX165" fmla="*/ 1121837 w 7045981"/>
              <a:gd name="connsiteY165" fmla="*/ 3244132 h 6056768"/>
              <a:gd name="connsiteX166" fmla="*/ 1002567 w 7045981"/>
              <a:gd name="connsiteY166" fmla="*/ 3152692 h 6056768"/>
              <a:gd name="connsiteX167" fmla="*/ 877752 w 7045981"/>
              <a:gd name="connsiteY167" fmla="*/ 3072899 h 6056768"/>
              <a:gd name="connsiteX168" fmla="*/ 792728 w 7045981"/>
              <a:gd name="connsiteY168" fmla="*/ 3027983 h 6056768"/>
              <a:gd name="connsiteX169" fmla="*/ 744150 w 7045981"/>
              <a:gd name="connsiteY169" fmla="*/ 3124863 h 6056768"/>
              <a:gd name="connsiteX170" fmla="*/ 692466 w 7045981"/>
              <a:gd name="connsiteY170" fmla="*/ 3037398 h 6056768"/>
              <a:gd name="connsiteX171" fmla="*/ 658812 w 7045981"/>
              <a:gd name="connsiteY171" fmla="*/ 2924792 h 6056768"/>
              <a:gd name="connsiteX172" fmla="*/ 454280 w 7045981"/>
              <a:gd name="connsiteY172" fmla="*/ 2793899 h 6056768"/>
              <a:gd name="connsiteX173" fmla="*/ 569814 w 7045981"/>
              <a:gd name="connsiteY173" fmla="*/ 2654944 h 6056768"/>
              <a:gd name="connsiteX174" fmla="*/ 668931 w 7045981"/>
              <a:gd name="connsiteY174" fmla="*/ 2612727 h 6056768"/>
              <a:gd name="connsiteX175" fmla="*/ 367695 w 7045981"/>
              <a:gd name="connsiteY175" fmla="*/ 2384831 h 6056768"/>
              <a:gd name="connsiteX176" fmla="*/ 386589 w 7045981"/>
              <a:gd name="connsiteY176" fmla="*/ 2243919 h 6056768"/>
              <a:gd name="connsiteX177" fmla="*/ 269757 w 7045981"/>
              <a:gd name="connsiteY177" fmla="*/ 1987464 h 6056768"/>
              <a:gd name="connsiteX178" fmla="*/ 110248 w 7045981"/>
              <a:gd name="connsiteY178" fmla="*/ 1653163 h 6056768"/>
              <a:gd name="connsiteX179" fmla="*/ 105020 w 7045981"/>
              <a:gd name="connsiteY179" fmla="*/ 1572510 h 6056768"/>
              <a:gd name="connsiteX180" fmla="*/ 333819 w 7045981"/>
              <a:gd name="connsiteY180" fmla="*/ 1361368 h 6056768"/>
              <a:gd name="connsiteX181" fmla="*/ 81057 w 7045981"/>
              <a:gd name="connsiteY181" fmla="*/ 1235825 h 6056768"/>
              <a:gd name="connsiteX182" fmla="*/ 216193 w 7045981"/>
              <a:gd name="connsiteY182" fmla="*/ 948839 h 6056768"/>
              <a:gd name="connsiteX183" fmla="*/ 143783 w 7045981"/>
              <a:gd name="connsiteY183" fmla="*/ 710023 h 6056768"/>
              <a:gd name="connsiteX184" fmla="*/ 27747 w 7045981"/>
              <a:gd name="connsiteY184" fmla="*/ 561519 h 6056768"/>
              <a:gd name="connsiteX185" fmla="*/ 0 w 7045981"/>
              <a:gd name="connsiteY185" fmla="*/ 188422 h 6056768"/>
              <a:gd name="connsiteX186" fmla="*/ 701 w 7045981"/>
              <a:gd name="connsiteY18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758845 w 7045981"/>
              <a:gd name="connsiteY37" fmla="*/ 670989 h 6056768"/>
              <a:gd name="connsiteX38" fmla="*/ 5839799 w 7045981"/>
              <a:gd name="connsiteY38" fmla="*/ 709414 h 6056768"/>
              <a:gd name="connsiteX39" fmla="*/ 5915161 w 7045981"/>
              <a:gd name="connsiteY39" fmla="*/ 649123 h 6056768"/>
              <a:gd name="connsiteX40" fmla="*/ 6083451 w 7045981"/>
              <a:gd name="connsiteY40" fmla="*/ 735496 h 6056768"/>
              <a:gd name="connsiteX41" fmla="*/ 6226661 w 7045981"/>
              <a:gd name="connsiteY41" fmla="*/ 809897 h 6056768"/>
              <a:gd name="connsiteX42" fmla="*/ 6241803 w 7045981"/>
              <a:gd name="connsiteY42" fmla="*/ 877051 h 6056768"/>
              <a:gd name="connsiteX43" fmla="*/ 6379212 w 7045981"/>
              <a:gd name="connsiteY43" fmla="*/ 876186 h 6056768"/>
              <a:gd name="connsiteX44" fmla="*/ 6492943 w 7045981"/>
              <a:gd name="connsiteY44" fmla="*/ 967172 h 6056768"/>
              <a:gd name="connsiteX45" fmla="*/ 6561182 w 7045981"/>
              <a:gd name="connsiteY45" fmla="*/ 1058156 h 6056768"/>
              <a:gd name="connsiteX46" fmla="*/ 6656716 w 7045981"/>
              <a:gd name="connsiteY46" fmla="*/ 1194635 h 6056768"/>
              <a:gd name="connsiteX47" fmla="*/ 6781565 w 7045981"/>
              <a:gd name="connsiteY47" fmla="*/ 1090831 h 6056768"/>
              <a:gd name="connsiteX48" fmla="*/ 6822922 w 7045981"/>
              <a:gd name="connsiteY48" fmla="*/ 1184744 h 6056768"/>
              <a:gd name="connsiteX49" fmla="*/ 6853485 w 7045981"/>
              <a:gd name="connsiteY49" fmla="*/ 1286164 h 6056768"/>
              <a:gd name="connsiteX50" fmla="*/ 6852334 w 7045981"/>
              <a:gd name="connsiteY50" fmla="*/ 1408448 h 6056768"/>
              <a:gd name="connsiteX51" fmla="*/ 6945614 w 7045981"/>
              <a:gd name="connsiteY51" fmla="*/ 1481147 h 6056768"/>
              <a:gd name="connsiteX52" fmla="*/ 6874606 w 7045981"/>
              <a:gd name="connsiteY52" fmla="*/ 1594237 h 6056768"/>
              <a:gd name="connsiteX53" fmla="*/ 6804441 w 7045981"/>
              <a:gd name="connsiteY53" fmla="*/ 1709225 h 6056768"/>
              <a:gd name="connsiteX54" fmla="*/ 6746439 w 7045981"/>
              <a:gd name="connsiteY54" fmla="*/ 1834232 h 6056768"/>
              <a:gd name="connsiteX55" fmla="*/ 6849259 w 7045981"/>
              <a:gd name="connsiteY55" fmla="*/ 1869248 h 6056768"/>
              <a:gd name="connsiteX56" fmla="*/ 6907787 w 7045981"/>
              <a:gd name="connsiteY56" fmla="*/ 1959230 h 6056768"/>
              <a:gd name="connsiteX57" fmla="*/ 6859707 w 7045981"/>
              <a:gd name="connsiteY57" fmla="*/ 2035796 h 6056768"/>
              <a:gd name="connsiteX58" fmla="*/ 6885748 w 7045981"/>
              <a:gd name="connsiteY58" fmla="*/ 2081226 h 6056768"/>
              <a:gd name="connsiteX59" fmla="*/ 7020976 w 7045981"/>
              <a:gd name="connsiteY59" fmla="*/ 2274409 h 6056768"/>
              <a:gd name="connsiteX60" fmla="*/ 7036149 w 7045981"/>
              <a:gd name="connsiteY60" fmla="*/ 2368387 h 6056768"/>
              <a:gd name="connsiteX61" fmla="*/ 6911473 w 7045981"/>
              <a:gd name="connsiteY61" fmla="*/ 2523016 h 6056768"/>
              <a:gd name="connsiteX62" fmla="*/ 6947868 w 7045981"/>
              <a:gd name="connsiteY62" fmla="*/ 2563959 h 6056768"/>
              <a:gd name="connsiteX63" fmla="*/ 6875080 w 7045981"/>
              <a:gd name="connsiteY63" fmla="*/ 2645845 h 6056768"/>
              <a:gd name="connsiteX64" fmla="*/ 6820488 w 7045981"/>
              <a:gd name="connsiteY64" fmla="*/ 2636747 h 6056768"/>
              <a:gd name="connsiteX65" fmla="*/ 6737385 w 7045981"/>
              <a:gd name="connsiteY65" fmla="*/ 2748633 h 6056768"/>
              <a:gd name="connsiteX66" fmla="*/ 6775214 w 7045981"/>
              <a:gd name="connsiteY66" fmla="*/ 2834640 h 6056768"/>
              <a:gd name="connsiteX67" fmla="*/ 6820488 w 7045981"/>
              <a:gd name="connsiteY67" fmla="*/ 2941547 h 6056768"/>
              <a:gd name="connsiteX68" fmla="*/ 6840672 w 7045981"/>
              <a:gd name="connsiteY68" fmla="*/ 2995626 h 6056768"/>
              <a:gd name="connsiteX69" fmla="*/ 6870630 w 7045981"/>
              <a:gd name="connsiteY69" fmla="*/ 3065228 h 6056768"/>
              <a:gd name="connsiteX70" fmla="*/ 6909400 w 7045981"/>
              <a:gd name="connsiteY70" fmla="*/ 3210359 h 6056768"/>
              <a:gd name="connsiteX71" fmla="*/ 6829587 w 7045981"/>
              <a:gd name="connsiteY71" fmla="*/ 3241799 h 6056768"/>
              <a:gd name="connsiteX72" fmla="*/ 6803044 w 7045981"/>
              <a:gd name="connsiteY72" fmla="*/ 3383280 h 6056768"/>
              <a:gd name="connsiteX73" fmla="*/ 6778057 w 7045981"/>
              <a:gd name="connsiteY73" fmla="*/ 3491017 h 6056768"/>
              <a:gd name="connsiteX74" fmla="*/ 6711604 w 7045981"/>
              <a:gd name="connsiteY74" fmla="*/ 3578087 h 6056768"/>
              <a:gd name="connsiteX75" fmla="*/ 6632718 w 7045981"/>
              <a:gd name="connsiteY75" fmla="*/ 3680930 h 6056768"/>
              <a:gd name="connsiteX76" fmla="*/ 6547533 w 7045981"/>
              <a:gd name="connsiteY76" fmla="*/ 3642133 h 6056768"/>
              <a:gd name="connsiteX77" fmla="*/ 6449211 w 7045981"/>
              <a:gd name="connsiteY77" fmla="*/ 3705308 h 6056768"/>
              <a:gd name="connsiteX78" fmla="*/ 6338987 w 7045981"/>
              <a:gd name="connsiteY78" fmla="*/ 3785366 h 6056768"/>
              <a:gd name="connsiteX79" fmla="*/ 6238501 w 7045981"/>
              <a:gd name="connsiteY79" fmla="*/ 3697357 h 6056768"/>
              <a:gd name="connsiteX80" fmla="*/ 6149696 w 7045981"/>
              <a:gd name="connsiteY80" fmla="*/ 3628581 h 6056768"/>
              <a:gd name="connsiteX81" fmla="*/ 6088058 w 7045981"/>
              <a:gd name="connsiteY81" fmla="*/ 3501106 h 6056768"/>
              <a:gd name="connsiteX82" fmla="*/ 5940860 w 7045981"/>
              <a:gd name="connsiteY82" fmla="*/ 3314451 h 6056768"/>
              <a:gd name="connsiteX83" fmla="*/ 5874246 w 7045981"/>
              <a:gd name="connsiteY83" fmla="*/ 3250895 h 6056768"/>
              <a:gd name="connsiteX84" fmla="*/ 5813106 w 7045981"/>
              <a:gd name="connsiteY84" fmla="*/ 3299791 h 6056768"/>
              <a:gd name="connsiteX85" fmla="*/ 5753528 w 7045981"/>
              <a:gd name="connsiteY85" fmla="*/ 3352807 h 6056768"/>
              <a:gd name="connsiteX86" fmla="*/ 5674077 w 7045981"/>
              <a:gd name="connsiteY86" fmla="*/ 3487457 h 6056768"/>
              <a:gd name="connsiteX87" fmla="*/ 5551381 w 7045981"/>
              <a:gd name="connsiteY87" fmla="*/ 3500069 h 6056768"/>
              <a:gd name="connsiteX88" fmla="*/ 5446614 w 7045981"/>
              <a:gd name="connsiteY88" fmla="*/ 3501106 h 6056768"/>
              <a:gd name="connsiteX89" fmla="*/ 5346531 w 7045981"/>
              <a:gd name="connsiteY89" fmla="*/ 3432867 h 6056768"/>
              <a:gd name="connsiteX90" fmla="*/ 5247823 w 7045981"/>
              <a:gd name="connsiteY90" fmla="*/ 3505174 h 6056768"/>
              <a:gd name="connsiteX91" fmla="*/ 5184953 w 7045981"/>
              <a:gd name="connsiteY91" fmla="*/ 3458817 h 6056768"/>
              <a:gd name="connsiteX92" fmla="*/ 5091773 w 7045981"/>
              <a:gd name="connsiteY92" fmla="*/ 3378809 h 6056768"/>
              <a:gd name="connsiteX93" fmla="*/ 4974244 w 7045981"/>
              <a:gd name="connsiteY93" fmla="*/ 3260035 h 6056768"/>
              <a:gd name="connsiteX94" fmla="*/ 4899531 w 7045981"/>
              <a:gd name="connsiteY94" fmla="*/ 3300893 h 6056768"/>
              <a:gd name="connsiteX95" fmla="*/ 4831120 w 7045981"/>
              <a:gd name="connsiteY95" fmla="*/ 3367378 h 6056768"/>
              <a:gd name="connsiteX96" fmla="*/ 4822328 w 7045981"/>
              <a:gd name="connsiteY96" fmla="*/ 3468728 h 6056768"/>
              <a:gd name="connsiteX97" fmla="*/ 4862926 w 7045981"/>
              <a:gd name="connsiteY97" fmla="*/ 3597965 h 6056768"/>
              <a:gd name="connsiteX98" fmla="*/ 4906658 w 7045981"/>
              <a:gd name="connsiteY98" fmla="*/ 3709284 h 6056768"/>
              <a:gd name="connsiteX99" fmla="*/ 4924252 w 7045981"/>
              <a:gd name="connsiteY99" fmla="*/ 3873034 h 6056768"/>
              <a:gd name="connsiteX100" fmla="*/ 4870877 w 7045981"/>
              <a:gd name="connsiteY100" fmla="*/ 4063117 h 6056768"/>
              <a:gd name="connsiteX101" fmla="*/ 4890477 w 7045981"/>
              <a:gd name="connsiteY101" fmla="*/ 4215293 h 6056768"/>
              <a:gd name="connsiteX102" fmla="*/ 4926536 w 7045981"/>
              <a:gd name="connsiteY102" fmla="*/ 4373217 h 6056768"/>
              <a:gd name="connsiteX103" fmla="*/ 4974244 w 7045981"/>
              <a:gd name="connsiteY103" fmla="*/ 4512365 h 6056768"/>
              <a:gd name="connsiteX104" fmla="*/ 5025927 w 7045981"/>
              <a:gd name="connsiteY104" fmla="*/ 4651513 h 6056768"/>
              <a:gd name="connsiteX105" fmla="*/ 5053440 w 7045981"/>
              <a:gd name="connsiteY105" fmla="*/ 4749448 h 6056768"/>
              <a:gd name="connsiteX106" fmla="*/ 4914352 w 7045981"/>
              <a:gd name="connsiteY106" fmla="*/ 4788544 h 6056768"/>
              <a:gd name="connsiteX107" fmla="*/ 4807266 w 7045981"/>
              <a:gd name="connsiteY107" fmla="*/ 4735002 h 6056768"/>
              <a:gd name="connsiteX108" fmla="*/ 4659594 w 7045981"/>
              <a:gd name="connsiteY108" fmla="*/ 4679362 h 6056768"/>
              <a:gd name="connsiteX109" fmla="*/ 4441506 w 7045981"/>
              <a:gd name="connsiteY109" fmla="*/ 4615732 h 6056768"/>
              <a:gd name="connsiteX110" fmla="*/ 4219419 w 7045981"/>
              <a:gd name="connsiteY110" fmla="*/ 4577865 h 6056768"/>
              <a:gd name="connsiteX111" fmla="*/ 4218870 w 7045981"/>
              <a:gd name="connsiteY111" fmla="*/ 4663440 h 6056768"/>
              <a:gd name="connsiteX112" fmla="*/ 4241063 w 7045981"/>
              <a:gd name="connsiteY112" fmla="*/ 4756700 h 6056768"/>
              <a:gd name="connsiteX113" fmla="*/ 4318261 w 7045981"/>
              <a:gd name="connsiteY113" fmla="*/ 4961614 h 6056768"/>
              <a:gd name="connsiteX114" fmla="*/ 4401590 w 7045981"/>
              <a:gd name="connsiteY114" fmla="*/ 5147800 h 6056768"/>
              <a:gd name="connsiteX115" fmla="*/ 4341146 w 7045981"/>
              <a:gd name="connsiteY115" fmla="*/ 5234371 h 6056768"/>
              <a:gd name="connsiteX116" fmla="*/ 4191040 w 7045981"/>
              <a:gd name="connsiteY116" fmla="*/ 5327374 h 6056768"/>
              <a:gd name="connsiteX117" fmla="*/ 4093772 w 7045981"/>
              <a:gd name="connsiteY117" fmla="*/ 5383191 h 6056768"/>
              <a:gd name="connsiteX118" fmla="*/ 4246700 w 7045981"/>
              <a:gd name="connsiteY118" fmla="*/ 5550010 h 6056768"/>
              <a:gd name="connsiteX119" fmla="*/ 4369945 w 7045981"/>
              <a:gd name="connsiteY119" fmla="*/ 5665304 h 6056768"/>
              <a:gd name="connsiteX120" fmla="*/ 4455911 w 7045981"/>
              <a:gd name="connsiteY120" fmla="*/ 5763437 h 6056768"/>
              <a:gd name="connsiteX121" fmla="*/ 4417653 w 7045981"/>
              <a:gd name="connsiteY121" fmla="*/ 5876014 h 6056768"/>
              <a:gd name="connsiteX122" fmla="*/ 4365377 w 7045981"/>
              <a:gd name="connsiteY122" fmla="*/ 5989773 h 6056768"/>
              <a:gd name="connsiteX123" fmla="*/ 4250161 w 7045981"/>
              <a:gd name="connsiteY123" fmla="*/ 5957703 h 6056768"/>
              <a:gd name="connsiteX124" fmla="*/ 4075746 w 7045981"/>
              <a:gd name="connsiteY124" fmla="*/ 6015162 h 6056768"/>
              <a:gd name="connsiteX125" fmla="*/ 3938958 w 7045981"/>
              <a:gd name="connsiteY125" fmla="*/ 6056768 h 6056768"/>
              <a:gd name="connsiteX126" fmla="*/ 3825280 w 7045981"/>
              <a:gd name="connsiteY126" fmla="*/ 5951551 h 6056768"/>
              <a:gd name="connsiteX127" fmla="*/ 3713349 w 7045981"/>
              <a:gd name="connsiteY127" fmla="*/ 5839422 h 6056768"/>
              <a:gd name="connsiteX128" fmla="*/ 3606620 w 7045981"/>
              <a:gd name="connsiteY128" fmla="*/ 5665304 h 6056768"/>
              <a:gd name="connsiteX129" fmla="*/ 3507228 w 7045981"/>
              <a:gd name="connsiteY129" fmla="*/ 5486400 h 6056768"/>
              <a:gd name="connsiteX130" fmla="*/ 3449492 w 7045981"/>
              <a:gd name="connsiteY130" fmla="*/ 5402694 h 6056768"/>
              <a:gd name="connsiteX131" fmla="*/ 3440394 w 7045981"/>
              <a:gd name="connsiteY131" fmla="*/ 5311709 h 6056768"/>
              <a:gd name="connsiteX132" fmla="*/ 3399886 w 7045981"/>
              <a:gd name="connsiteY132" fmla="*/ 5267739 h 6056768"/>
              <a:gd name="connsiteX133" fmla="*/ 3360129 w 7045981"/>
              <a:gd name="connsiteY133" fmla="*/ 5224007 h 6056768"/>
              <a:gd name="connsiteX134" fmla="*/ 3313015 w 7045981"/>
              <a:gd name="connsiteY134" fmla="*/ 5143386 h 6056768"/>
              <a:gd name="connsiteX135" fmla="*/ 3238062 w 7045981"/>
              <a:gd name="connsiteY135" fmla="*/ 5093616 h 6056768"/>
              <a:gd name="connsiteX136" fmla="*/ 3208382 w 7045981"/>
              <a:gd name="connsiteY136" fmla="*/ 4965965 h 6056768"/>
              <a:gd name="connsiteX137" fmla="*/ 3267522 w 7045981"/>
              <a:gd name="connsiteY137" fmla="*/ 4861333 h 6056768"/>
              <a:gd name="connsiteX138" fmla="*/ 3185200 w 7045981"/>
              <a:gd name="connsiteY138" fmla="*/ 4738978 h 6056768"/>
              <a:gd name="connsiteX139" fmla="*/ 3085552 w 7045981"/>
              <a:gd name="connsiteY139" fmla="*/ 4652067 h 6056768"/>
              <a:gd name="connsiteX140" fmla="*/ 3076454 w 7045981"/>
              <a:gd name="connsiteY140" fmla="*/ 4488293 h 6056768"/>
              <a:gd name="connsiteX141" fmla="*/ 3176538 w 7045981"/>
              <a:gd name="connsiteY141" fmla="*/ 4297225 h 6056768"/>
              <a:gd name="connsiteX142" fmla="*/ 2985469 w 7045981"/>
              <a:gd name="connsiteY142" fmla="*/ 4297226 h 6056768"/>
              <a:gd name="connsiteX143" fmla="*/ 2876286 w 7045981"/>
              <a:gd name="connsiteY143" fmla="*/ 4233536 h 6056768"/>
              <a:gd name="connsiteX144" fmla="*/ 2830566 w 7045981"/>
              <a:gd name="connsiteY144" fmla="*/ 4138362 h 6056768"/>
              <a:gd name="connsiteX145" fmla="*/ 2876286 w 7045981"/>
              <a:gd name="connsiteY145" fmla="*/ 4001524 h 6056768"/>
              <a:gd name="connsiteX146" fmla="*/ 2859197 w 7045981"/>
              <a:gd name="connsiteY146" fmla="*/ 3848431 h 6056768"/>
              <a:gd name="connsiteX147" fmla="*/ 2855221 w 7045981"/>
              <a:gd name="connsiteY147" fmla="*/ 3745064 h 6056768"/>
              <a:gd name="connsiteX148" fmla="*/ 2844442 w 7045981"/>
              <a:gd name="connsiteY148" fmla="*/ 3414670 h 6056768"/>
              <a:gd name="connsiteX149" fmla="*/ 2879075 w 7045981"/>
              <a:gd name="connsiteY149" fmla="*/ 3315694 h 6056768"/>
              <a:gd name="connsiteX150" fmla="*/ 2898715 w 7045981"/>
              <a:gd name="connsiteY150" fmla="*/ 3219412 h 6056768"/>
              <a:gd name="connsiteX151" fmla="*/ 2728882 w 7045981"/>
              <a:gd name="connsiteY151" fmla="*/ 3266723 h 6056768"/>
              <a:gd name="connsiteX152" fmla="*/ 2571486 w 7045981"/>
              <a:gd name="connsiteY152" fmla="*/ 3332784 h 6056768"/>
              <a:gd name="connsiteX153" fmla="*/ 2572950 w 7045981"/>
              <a:gd name="connsiteY153" fmla="*/ 3423037 h 6056768"/>
              <a:gd name="connsiteX154" fmla="*/ 2579589 w 7045981"/>
              <a:gd name="connsiteY154" fmla="*/ 3582031 h 6056768"/>
              <a:gd name="connsiteX155" fmla="*/ 2462624 w 7045981"/>
              <a:gd name="connsiteY155" fmla="*/ 3824071 h 6056768"/>
              <a:gd name="connsiteX156" fmla="*/ 2394046 w 7045981"/>
              <a:gd name="connsiteY156" fmla="*/ 3884212 h 6056768"/>
              <a:gd name="connsiteX157" fmla="*/ 2296727 w 7045981"/>
              <a:gd name="connsiteY157" fmla="*/ 4020891 h 6056768"/>
              <a:gd name="connsiteX158" fmla="*/ 2143856 w 7045981"/>
              <a:gd name="connsiteY158" fmla="*/ 3951482 h 6056768"/>
              <a:gd name="connsiteX159" fmla="*/ 2081159 w 7045981"/>
              <a:gd name="connsiteY159" fmla="*/ 3857389 h 6056768"/>
              <a:gd name="connsiteX160" fmla="*/ 1975534 w 7045981"/>
              <a:gd name="connsiteY160" fmla="*/ 3714921 h 6056768"/>
              <a:gd name="connsiteX161" fmla="*/ 1841430 w 7045981"/>
              <a:gd name="connsiteY161" fmla="*/ 3673503 h 6056768"/>
              <a:gd name="connsiteX162" fmla="*/ 1722160 w 7045981"/>
              <a:gd name="connsiteY162" fmla="*/ 3629770 h 6056768"/>
              <a:gd name="connsiteX163" fmla="*/ 1577760 w 7045981"/>
              <a:gd name="connsiteY163" fmla="*/ 3580909 h 6056768"/>
              <a:gd name="connsiteX164" fmla="*/ 1348449 w 7045981"/>
              <a:gd name="connsiteY164" fmla="*/ 3419061 h 6056768"/>
              <a:gd name="connsiteX165" fmla="*/ 1221228 w 7045981"/>
              <a:gd name="connsiteY165" fmla="*/ 3315694 h 6056768"/>
              <a:gd name="connsiteX166" fmla="*/ 1121837 w 7045981"/>
              <a:gd name="connsiteY166" fmla="*/ 3244132 h 6056768"/>
              <a:gd name="connsiteX167" fmla="*/ 1002567 w 7045981"/>
              <a:gd name="connsiteY167" fmla="*/ 3152692 h 6056768"/>
              <a:gd name="connsiteX168" fmla="*/ 877752 w 7045981"/>
              <a:gd name="connsiteY168" fmla="*/ 3072899 h 6056768"/>
              <a:gd name="connsiteX169" fmla="*/ 792728 w 7045981"/>
              <a:gd name="connsiteY169" fmla="*/ 3027983 h 6056768"/>
              <a:gd name="connsiteX170" fmla="*/ 744150 w 7045981"/>
              <a:gd name="connsiteY170" fmla="*/ 3124863 h 6056768"/>
              <a:gd name="connsiteX171" fmla="*/ 692466 w 7045981"/>
              <a:gd name="connsiteY171" fmla="*/ 3037398 h 6056768"/>
              <a:gd name="connsiteX172" fmla="*/ 658812 w 7045981"/>
              <a:gd name="connsiteY172" fmla="*/ 2924792 h 6056768"/>
              <a:gd name="connsiteX173" fmla="*/ 454280 w 7045981"/>
              <a:gd name="connsiteY173" fmla="*/ 2793899 h 6056768"/>
              <a:gd name="connsiteX174" fmla="*/ 569814 w 7045981"/>
              <a:gd name="connsiteY174" fmla="*/ 2654944 h 6056768"/>
              <a:gd name="connsiteX175" fmla="*/ 668931 w 7045981"/>
              <a:gd name="connsiteY175" fmla="*/ 2612727 h 6056768"/>
              <a:gd name="connsiteX176" fmla="*/ 367695 w 7045981"/>
              <a:gd name="connsiteY176" fmla="*/ 2384831 h 6056768"/>
              <a:gd name="connsiteX177" fmla="*/ 386589 w 7045981"/>
              <a:gd name="connsiteY177" fmla="*/ 2243919 h 6056768"/>
              <a:gd name="connsiteX178" fmla="*/ 269757 w 7045981"/>
              <a:gd name="connsiteY178" fmla="*/ 1987464 h 6056768"/>
              <a:gd name="connsiteX179" fmla="*/ 110248 w 7045981"/>
              <a:gd name="connsiteY179" fmla="*/ 1653163 h 6056768"/>
              <a:gd name="connsiteX180" fmla="*/ 105020 w 7045981"/>
              <a:gd name="connsiteY180" fmla="*/ 1572510 h 6056768"/>
              <a:gd name="connsiteX181" fmla="*/ 333819 w 7045981"/>
              <a:gd name="connsiteY181" fmla="*/ 1361368 h 6056768"/>
              <a:gd name="connsiteX182" fmla="*/ 81057 w 7045981"/>
              <a:gd name="connsiteY182" fmla="*/ 1235825 h 6056768"/>
              <a:gd name="connsiteX183" fmla="*/ 216193 w 7045981"/>
              <a:gd name="connsiteY183" fmla="*/ 948839 h 6056768"/>
              <a:gd name="connsiteX184" fmla="*/ 143783 w 7045981"/>
              <a:gd name="connsiteY184" fmla="*/ 710023 h 6056768"/>
              <a:gd name="connsiteX185" fmla="*/ 27747 w 7045981"/>
              <a:gd name="connsiteY185" fmla="*/ 561519 h 6056768"/>
              <a:gd name="connsiteX186" fmla="*/ 0 w 7045981"/>
              <a:gd name="connsiteY186" fmla="*/ 188422 h 6056768"/>
              <a:gd name="connsiteX187" fmla="*/ 701 w 7045981"/>
              <a:gd name="connsiteY18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578541 w 7045981"/>
              <a:gd name="connsiteY36" fmla="*/ 584854 h 6056768"/>
              <a:gd name="connsiteX37" fmla="*/ 5689861 w 7045981"/>
              <a:gd name="connsiteY37" fmla="*/ 640080 h 6056768"/>
              <a:gd name="connsiteX38" fmla="*/ 5758845 w 7045981"/>
              <a:gd name="connsiteY38" fmla="*/ 670989 h 6056768"/>
              <a:gd name="connsiteX39" fmla="*/ 5839799 w 7045981"/>
              <a:gd name="connsiteY39" fmla="*/ 709414 h 6056768"/>
              <a:gd name="connsiteX40" fmla="*/ 5915161 w 7045981"/>
              <a:gd name="connsiteY40" fmla="*/ 649123 h 6056768"/>
              <a:gd name="connsiteX41" fmla="*/ 6083451 w 7045981"/>
              <a:gd name="connsiteY41" fmla="*/ 735496 h 6056768"/>
              <a:gd name="connsiteX42" fmla="*/ 6226661 w 7045981"/>
              <a:gd name="connsiteY42" fmla="*/ 809897 h 6056768"/>
              <a:gd name="connsiteX43" fmla="*/ 6241803 w 7045981"/>
              <a:gd name="connsiteY43" fmla="*/ 877051 h 6056768"/>
              <a:gd name="connsiteX44" fmla="*/ 6379212 w 7045981"/>
              <a:gd name="connsiteY44" fmla="*/ 876186 h 6056768"/>
              <a:gd name="connsiteX45" fmla="*/ 6492943 w 7045981"/>
              <a:gd name="connsiteY45" fmla="*/ 967172 h 6056768"/>
              <a:gd name="connsiteX46" fmla="*/ 6561182 w 7045981"/>
              <a:gd name="connsiteY46" fmla="*/ 1058156 h 6056768"/>
              <a:gd name="connsiteX47" fmla="*/ 6656716 w 7045981"/>
              <a:gd name="connsiteY47" fmla="*/ 1194635 h 6056768"/>
              <a:gd name="connsiteX48" fmla="*/ 6781565 w 7045981"/>
              <a:gd name="connsiteY48" fmla="*/ 1090831 h 6056768"/>
              <a:gd name="connsiteX49" fmla="*/ 6822922 w 7045981"/>
              <a:gd name="connsiteY49" fmla="*/ 1184744 h 6056768"/>
              <a:gd name="connsiteX50" fmla="*/ 6853485 w 7045981"/>
              <a:gd name="connsiteY50" fmla="*/ 1286164 h 6056768"/>
              <a:gd name="connsiteX51" fmla="*/ 6852334 w 7045981"/>
              <a:gd name="connsiteY51" fmla="*/ 1408448 h 6056768"/>
              <a:gd name="connsiteX52" fmla="*/ 6945614 w 7045981"/>
              <a:gd name="connsiteY52" fmla="*/ 1481147 h 6056768"/>
              <a:gd name="connsiteX53" fmla="*/ 6874606 w 7045981"/>
              <a:gd name="connsiteY53" fmla="*/ 1594237 h 6056768"/>
              <a:gd name="connsiteX54" fmla="*/ 6804441 w 7045981"/>
              <a:gd name="connsiteY54" fmla="*/ 1709225 h 6056768"/>
              <a:gd name="connsiteX55" fmla="*/ 6746439 w 7045981"/>
              <a:gd name="connsiteY55" fmla="*/ 1834232 h 6056768"/>
              <a:gd name="connsiteX56" fmla="*/ 6849259 w 7045981"/>
              <a:gd name="connsiteY56" fmla="*/ 1869248 h 6056768"/>
              <a:gd name="connsiteX57" fmla="*/ 6907787 w 7045981"/>
              <a:gd name="connsiteY57" fmla="*/ 1959230 h 6056768"/>
              <a:gd name="connsiteX58" fmla="*/ 6859707 w 7045981"/>
              <a:gd name="connsiteY58" fmla="*/ 2035796 h 6056768"/>
              <a:gd name="connsiteX59" fmla="*/ 6885748 w 7045981"/>
              <a:gd name="connsiteY59" fmla="*/ 2081226 h 6056768"/>
              <a:gd name="connsiteX60" fmla="*/ 7020976 w 7045981"/>
              <a:gd name="connsiteY60" fmla="*/ 2274409 h 6056768"/>
              <a:gd name="connsiteX61" fmla="*/ 7036149 w 7045981"/>
              <a:gd name="connsiteY61" fmla="*/ 2368387 h 6056768"/>
              <a:gd name="connsiteX62" fmla="*/ 6911473 w 7045981"/>
              <a:gd name="connsiteY62" fmla="*/ 2523016 h 6056768"/>
              <a:gd name="connsiteX63" fmla="*/ 6947868 w 7045981"/>
              <a:gd name="connsiteY63" fmla="*/ 2563959 h 6056768"/>
              <a:gd name="connsiteX64" fmla="*/ 6875080 w 7045981"/>
              <a:gd name="connsiteY64" fmla="*/ 2645845 h 6056768"/>
              <a:gd name="connsiteX65" fmla="*/ 6820488 w 7045981"/>
              <a:gd name="connsiteY65" fmla="*/ 2636747 h 6056768"/>
              <a:gd name="connsiteX66" fmla="*/ 6737385 w 7045981"/>
              <a:gd name="connsiteY66" fmla="*/ 2748633 h 6056768"/>
              <a:gd name="connsiteX67" fmla="*/ 6775214 w 7045981"/>
              <a:gd name="connsiteY67" fmla="*/ 2834640 h 6056768"/>
              <a:gd name="connsiteX68" fmla="*/ 6820488 w 7045981"/>
              <a:gd name="connsiteY68" fmla="*/ 2941547 h 6056768"/>
              <a:gd name="connsiteX69" fmla="*/ 6840672 w 7045981"/>
              <a:gd name="connsiteY69" fmla="*/ 2995626 h 6056768"/>
              <a:gd name="connsiteX70" fmla="*/ 6870630 w 7045981"/>
              <a:gd name="connsiteY70" fmla="*/ 3065228 h 6056768"/>
              <a:gd name="connsiteX71" fmla="*/ 6909400 w 7045981"/>
              <a:gd name="connsiteY71" fmla="*/ 3210359 h 6056768"/>
              <a:gd name="connsiteX72" fmla="*/ 6829587 w 7045981"/>
              <a:gd name="connsiteY72" fmla="*/ 3241799 h 6056768"/>
              <a:gd name="connsiteX73" fmla="*/ 6803044 w 7045981"/>
              <a:gd name="connsiteY73" fmla="*/ 3383280 h 6056768"/>
              <a:gd name="connsiteX74" fmla="*/ 6778057 w 7045981"/>
              <a:gd name="connsiteY74" fmla="*/ 3491017 h 6056768"/>
              <a:gd name="connsiteX75" fmla="*/ 6711604 w 7045981"/>
              <a:gd name="connsiteY75" fmla="*/ 3578087 h 6056768"/>
              <a:gd name="connsiteX76" fmla="*/ 6632718 w 7045981"/>
              <a:gd name="connsiteY76" fmla="*/ 3680930 h 6056768"/>
              <a:gd name="connsiteX77" fmla="*/ 6547533 w 7045981"/>
              <a:gd name="connsiteY77" fmla="*/ 3642133 h 6056768"/>
              <a:gd name="connsiteX78" fmla="*/ 6449211 w 7045981"/>
              <a:gd name="connsiteY78" fmla="*/ 3705308 h 6056768"/>
              <a:gd name="connsiteX79" fmla="*/ 6338987 w 7045981"/>
              <a:gd name="connsiteY79" fmla="*/ 3785366 h 6056768"/>
              <a:gd name="connsiteX80" fmla="*/ 6238501 w 7045981"/>
              <a:gd name="connsiteY80" fmla="*/ 3697357 h 6056768"/>
              <a:gd name="connsiteX81" fmla="*/ 6149696 w 7045981"/>
              <a:gd name="connsiteY81" fmla="*/ 3628581 h 6056768"/>
              <a:gd name="connsiteX82" fmla="*/ 6088058 w 7045981"/>
              <a:gd name="connsiteY82" fmla="*/ 3501106 h 6056768"/>
              <a:gd name="connsiteX83" fmla="*/ 5940860 w 7045981"/>
              <a:gd name="connsiteY83" fmla="*/ 3314451 h 6056768"/>
              <a:gd name="connsiteX84" fmla="*/ 5874246 w 7045981"/>
              <a:gd name="connsiteY84" fmla="*/ 3250895 h 6056768"/>
              <a:gd name="connsiteX85" fmla="*/ 5813106 w 7045981"/>
              <a:gd name="connsiteY85" fmla="*/ 3299791 h 6056768"/>
              <a:gd name="connsiteX86" fmla="*/ 5753528 w 7045981"/>
              <a:gd name="connsiteY86" fmla="*/ 3352807 h 6056768"/>
              <a:gd name="connsiteX87" fmla="*/ 5674077 w 7045981"/>
              <a:gd name="connsiteY87" fmla="*/ 3487457 h 6056768"/>
              <a:gd name="connsiteX88" fmla="*/ 5551381 w 7045981"/>
              <a:gd name="connsiteY88" fmla="*/ 3500069 h 6056768"/>
              <a:gd name="connsiteX89" fmla="*/ 5446614 w 7045981"/>
              <a:gd name="connsiteY89" fmla="*/ 3501106 h 6056768"/>
              <a:gd name="connsiteX90" fmla="*/ 5346531 w 7045981"/>
              <a:gd name="connsiteY90" fmla="*/ 3432867 h 6056768"/>
              <a:gd name="connsiteX91" fmla="*/ 5247823 w 7045981"/>
              <a:gd name="connsiteY91" fmla="*/ 3505174 h 6056768"/>
              <a:gd name="connsiteX92" fmla="*/ 5184953 w 7045981"/>
              <a:gd name="connsiteY92" fmla="*/ 3458817 h 6056768"/>
              <a:gd name="connsiteX93" fmla="*/ 5091773 w 7045981"/>
              <a:gd name="connsiteY93" fmla="*/ 3378809 h 6056768"/>
              <a:gd name="connsiteX94" fmla="*/ 4974244 w 7045981"/>
              <a:gd name="connsiteY94" fmla="*/ 3260035 h 6056768"/>
              <a:gd name="connsiteX95" fmla="*/ 4899531 w 7045981"/>
              <a:gd name="connsiteY95" fmla="*/ 3300893 h 6056768"/>
              <a:gd name="connsiteX96" fmla="*/ 4831120 w 7045981"/>
              <a:gd name="connsiteY96" fmla="*/ 3367378 h 6056768"/>
              <a:gd name="connsiteX97" fmla="*/ 4822328 w 7045981"/>
              <a:gd name="connsiteY97" fmla="*/ 3468728 h 6056768"/>
              <a:gd name="connsiteX98" fmla="*/ 4862926 w 7045981"/>
              <a:gd name="connsiteY98" fmla="*/ 3597965 h 6056768"/>
              <a:gd name="connsiteX99" fmla="*/ 4906658 w 7045981"/>
              <a:gd name="connsiteY99" fmla="*/ 3709284 h 6056768"/>
              <a:gd name="connsiteX100" fmla="*/ 4924252 w 7045981"/>
              <a:gd name="connsiteY100" fmla="*/ 3873034 h 6056768"/>
              <a:gd name="connsiteX101" fmla="*/ 4870877 w 7045981"/>
              <a:gd name="connsiteY101" fmla="*/ 4063117 h 6056768"/>
              <a:gd name="connsiteX102" fmla="*/ 4890477 w 7045981"/>
              <a:gd name="connsiteY102" fmla="*/ 4215293 h 6056768"/>
              <a:gd name="connsiteX103" fmla="*/ 4926536 w 7045981"/>
              <a:gd name="connsiteY103" fmla="*/ 4373217 h 6056768"/>
              <a:gd name="connsiteX104" fmla="*/ 4974244 w 7045981"/>
              <a:gd name="connsiteY104" fmla="*/ 4512365 h 6056768"/>
              <a:gd name="connsiteX105" fmla="*/ 5025927 w 7045981"/>
              <a:gd name="connsiteY105" fmla="*/ 4651513 h 6056768"/>
              <a:gd name="connsiteX106" fmla="*/ 5053440 w 7045981"/>
              <a:gd name="connsiteY106" fmla="*/ 4749448 h 6056768"/>
              <a:gd name="connsiteX107" fmla="*/ 4914352 w 7045981"/>
              <a:gd name="connsiteY107" fmla="*/ 4788544 h 6056768"/>
              <a:gd name="connsiteX108" fmla="*/ 4807266 w 7045981"/>
              <a:gd name="connsiteY108" fmla="*/ 4735002 h 6056768"/>
              <a:gd name="connsiteX109" fmla="*/ 4659594 w 7045981"/>
              <a:gd name="connsiteY109" fmla="*/ 4679362 h 6056768"/>
              <a:gd name="connsiteX110" fmla="*/ 4441506 w 7045981"/>
              <a:gd name="connsiteY110" fmla="*/ 4615732 h 6056768"/>
              <a:gd name="connsiteX111" fmla="*/ 4219419 w 7045981"/>
              <a:gd name="connsiteY111" fmla="*/ 4577865 h 6056768"/>
              <a:gd name="connsiteX112" fmla="*/ 4218870 w 7045981"/>
              <a:gd name="connsiteY112" fmla="*/ 4663440 h 6056768"/>
              <a:gd name="connsiteX113" fmla="*/ 4241063 w 7045981"/>
              <a:gd name="connsiteY113" fmla="*/ 4756700 h 6056768"/>
              <a:gd name="connsiteX114" fmla="*/ 4318261 w 7045981"/>
              <a:gd name="connsiteY114" fmla="*/ 4961614 h 6056768"/>
              <a:gd name="connsiteX115" fmla="*/ 4401590 w 7045981"/>
              <a:gd name="connsiteY115" fmla="*/ 5147800 h 6056768"/>
              <a:gd name="connsiteX116" fmla="*/ 4341146 w 7045981"/>
              <a:gd name="connsiteY116" fmla="*/ 5234371 h 6056768"/>
              <a:gd name="connsiteX117" fmla="*/ 4191040 w 7045981"/>
              <a:gd name="connsiteY117" fmla="*/ 5327374 h 6056768"/>
              <a:gd name="connsiteX118" fmla="*/ 4093772 w 7045981"/>
              <a:gd name="connsiteY118" fmla="*/ 5383191 h 6056768"/>
              <a:gd name="connsiteX119" fmla="*/ 4246700 w 7045981"/>
              <a:gd name="connsiteY119" fmla="*/ 5550010 h 6056768"/>
              <a:gd name="connsiteX120" fmla="*/ 4369945 w 7045981"/>
              <a:gd name="connsiteY120" fmla="*/ 5665304 h 6056768"/>
              <a:gd name="connsiteX121" fmla="*/ 4455911 w 7045981"/>
              <a:gd name="connsiteY121" fmla="*/ 5763437 h 6056768"/>
              <a:gd name="connsiteX122" fmla="*/ 4417653 w 7045981"/>
              <a:gd name="connsiteY122" fmla="*/ 5876014 h 6056768"/>
              <a:gd name="connsiteX123" fmla="*/ 4365377 w 7045981"/>
              <a:gd name="connsiteY123" fmla="*/ 5989773 h 6056768"/>
              <a:gd name="connsiteX124" fmla="*/ 4250161 w 7045981"/>
              <a:gd name="connsiteY124" fmla="*/ 5957703 h 6056768"/>
              <a:gd name="connsiteX125" fmla="*/ 4075746 w 7045981"/>
              <a:gd name="connsiteY125" fmla="*/ 6015162 h 6056768"/>
              <a:gd name="connsiteX126" fmla="*/ 3938958 w 7045981"/>
              <a:gd name="connsiteY126" fmla="*/ 6056768 h 6056768"/>
              <a:gd name="connsiteX127" fmla="*/ 3825280 w 7045981"/>
              <a:gd name="connsiteY127" fmla="*/ 5951551 h 6056768"/>
              <a:gd name="connsiteX128" fmla="*/ 3713349 w 7045981"/>
              <a:gd name="connsiteY128" fmla="*/ 5839422 h 6056768"/>
              <a:gd name="connsiteX129" fmla="*/ 3606620 w 7045981"/>
              <a:gd name="connsiteY129" fmla="*/ 5665304 h 6056768"/>
              <a:gd name="connsiteX130" fmla="*/ 3507228 w 7045981"/>
              <a:gd name="connsiteY130" fmla="*/ 5486400 h 6056768"/>
              <a:gd name="connsiteX131" fmla="*/ 3449492 w 7045981"/>
              <a:gd name="connsiteY131" fmla="*/ 5402694 h 6056768"/>
              <a:gd name="connsiteX132" fmla="*/ 3440394 w 7045981"/>
              <a:gd name="connsiteY132" fmla="*/ 5311709 h 6056768"/>
              <a:gd name="connsiteX133" fmla="*/ 3399886 w 7045981"/>
              <a:gd name="connsiteY133" fmla="*/ 5267739 h 6056768"/>
              <a:gd name="connsiteX134" fmla="*/ 3360129 w 7045981"/>
              <a:gd name="connsiteY134" fmla="*/ 5224007 h 6056768"/>
              <a:gd name="connsiteX135" fmla="*/ 3313015 w 7045981"/>
              <a:gd name="connsiteY135" fmla="*/ 5143386 h 6056768"/>
              <a:gd name="connsiteX136" fmla="*/ 3238062 w 7045981"/>
              <a:gd name="connsiteY136" fmla="*/ 5093616 h 6056768"/>
              <a:gd name="connsiteX137" fmla="*/ 3208382 w 7045981"/>
              <a:gd name="connsiteY137" fmla="*/ 4965965 h 6056768"/>
              <a:gd name="connsiteX138" fmla="*/ 3267522 w 7045981"/>
              <a:gd name="connsiteY138" fmla="*/ 4861333 h 6056768"/>
              <a:gd name="connsiteX139" fmla="*/ 3185200 w 7045981"/>
              <a:gd name="connsiteY139" fmla="*/ 4738978 h 6056768"/>
              <a:gd name="connsiteX140" fmla="*/ 3085552 w 7045981"/>
              <a:gd name="connsiteY140" fmla="*/ 4652067 h 6056768"/>
              <a:gd name="connsiteX141" fmla="*/ 3076454 w 7045981"/>
              <a:gd name="connsiteY141" fmla="*/ 4488293 h 6056768"/>
              <a:gd name="connsiteX142" fmla="*/ 3176538 w 7045981"/>
              <a:gd name="connsiteY142" fmla="*/ 4297225 h 6056768"/>
              <a:gd name="connsiteX143" fmla="*/ 2985469 w 7045981"/>
              <a:gd name="connsiteY143" fmla="*/ 4297226 h 6056768"/>
              <a:gd name="connsiteX144" fmla="*/ 2876286 w 7045981"/>
              <a:gd name="connsiteY144" fmla="*/ 4233536 h 6056768"/>
              <a:gd name="connsiteX145" fmla="*/ 2830566 w 7045981"/>
              <a:gd name="connsiteY145" fmla="*/ 4138362 h 6056768"/>
              <a:gd name="connsiteX146" fmla="*/ 2876286 w 7045981"/>
              <a:gd name="connsiteY146" fmla="*/ 4001524 h 6056768"/>
              <a:gd name="connsiteX147" fmla="*/ 2859197 w 7045981"/>
              <a:gd name="connsiteY147" fmla="*/ 3848431 h 6056768"/>
              <a:gd name="connsiteX148" fmla="*/ 2855221 w 7045981"/>
              <a:gd name="connsiteY148" fmla="*/ 3745064 h 6056768"/>
              <a:gd name="connsiteX149" fmla="*/ 2844442 w 7045981"/>
              <a:gd name="connsiteY149" fmla="*/ 3414670 h 6056768"/>
              <a:gd name="connsiteX150" fmla="*/ 2879075 w 7045981"/>
              <a:gd name="connsiteY150" fmla="*/ 3315694 h 6056768"/>
              <a:gd name="connsiteX151" fmla="*/ 2898715 w 7045981"/>
              <a:gd name="connsiteY151" fmla="*/ 3219412 h 6056768"/>
              <a:gd name="connsiteX152" fmla="*/ 2728882 w 7045981"/>
              <a:gd name="connsiteY152" fmla="*/ 3266723 h 6056768"/>
              <a:gd name="connsiteX153" fmla="*/ 2571486 w 7045981"/>
              <a:gd name="connsiteY153" fmla="*/ 3332784 h 6056768"/>
              <a:gd name="connsiteX154" fmla="*/ 2572950 w 7045981"/>
              <a:gd name="connsiteY154" fmla="*/ 3423037 h 6056768"/>
              <a:gd name="connsiteX155" fmla="*/ 2579589 w 7045981"/>
              <a:gd name="connsiteY155" fmla="*/ 3582031 h 6056768"/>
              <a:gd name="connsiteX156" fmla="*/ 2462624 w 7045981"/>
              <a:gd name="connsiteY156" fmla="*/ 3824071 h 6056768"/>
              <a:gd name="connsiteX157" fmla="*/ 2394046 w 7045981"/>
              <a:gd name="connsiteY157" fmla="*/ 3884212 h 6056768"/>
              <a:gd name="connsiteX158" fmla="*/ 2296727 w 7045981"/>
              <a:gd name="connsiteY158" fmla="*/ 4020891 h 6056768"/>
              <a:gd name="connsiteX159" fmla="*/ 2143856 w 7045981"/>
              <a:gd name="connsiteY159" fmla="*/ 3951482 h 6056768"/>
              <a:gd name="connsiteX160" fmla="*/ 2081159 w 7045981"/>
              <a:gd name="connsiteY160" fmla="*/ 3857389 h 6056768"/>
              <a:gd name="connsiteX161" fmla="*/ 1975534 w 7045981"/>
              <a:gd name="connsiteY161" fmla="*/ 3714921 h 6056768"/>
              <a:gd name="connsiteX162" fmla="*/ 1841430 w 7045981"/>
              <a:gd name="connsiteY162" fmla="*/ 3673503 h 6056768"/>
              <a:gd name="connsiteX163" fmla="*/ 1722160 w 7045981"/>
              <a:gd name="connsiteY163" fmla="*/ 3629770 h 6056768"/>
              <a:gd name="connsiteX164" fmla="*/ 1577760 w 7045981"/>
              <a:gd name="connsiteY164" fmla="*/ 3580909 h 6056768"/>
              <a:gd name="connsiteX165" fmla="*/ 1348449 w 7045981"/>
              <a:gd name="connsiteY165" fmla="*/ 3419061 h 6056768"/>
              <a:gd name="connsiteX166" fmla="*/ 1221228 w 7045981"/>
              <a:gd name="connsiteY166" fmla="*/ 3315694 h 6056768"/>
              <a:gd name="connsiteX167" fmla="*/ 1121837 w 7045981"/>
              <a:gd name="connsiteY167" fmla="*/ 3244132 h 6056768"/>
              <a:gd name="connsiteX168" fmla="*/ 1002567 w 7045981"/>
              <a:gd name="connsiteY168" fmla="*/ 3152692 h 6056768"/>
              <a:gd name="connsiteX169" fmla="*/ 877752 w 7045981"/>
              <a:gd name="connsiteY169" fmla="*/ 3072899 h 6056768"/>
              <a:gd name="connsiteX170" fmla="*/ 792728 w 7045981"/>
              <a:gd name="connsiteY170" fmla="*/ 3027983 h 6056768"/>
              <a:gd name="connsiteX171" fmla="*/ 744150 w 7045981"/>
              <a:gd name="connsiteY171" fmla="*/ 3124863 h 6056768"/>
              <a:gd name="connsiteX172" fmla="*/ 692466 w 7045981"/>
              <a:gd name="connsiteY172" fmla="*/ 3037398 h 6056768"/>
              <a:gd name="connsiteX173" fmla="*/ 658812 w 7045981"/>
              <a:gd name="connsiteY173" fmla="*/ 2924792 h 6056768"/>
              <a:gd name="connsiteX174" fmla="*/ 454280 w 7045981"/>
              <a:gd name="connsiteY174" fmla="*/ 2793899 h 6056768"/>
              <a:gd name="connsiteX175" fmla="*/ 569814 w 7045981"/>
              <a:gd name="connsiteY175" fmla="*/ 2654944 h 6056768"/>
              <a:gd name="connsiteX176" fmla="*/ 668931 w 7045981"/>
              <a:gd name="connsiteY176" fmla="*/ 2612727 h 6056768"/>
              <a:gd name="connsiteX177" fmla="*/ 367695 w 7045981"/>
              <a:gd name="connsiteY177" fmla="*/ 2384831 h 6056768"/>
              <a:gd name="connsiteX178" fmla="*/ 386589 w 7045981"/>
              <a:gd name="connsiteY178" fmla="*/ 2243919 h 6056768"/>
              <a:gd name="connsiteX179" fmla="*/ 269757 w 7045981"/>
              <a:gd name="connsiteY179" fmla="*/ 1987464 h 6056768"/>
              <a:gd name="connsiteX180" fmla="*/ 110248 w 7045981"/>
              <a:gd name="connsiteY180" fmla="*/ 1653163 h 6056768"/>
              <a:gd name="connsiteX181" fmla="*/ 105020 w 7045981"/>
              <a:gd name="connsiteY181" fmla="*/ 1572510 h 6056768"/>
              <a:gd name="connsiteX182" fmla="*/ 333819 w 7045981"/>
              <a:gd name="connsiteY182" fmla="*/ 1361368 h 6056768"/>
              <a:gd name="connsiteX183" fmla="*/ 81057 w 7045981"/>
              <a:gd name="connsiteY183" fmla="*/ 1235825 h 6056768"/>
              <a:gd name="connsiteX184" fmla="*/ 216193 w 7045981"/>
              <a:gd name="connsiteY184" fmla="*/ 948839 h 6056768"/>
              <a:gd name="connsiteX185" fmla="*/ 143783 w 7045981"/>
              <a:gd name="connsiteY185" fmla="*/ 710023 h 6056768"/>
              <a:gd name="connsiteX186" fmla="*/ 27747 w 7045981"/>
              <a:gd name="connsiteY186" fmla="*/ 561519 h 6056768"/>
              <a:gd name="connsiteX187" fmla="*/ 0 w 7045981"/>
              <a:gd name="connsiteY187" fmla="*/ 188422 h 6056768"/>
              <a:gd name="connsiteX188" fmla="*/ 701 w 7045981"/>
              <a:gd name="connsiteY18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126366 w 7045981"/>
              <a:gd name="connsiteY33" fmla="*/ 518495 h 6056768"/>
              <a:gd name="connsiteX34" fmla="*/ 5236898 w 7045981"/>
              <a:gd name="connsiteY34" fmla="*/ 438108 h 6056768"/>
              <a:gd name="connsiteX35" fmla="*/ 5322309 w 7045981"/>
              <a:gd name="connsiteY35" fmla="*/ 543616 h 6056768"/>
              <a:gd name="connsiteX36" fmla="*/ 5439395 w 7045981"/>
              <a:gd name="connsiteY36" fmla="*/ 564543 h 6056768"/>
              <a:gd name="connsiteX37" fmla="*/ 5578541 w 7045981"/>
              <a:gd name="connsiteY37" fmla="*/ 584854 h 6056768"/>
              <a:gd name="connsiteX38" fmla="*/ 5689861 w 7045981"/>
              <a:gd name="connsiteY38" fmla="*/ 640080 h 6056768"/>
              <a:gd name="connsiteX39" fmla="*/ 5758845 w 7045981"/>
              <a:gd name="connsiteY39" fmla="*/ 670989 h 6056768"/>
              <a:gd name="connsiteX40" fmla="*/ 5839799 w 7045981"/>
              <a:gd name="connsiteY40" fmla="*/ 709414 h 6056768"/>
              <a:gd name="connsiteX41" fmla="*/ 5915161 w 7045981"/>
              <a:gd name="connsiteY41" fmla="*/ 649123 h 6056768"/>
              <a:gd name="connsiteX42" fmla="*/ 6083451 w 7045981"/>
              <a:gd name="connsiteY42" fmla="*/ 735496 h 6056768"/>
              <a:gd name="connsiteX43" fmla="*/ 6226661 w 7045981"/>
              <a:gd name="connsiteY43" fmla="*/ 809897 h 6056768"/>
              <a:gd name="connsiteX44" fmla="*/ 6241803 w 7045981"/>
              <a:gd name="connsiteY44" fmla="*/ 877051 h 6056768"/>
              <a:gd name="connsiteX45" fmla="*/ 6379212 w 7045981"/>
              <a:gd name="connsiteY45" fmla="*/ 876186 h 6056768"/>
              <a:gd name="connsiteX46" fmla="*/ 6492943 w 7045981"/>
              <a:gd name="connsiteY46" fmla="*/ 967172 h 6056768"/>
              <a:gd name="connsiteX47" fmla="*/ 6561182 w 7045981"/>
              <a:gd name="connsiteY47" fmla="*/ 1058156 h 6056768"/>
              <a:gd name="connsiteX48" fmla="*/ 6656716 w 7045981"/>
              <a:gd name="connsiteY48" fmla="*/ 1194635 h 6056768"/>
              <a:gd name="connsiteX49" fmla="*/ 6781565 w 7045981"/>
              <a:gd name="connsiteY49" fmla="*/ 1090831 h 6056768"/>
              <a:gd name="connsiteX50" fmla="*/ 6822922 w 7045981"/>
              <a:gd name="connsiteY50" fmla="*/ 1184744 h 6056768"/>
              <a:gd name="connsiteX51" fmla="*/ 6853485 w 7045981"/>
              <a:gd name="connsiteY51" fmla="*/ 1286164 h 6056768"/>
              <a:gd name="connsiteX52" fmla="*/ 6852334 w 7045981"/>
              <a:gd name="connsiteY52" fmla="*/ 1408448 h 6056768"/>
              <a:gd name="connsiteX53" fmla="*/ 6945614 w 7045981"/>
              <a:gd name="connsiteY53" fmla="*/ 1481147 h 6056768"/>
              <a:gd name="connsiteX54" fmla="*/ 6874606 w 7045981"/>
              <a:gd name="connsiteY54" fmla="*/ 1594237 h 6056768"/>
              <a:gd name="connsiteX55" fmla="*/ 6804441 w 7045981"/>
              <a:gd name="connsiteY55" fmla="*/ 1709225 h 6056768"/>
              <a:gd name="connsiteX56" fmla="*/ 6746439 w 7045981"/>
              <a:gd name="connsiteY56" fmla="*/ 1834232 h 6056768"/>
              <a:gd name="connsiteX57" fmla="*/ 6849259 w 7045981"/>
              <a:gd name="connsiteY57" fmla="*/ 1869248 h 6056768"/>
              <a:gd name="connsiteX58" fmla="*/ 6907787 w 7045981"/>
              <a:gd name="connsiteY58" fmla="*/ 1959230 h 6056768"/>
              <a:gd name="connsiteX59" fmla="*/ 6859707 w 7045981"/>
              <a:gd name="connsiteY59" fmla="*/ 2035796 h 6056768"/>
              <a:gd name="connsiteX60" fmla="*/ 6885748 w 7045981"/>
              <a:gd name="connsiteY60" fmla="*/ 2081226 h 6056768"/>
              <a:gd name="connsiteX61" fmla="*/ 7020976 w 7045981"/>
              <a:gd name="connsiteY61" fmla="*/ 2274409 h 6056768"/>
              <a:gd name="connsiteX62" fmla="*/ 7036149 w 7045981"/>
              <a:gd name="connsiteY62" fmla="*/ 2368387 h 6056768"/>
              <a:gd name="connsiteX63" fmla="*/ 6911473 w 7045981"/>
              <a:gd name="connsiteY63" fmla="*/ 2523016 h 6056768"/>
              <a:gd name="connsiteX64" fmla="*/ 6947868 w 7045981"/>
              <a:gd name="connsiteY64" fmla="*/ 2563959 h 6056768"/>
              <a:gd name="connsiteX65" fmla="*/ 6875080 w 7045981"/>
              <a:gd name="connsiteY65" fmla="*/ 2645845 h 6056768"/>
              <a:gd name="connsiteX66" fmla="*/ 6820488 w 7045981"/>
              <a:gd name="connsiteY66" fmla="*/ 2636747 h 6056768"/>
              <a:gd name="connsiteX67" fmla="*/ 6737385 w 7045981"/>
              <a:gd name="connsiteY67" fmla="*/ 2748633 h 6056768"/>
              <a:gd name="connsiteX68" fmla="*/ 6775214 w 7045981"/>
              <a:gd name="connsiteY68" fmla="*/ 2834640 h 6056768"/>
              <a:gd name="connsiteX69" fmla="*/ 6820488 w 7045981"/>
              <a:gd name="connsiteY69" fmla="*/ 2941547 h 6056768"/>
              <a:gd name="connsiteX70" fmla="*/ 6840672 w 7045981"/>
              <a:gd name="connsiteY70" fmla="*/ 2995626 h 6056768"/>
              <a:gd name="connsiteX71" fmla="*/ 6870630 w 7045981"/>
              <a:gd name="connsiteY71" fmla="*/ 3065228 h 6056768"/>
              <a:gd name="connsiteX72" fmla="*/ 6909400 w 7045981"/>
              <a:gd name="connsiteY72" fmla="*/ 3210359 h 6056768"/>
              <a:gd name="connsiteX73" fmla="*/ 6829587 w 7045981"/>
              <a:gd name="connsiteY73" fmla="*/ 3241799 h 6056768"/>
              <a:gd name="connsiteX74" fmla="*/ 6803044 w 7045981"/>
              <a:gd name="connsiteY74" fmla="*/ 3383280 h 6056768"/>
              <a:gd name="connsiteX75" fmla="*/ 6778057 w 7045981"/>
              <a:gd name="connsiteY75" fmla="*/ 3491017 h 6056768"/>
              <a:gd name="connsiteX76" fmla="*/ 6711604 w 7045981"/>
              <a:gd name="connsiteY76" fmla="*/ 3578087 h 6056768"/>
              <a:gd name="connsiteX77" fmla="*/ 6632718 w 7045981"/>
              <a:gd name="connsiteY77" fmla="*/ 3680930 h 6056768"/>
              <a:gd name="connsiteX78" fmla="*/ 6547533 w 7045981"/>
              <a:gd name="connsiteY78" fmla="*/ 3642133 h 6056768"/>
              <a:gd name="connsiteX79" fmla="*/ 6449211 w 7045981"/>
              <a:gd name="connsiteY79" fmla="*/ 3705308 h 6056768"/>
              <a:gd name="connsiteX80" fmla="*/ 6338987 w 7045981"/>
              <a:gd name="connsiteY80" fmla="*/ 3785366 h 6056768"/>
              <a:gd name="connsiteX81" fmla="*/ 6238501 w 7045981"/>
              <a:gd name="connsiteY81" fmla="*/ 3697357 h 6056768"/>
              <a:gd name="connsiteX82" fmla="*/ 6149696 w 7045981"/>
              <a:gd name="connsiteY82" fmla="*/ 3628581 h 6056768"/>
              <a:gd name="connsiteX83" fmla="*/ 6088058 w 7045981"/>
              <a:gd name="connsiteY83" fmla="*/ 3501106 h 6056768"/>
              <a:gd name="connsiteX84" fmla="*/ 5940860 w 7045981"/>
              <a:gd name="connsiteY84" fmla="*/ 3314451 h 6056768"/>
              <a:gd name="connsiteX85" fmla="*/ 5874246 w 7045981"/>
              <a:gd name="connsiteY85" fmla="*/ 3250895 h 6056768"/>
              <a:gd name="connsiteX86" fmla="*/ 5813106 w 7045981"/>
              <a:gd name="connsiteY86" fmla="*/ 3299791 h 6056768"/>
              <a:gd name="connsiteX87" fmla="*/ 5753528 w 7045981"/>
              <a:gd name="connsiteY87" fmla="*/ 3352807 h 6056768"/>
              <a:gd name="connsiteX88" fmla="*/ 5674077 w 7045981"/>
              <a:gd name="connsiteY88" fmla="*/ 3487457 h 6056768"/>
              <a:gd name="connsiteX89" fmla="*/ 5551381 w 7045981"/>
              <a:gd name="connsiteY89" fmla="*/ 3500069 h 6056768"/>
              <a:gd name="connsiteX90" fmla="*/ 5446614 w 7045981"/>
              <a:gd name="connsiteY90" fmla="*/ 3501106 h 6056768"/>
              <a:gd name="connsiteX91" fmla="*/ 5346531 w 7045981"/>
              <a:gd name="connsiteY91" fmla="*/ 3432867 h 6056768"/>
              <a:gd name="connsiteX92" fmla="*/ 5247823 w 7045981"/>
              <a:gd name="connsiteY92" fmla="*/ 3505174 h 6056768"/>
              <a:gd name="connsiteX93" fmla="*/ 5184953 w 7045981"/>
              <a:gd name="connsiteY93" fmla="*/ 3458817 h 6056768"/>
              <a:gd name="connsiteX94" fmla="*/ 5091773 w 7045981"/>
              <a:gd name="connsiteY94" fmla="*/ 3378809 h 6056768"/>
              <a:gd name="connsiteX95" fmla="*/ 4974244 w 7045981"/>
              <a:gd name="connsiteY95" fmla="*/ 3260035 h 6056768"/>
              <a:gd name="connsiteX96" fmla="*/ 4899531 w 7045981"/>
              <a:gd name="connsiteY96" fmla="*/ 3300893 h 6056768"/>
              <a:gd name="connsiteX97" fmla="*/ 4831120 w 7045981"/>
              <a:gd name="connsiteY97" fmla="*/ 3367378 h 6056768"/>
              <a:gd name="connsiteX98" fmla="*/ 4822328 w 7045981"/>
              <a:gd name="connsiteY98" fmla="*/ 3468728 h 6056768"/>
              <a:gd name="connsiteX99" fmla="*/ 4862926 w 7045981"/>
              <a:gd name="connsiteY99" fmla="*/ 3597965 h 6056768"/>
              <a:gd name="connsiteX100" fmla="*/ 4906658 w 7045981"/>
              <a:gd name="connsiteY100" fmla="*/ 3709284 h 6056768"/>
              <a:gd name="connsiteX101" fmla="*/ 4924252 w 7045981"/>
              <a:gd name="connsiteY101" fmla="*/ 3873034 h 6056768"/>
              <a:gd name="connsiteX102" fmla="*/ 4870877 w 7045981"/>
              <a:gd name="connsiteY102" fmla="*/ 4063117 h 6056768"/>
              <a:gd name="connsiteX103" fmla="*/ 4890477 w 7045981"/>
              <a:gd name="connsiteY103" fmla="*/ 4215293 h 6056768"/>
              <a:gd name="connsiteX104" fmla="*/ 4926536 w 7045981"/>
              <a:gd name="connsiteY104" fmla="*/ 4373217 h 6056768"/>
              <a:gd name="connsiteX105" fmla="*/ 4974244 w 7045981"/>
              <a:gd name="connsiteY105" fmla="*/ 4512365 h 6056768"/>
              <a:gd name="connsiteX106" fmla="*/ 5025927 w 7045981"/>
              <a:gd name="connsiteY106" fmla="*/ 4651513 h 6056768"/>
              <a:gd name="connsiteX107" fmla="*/ 5053440 w 7045981"/>
              <a:gd name="connsiteY107" fmla="*/ 4749448 h 6056768"/>
              <a:gd name="connsiteX108" fmla="*/ 4914352 w 7045981"/>
              <a:gd name="connsiteY108" fmla="*/ 4788544 h 6056768"/>
              <a:gd name="connsiteX109" fmla="*/ 4807266 w 7045981"/>
              <a:gd name="connsiteY109" fmla="*/ 4735002 h 6056768"/>
              <a:gd name="connsiteX110" fmla="*/ 4659594 w 7045981"/>
              <a:gd name="connsiteY110" fmla="*/ 4679362 h 6056768"/>
              <a:gd name="connsiteX111" fmla="*/ 4441506 w 7045981"/>
              <a:gd name="connsiteY111" fmla="*/ 4615732 h 6056768"/>
              <a:gd name="connsiteX112" fmla="*/ 4219419 w 7045981"/>
              <a:gd name="connsiteY112" fmla="*/ 4577865 h 6056768"/>
              <a:gd name="connsiteX113" fmla="*/ 4218870 w 7045981"/>
              <a:gd name="connsiteY113" fmla="*/ 4663440 h 6056768"/>
              <a:gd name="connsiteX114" fmla="*/ 4241063 w 7045981"/>
              <a:gd name="connsiteY114" fmla="*/ 4756700 h 6056768"/>
              <a:gd name="connsiteX115" fmla="*/ 4318261 w 7045981"/>
              <a:gd name="connsiteY115" fmla="*/ 4961614 h 6056768"/>
              <a:gd name="connsiteX116" fmla="*/ 4401590 w 7045981"/>
              <a:gd name="connsiteY116" fmla="*/ 5147800 h 6056768"/>
              <a:gd name="connsiteX117" fmla="*/ 4341146 w 7045981"/>
              <a:gd name="connsiteY117" fmla="*/ 5234371 h 6056768"/>
              <a:gd name="connsiteX118" fmla="*/ 4191040 w 7045981"/>
              <a:gd name="connsiteY118" fmla="*/ 5327374 h 6056768"/>
              <a:gd name="connsiteX119" fmla="*/ 4093772 w 7045981"/>
              <a:gd name="connsiteY119" fmla="*/ 5383191 h 6056768"/>
              <a:gd name="connsiteX120" fmla="*/ 4246700 w 7045981"/>
              <a:gd name="connsiteY120" fmla="*/ 5550010 h 6056768"/>
              <a:gd name="connsiteX121" fmla="*/ 4369945 w 7045981"/>
              <a:gd name="connsiteY121" fmla="*/ 5665304 h 6056768"/>
              <a:gd name="connsiteX122" fmla="*/ 4455911 w 7045981"/>
              <a:gd name="connsiteY122" fmla="*/ 5763437 h 6056768"/>
              <a:gd name="connsiteX123" fmla="*/ 4417653 w 7045981"/>
              <a:gd name="connsiteY123" fmla="*/ 5876014 h 6056768"/>
              <a:gd name="connsiteX124" fmla="*/ 4365377 w 7045981"/>
              <a:gd name="connsiteY124" fmla="*/ 5989773 h 6056768"/>
              <a:gd name="connsiteX125" fmla="*/ 4250161 w 7045981"/>
              <a:gd name="connsiteY125" fmla="*/ 5957703 h 6056768"/>
              <a:gd name="connsiteX126" fmla="*/ 4075746 w 7045981"/>
              <a:gd name="connsiteY126" fmla="*/ 6015162 h 6056768"/>
              <a:gd name="connsiteX127" fmla="*/ 3938958 w 7045981"/>
              <a:gd name="connsiteY127" fmla="*/ 6056768 h 6056768"/>
              <a:gd name="connsiteX128" fmla="*/ 3825280 w 7045981"/>
              <a:gd name="connsiteY128" fmla="*/ 5951551 h 6056768"/>
              <a:gd name="connsiteX129" fmla="*/ 3713349 w 7045981"/>
              <a:gd name="connsiteY129" fmla="*/ 5839422 h 6056768"/>
              <a:gd name="connsiteX130" fmla="*/ 3606620 w 7045981"/>
              <a:gd name="connsiteY130" fmla="*/ 5665304 h 6056768"/>
              <a:gd name="connsiteX131" fmla="*/ 3507228 w 7045981"/>
              <a:gd name="connsiteY131" fmla="*/ 5486400 h 6056768"/>
              <a:gd name="connsiteX132" fmla="*/ 3449492 w 7045981"/>
              <a:gd name="connsiteY132" fmla="*/ 5402694 h 6056768"/>
              <a:gd name="connsiteX133" fmla="*/ 3440394 w 7045981"/>
              <a:gd name="connsiteY133" fmla="*/ 5311709 h 6056768"/>
              <a:gd name="connsiteX134" fmla="*/ 3399886 w 7045981"/>
              <a:gd name="connsiteY134" fmla="*/ 5267739 h 6056768"/>
              <a:gd name="connsiteX135" fmla="*/ 3360129 w 7045981"/>
              <a:gd name="connsiteY135" fmla="*/ 5224007 h 6056768"/>
              <a:gd name="connsiteX136" fmla="*/ 3313015 w 7045981"/>
              <a:gd name="connsiteY136" fmla="*/ 5143386 h 6056768"/>
              <a:gd name="connsiteX137" fmla="*/ 3238062 w 7045981"/>
              <a:gd name="connsiteY137" fmla="*/ 5093616 h 6056768"/>
              <a:gd name="connsiteX138" fmla="*/ 3208382 w 7045981"/>
              <a:gd name="connsiteY138" fmla="*/ 4965965 h 6056768"/>
              <a:gd name="connsiteX139" fmla="*/ 3267522 w 7045981"/>
              <a:gd name="connsiteY139" fmla="*/ 4861333 h 6056768"/>
              <a:gd name="connsiteX140" fmla="*/ 3185200 w 7045981"/>
              <a:gd name="connsiteY140" fmla="*/ 4738978 h 6056768"/>
              <a:gd name="connsiteX141" fmla="*/ 3085552 w 7045981"/>
              <a:gd name="connsiteY141" fmla="*/ 4652067 h 6056768"/>
              <a:gd name="connsiteX142" fmla="*/ 3076454 w 7045981"/>
              <a:gd name="connsiteY142" fmla="*/ 4488293 h 6056768"/>
              <a:gd name="connsiteX143" fmla="*/ 3176538 w 7045981"/>
              <a:gd name="connsiteY143" fmla="*/ 4297225 h 6056768"/>
              <a:gd name="connsiteX144" fmla="*/ 2985469 w 7045981"/>
              <a:gd name="connsiteY144" fmla="*/ 4297226 h 6056768"/>
              <a:gd name="connsiteX145" fmla="*/ 2876286 w 7045981"/>
              <a:gd name="connsiteY145" fmla="*/ 4233536 h 6056768"/>
              <a:gd name="connsiteX146" fmla="*/ 2830566 w 7045981"/>
              <a:gd name="connsiteY146" fmla="*/ 4138362 h 6056768"/>
              <a:gd name="connsiteX147" fmla="*/ 2876286 w 7045981"/>
              <a:gd name="connsiteY147" fmla="*/ 4001524 h 6056768"/>
              <a:gd name="connsiteX148" fmla="*/ 2859197 w 7045981"/>
              <a:gd name="connsiteY148" fmla="*/ 3848431 h 6056768"/>
              <a:gd name="connsiteX149" fmla="*/ 2855221 w 7045981"/>
              <a:gd name="connsiteY149" fmla="*/ 3745064 h 6056768"/>
              <a:gd name="connsiteX150" fmla="*/ 2844442 w 7045981"/>
              <a:gd name="connsiteY150" fmla="*/ 3414670 h 6056768"/>
              <a:gd name="connsiteX151" fmla="*/ 2879075 w 7045981"/>
              <a:gd name="connsiteY151" fmla="*/ 3315694 h 6056768"/>
              <a:gd name="connsiteX152" fmla="*/ 2898715 w 7045981"/>
              <a:gd name="connsiteY152" fmla="*/ 3219412 h 6056768"/>
              <a:gd name="connsiteX153" fmla="*/ 2728882 w 7045981"/>
              <a:gd name="connsiteY153" fmla="*/ 3266723 h 6056768"/>
              <a:gd name="connsiteX154" fmla="*/ 2571486 w 7045981"/>
              <a:gd name="connsiteY154" fmla="*/ 3332784 h 6056768"/>
              <a:gd name="connsiteX155" fmla="*/ 2572950 w 7045981"/>
              <a:gd name="connsiteY155" fmla="*/ 3423037 h 6056768"/>
              <a:gd name="connsiteX156" fmla="*/ 2579589 w 7045981"/>
              <a:gd name="connsiteY156" fmla="*/ 3582031 h 6056768"/>
              <a:gd name="connsiteX157" fmla="*/ 2462624 w 7045981"/>
              <a:gd name="connsiteY157" fmla="*/ 3824071 h 6056768"/>
              <a:gd name="connsiteX158" fmla="*/ 2394046 w 7045981"/>
              <a:gd name="connsiteY158" fmla="*/ 3884212 h 6056768"/>
              <a:gd name="connsiteX159" fmla="*/ 2296727 w 7045981"/>
              <a:gd name="connsiteY159" fmla="*/ 4020891 h 6056768"/>
              <a:gd name="connsiteX160" fmla="*/ 2143856 w 7045981"/>
              <a:gd name="connsiteY160" fmla="*/ 3951482 h 6056768"/>
              <a:gd name="connsiteX161" fmla="*/ 2081159 w 7045981"/>
              <a:gd name="connsiteY161" fmla="*/ 3857389 h 6056768"/>
              <a:gd name="connsiteX162" fmla="*/ 1975534 w 7045981"/>
              <a:gd name="connsiteY162" fmla="*/ 3714921 h 6056768"/>
              <a:gd name="connsiteX163" fmla="*/ 1841430 w 7045981"/>
              <a:gd name="connsiteY163" fmla="*/ 3673503 h 6056768"/>
              <a:gd name="connsiteX164" fmla="*/ 1722160 w 7045981"/>
              <a:gd name="connsiteY164" fmla="*/ 3629770 h 6056768"/>
              <a:gd name="connsiteX165" fmla="*/ 1577760 w 7045981"/>
              <a:gd name="connsiteY165" fmla="*/ 3580909 h 6056768"/>
              <a:gd name="connsiteX166" fmla="*/ 1348449 w 7045981"/>
              <a:gd name="connsiteY166" fmla="*/ 3419061 h 6056768"/>
              <a:gd name="connsiteX167" fmla="*/ 1221228 w 7045981"/>
              <a:gd name="connsiteY167" fmla="*/ 3315694 h 6056768"/>
              <a:gd name="connsiteX168" fmla="*/ 1121837 w 7045981"/>
              <a:gd name="connsiteY168" fmla="*/ 3244132 h 6056768"/>
              <a:gd name="connsiteX169" fmla="*/ 1002567 w 7045981"/>
              <a:gd name="connsiteY169" fmla="*/ 3152692 h 6056768"/>
              <a:gd name="connsiteX170" fmla="*/ 877752 w 7045981"/>
              <a:gd name="connsiteY170" fmla="*/ 3072899 h 6056768"/>
              <a:gd name="connsiteX171" fmla="*/ 792728 w 7045981"/>
              <a:gd name="connsiteY171" fmla="*/ 3027983 h 6056768"/>
              <a:gd name="connsiteX172" fmla="*/ 744150 w 7045981"/>
              <a:gd name="connsiteY172" fmla="*/ 3124863 h 6056768"/>
              <a:gd name="connsiteX173" fmla="*/ 692466 w 7045981"/>
              <a:gd name="connsiteY173" fmla="*/ 3037398 h 6056768"/>
              <a:gd name="connsiteX174" fmla="*/ 658812 w 7045981"/>
              <a:gd name="connsiteY174" fmla="*/ 2924792 h 6056768"/>
              <a:gd name="connsiteX175" fmla="*/ 454280 w 7045981"/>
              <a:gd name="connsiteY175" fmla="*/ 2793899 h 6056768"/>
              <a:gd name="connsiteX176" fmla="*/ 569814 w 7045981"/>
              <a:gd name="connsiteY176" fmla="*/ 2654944 h 6056768"/>
              <a:gd name="connsiteX177" fmla="*/ 668931 w 7045981"/>
              <a:gd name="connsiteY177" fmla="*/ 2612727 h 6056768"/>
              <a:gd name="connsiteX178" fmla="*/ 367695 w 7045981"/>
              <a:gd name="connsiteY178" fmla="*/ 2384831 h 6056768"/>
              <a:gd name="connsiteX179" fmla="*/ 386589 w 7045981"/>
              <a:gd name="connsiteY179" fmla="*/ 2243919 h 6056768"/>
              <a:gd name="connsiteX180" fmla="*/ 269757 w 7045981"/>
              <a:gd name="connsiteY180" fmla="*/ 1987464 h 6056768"/>
              <a:gd name="connsiteX181" fmla="*/ 110248 w 7045981"/>
              <a:gd name="connsiteY181" fmla="*/ 1653163 h 6056768"/>
              <a:gd name="connsiteX182" fmla="*/ 105020 w 7045981"/>
              <a:gd name="connsiteY182" fmla="*/ 1572510 h 6056768"/>
              <a:gd name="connsiteX183" fmla="*/ 333819 w 7045981"/>
              <a:gd name="connsiteY183" fmla="*/ 1361368 h 6056768"/>
              <a:gd name="connsiteX184" fmla="*/ 81057 w 7045981"/>
              <a:gd name="connsiteY184" fmla="*/ 1235825 h 6056768"/>
              <a:gd name="connsiteX185" fmla="*/ 216193 w 7045981"/>
              <a:gd name="connsiteY185" fmla="*/ 948839 h 6056768"/>
              <a:gd name="connsiteX186" fmla="*/ 143783 w 7045981"/>
              <a:gd name="connsiteY186" fmla="*/ 710023 h 6056768"/>
              <a:gd name="connsiteX187" fmla="*/ 27747 w 7045981"/>
              <a:gd name="connsiteY187" fmla="*/ 561519 h 6056768"/>
              <a:gd name="connsiteX188" fmla="*/ 0 w 7045981"/>
              <a:gd name="connsiteY188" fmla="*/ 188422 h 6056768"/>
              <a:gd name="connsiteX189" fmla="*/ 701 w 7045981"/>
              <a:gd name="connsiteY18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999344 w 7045981"/>
              <a:gd name="connsiteY32" fmla="*/ 503564 h 6056768"/>
              <a:gd name="connsiteX33" fmla="*/ 5057733 w 7045981"/>
              <a:gd name="connsiteY33" fmla="*/ 508883 h 6056768"/>
              <a:gd name="connsiteX34" fmla="*/ 5126366 w 7045981"/>
              <a:gd name="connsiteY34" fmla="*/ 518495 h 6056768"/>
              <a:gd name="connsiteX35" fmla="*/ 5236898 w 7045981"/>
              <a:gd name="connsiteY35" fmla="*/ 438108 h 6056768"/>
              <a:gd name="connsiteX36" fmla="*/ 5322309 w 7045981"/>
              <a:gd name="connsiteY36" fmla="*/ 543616 h 6056768"/>
              <a:gd name="connsiteX37" fmla="*/ 5439395 w 7045981"/>
              <a:gd name="connsiteY37" fmla="*/ 564543 h 6056768"/>
              <a:gd name="connsiteX38" fmla="*/ 5578541 w 7045981"/>
              <a:gd name="connsiteY38" fmla="*/ 584854 h 6056768"/>
              <a:gd name="connsiteX39" fmla="*/ 5689861 w 7045981"/>
              <a:gd name="connsiteY39" fmla="*/ 640080 h 6056768"/>
              <a:gd name="connsiteX40" fmla="*/ 5758845 w 7045981"/>
              <a:gd name="connsiteY40" fmla="*/ 670989 h 6056768"/>
              <a:gd name="connsiteX41" fmla="*/ 5839799 w 7045981"/>
              <a:gd name="connsiteY41" fmla="*/ 709414 h 6056768"/>
              <a:gd name="connsiteX42" fmla="*/ 5915161 w 7045981"/>
              <a:gd name="connsiteY42" fmla="*/ 649123 h 6056768"/>
              <a:gd name="connsiteX43" fmla="*/ 6083451 w 7045981"/>
              <a:gd name="connsiteY43" fmla="*/ 735496 h 6056768"/>
              <a:gd name="connsiteX44" fmla="*/ 6226661 w 7045981"/>
              <a:gd name="connsiteY44" fmla="*/ 809897 h 6056768"/>
              <a:gd name="connsiteX45" fmla="*/ 6241803 w 7045981"/>
              <a:gd name="connsiteY45" fmla="*/ 877051 h 6056768"/>
              <a:gd name="connsiteX46" fmla="*/ 6379212 w 7045981"/>
              <a:gd name="connsiteY46" fmla="*/ 876186 h 6056768"/>
              <a:gd name="connsiteX47" fmla="*/ 6492943 w 7045981"/>
              <a:gd name="connsiteY47" fmla="*/ 967172 h 6056768"/>
              <a:gd name="connsiteX48" fmla="*/ 6561182 w 7045981"/>
              <a:gd name="connsiteY48" fmla="*/ 1058156 h 6056768"/>
              <a:gd name="connsiteX49" fmla="*/ 6656716 w 7045981"/>
              <a:gd name="connsiteY49" fmla="*/ 1194635 h 6056768"/>
              <a:gd name="connsiteX50" fmla="*/ 6781565 w 7045981"/>
              <a:gd name="connsiteY50" fmla="*/ 1090831 h 6056768"/>
              <a:gd name="connsiteX51" fmla="*/ 6822922 w 7045981"/>
              <a:gd name="connsiteY51" fmla="*/ 1184744 h 6056768"/>
              <a:gd name="connsiteX52" fmla="*/ 6853485 w 7045981"/>
              <a:gd name="connsiteY52" fmla="*/ 1286164 h 6056768"/>
              <a:gd name="connsiteX53" fmla="*/ 6852334 w 7045981"/>
              <a:gd name="connsiteY53" fmla="*/ 1408448 h 6056768"/>
              <a:gd name="connsiteX54" fmla="*/ 6945614 w 7045981"/>
              <a:gd name="connsiteY54" fmla="*/ 1481147 h 6056768"/>
              <a:gd name="connsiteX55" fmla="*/ 6874606 w 7045981"/>
              <a:gd name="connsiteY55" fmla="*/ 1594237 h 6056768"/>
              <a:gd name="connsiteX56" fmla="*/ 6804441 w 7045981"/>
              <a:gd name="connsiteY56" fmla="*/ 1709225 h 6056768"/>
              <a:gd name="connsiteX57" fmla="*/ 6746439 w 7045981"/>
              <a:gd name="connsiteY57" fmla="*/ 1834232 h 6056768"/>
              <a:gd name="connsiteX58" fmla="*/ 6849259 w 7045981"/>
              <a:gd name="connsiteY58" fmla="*/ 1869248 h 6056768"/>
              <a:gd name="connsiteX59" fmla="*/ 6907787 w 7045981"/>
              <a:gd name="connsiteY59" fmla="*/ 1959230 h 6056768"/>
              <a:gd name="connsiteX60" fmla="*/ 6859707 w 7045981"/>
              <a:gd name="connsiteY60" fmla="*/ 2035796 h 6056768"/>
              <a:gd name="connsiteX61" fmla="*/ 6885748 w 7045981"/>
              <a:gd name="connsiteY61" fmla="*/ 2081226 h 6056768"/>
              <a:gd name="connsiteX62" fmla="*/ 7020976 w 7045981"/>
              <a:gd name="connsiteY62" fmla="*/ 2274409 h 6056768"/>
              <a:gd name="connsiteX63" fmla="*/ 7036149 w 7045981"/>
              <a:gd name="connsiteY63" fmla="*/ 2368387 h 6056768"/>
              <a:gd name="connsiteX64" fmla="*/ 6911473 w 7045981"/>
              <a:gd name="connsiteY64" fmla="*/ 2523016 h 6056768"/>
              <a:gd name="connsiteX65" fmla="*/ 6947868 w 7045981"/>
              <a:gd name="connsiteY65" fmla="*/ 2563959 h 6056768"/>
              <a:gd name="connsiteX66" fmla="*/ 6875080 w 7045981"/>
              <a:gd name="connsiteY66" fmla="*/ 2645845 h 6056768"/>
              <a:gd name="connsiteX67" fmla="*/ 6820488 w 7045981"/>
              <a:gd name="connsiteY67" fmla="*/ 2636747 h 6056768"/>
              <a:gd name="connsiteX68" fmla="*/ 6737385 w 7045981"/>
              <a:gd name="connsiteY68" fmla="*/ 2748633 h 6056768"/>
              <a:gd name="connsiteX69" fmla="*/ 6775214 w 7045981"/>
              <a:gd name="connsiteY69" fmla="*/ 2834640 h 6056768"/>
              <a:gd name="connsiteX70" fmla="*/ 6820488 w 7045981"/>
              <a:gd name="connsiteY70" fmla="*/ 2941547 h 6056768"/>
              <a:gd name="connsiteX71" fmla="*/ 6840672 w 7045981"/>
              <a:gd name="connsiteY71" fmla="*/ 2995626 h 6056768"/>
              <a:gd name="connsiteX72" fmla="*/ 6870630 w 7045981"/>
              <a:gd name="connsiteY72" fmla="*/ 3065228 h 6056768"/>
              <a:gd name="connsiteX73" fmla="*/ 6909400 w 7045981"/>
              <a:gd name="connsiteY73" fmla="*/ 3210359 h 6056768"/>
              <a:gd name="connsiteX74" fmla="*/ 6829587 w 7045981"/>
              <a:gd name="connsiteY74" fmla="*/ 3241799 h 6056768"/>
              <a:gd name="connsiteX75" fmla="*/ 6803044 w 7045981"/>
              <a:gd name="connsiteY75" fmla="*/ 3383280 h 6056768"/>
              <a:gd name="connsiteX76" fmla="*/ 6778057 w 7045981"/>
              <a:gd name="connsiteY76" fmla="*/ 3491017 h 6056768"/>
              <a:gd name="connsiteX77" fmla="*/ 6711604 w 7045981"/>
              <a:gd name="connsiteY77" fmla="*/ 3578087 h 6056768"/>
              <a:gd name="connsiteX78" fmla="*/ 6632718 w 7045981"/>
              <a:gd name="connsiteY78" fmla="*/ 3680930 h 6056768"/>
              <a:gd name="connsiteX79" fmla="*/ 6547533 w 7045981"/>
              <a:gd name="connsiteY79" fmla="*/ 3642133 h 6056768"/>
              <a:gd name="connsiteX80" fmla="*/ 6449211 w 7045981"/>
              <a:gd name="connsiteY80" fmla="*/ 3705308 h 6056768"/>
              <a:gd name="connsiteX81" fmla="*/ 6338987 w 7045981"/>
              <a:gd name="connsiteY81" fmla="*/ 3785366 h 6056768"/>
              <a:gd name="connsiteX82" fmla="*/ 6238501 w 7045981"/>
              <a:gd name="connsiteY82" fmla="*/ 3697357 h 6056768"/>
              <a:gd name="connsiteX83" fmla="*/ 6149696 w 7045981"/>
              <a:gd name="connsiteY83" fmla="*/ 3628581 h 6056768"/>
              <a:gd name="connsiteX84" fmla="*/ 6088058 w 7045981"/>
              <a:gd name="connsiteY84" fmla="*/ 3501106 h 6056768"/>
              <a:gd name="connsiteX85" fmla="*/ 5940860 w 7045981"/>
              <a:gd name="connsiteY85" fmla="*/ 3314451 h 6056768"/>
              <a:gd name="connsiteX86" fmla="*/ 5874246 w 7045981"/>
              <a:gd name="connsiteY86" fmla="*/ 3250895 h 6056768"/>
              <a:gd name="connsiteX87" fmla="*/ 5813106 w 7045981"/>
              <a:gd name="connsiteY87" fmla="*/ 3299791 h 6056768"/>
              <a:gd name="connsiteX88" fmla="*/ 5753528 w 7045981"/>
              <a:gd name="connsiteY88" fmla="*/ 3352807 h 6056768"/>
              <a:gd name="connsiteX89" fmla="*/ 5674077 w 7045981"/>
              <a:gd name="connsiteY89" fmla="*/ 3487457 h 6056768"/>
              <a:gd name="connsiteX90" fmla="*/ 5551381 w 7045981"/>
              <a:gd name="connsiteY90" fmla="*/ 3500069 h 6056768"/>
              <a:gd name="connsiteX91" fmla="*/ 5446614 w 7045981"/>
              <a:gd name="connsiteY91" fmla="*/ 3501106 h 6056768"/>
              <a:gd name="connsiteX92" fmla="*/ 5346531 w 7045981"/>
              <a:gd name="connsiteY92" fmla="*/ 3432867 h 6056768"/>
              <a:gd name="connsiteX93" fmla="*/ 5247823 w 7045981"/>
              <a:gd name="connsiteY93" fmla="*/ 3505174 h 6056768"/>
              <a:gd name="connsiteX94" fmla="*/ 5184953 w 7045981"/>
              <a:gd name="connsiteY94" fmla="*/ 3458817 h 6056768"/>
              <a:gd name="connsiteX95" fmla="*/ 5091773 w 7045981"/>
              <a:gd name="connsiteY95" fmla="*/ 3378809 h 6056768"/>
              <a:gd name="connsiteX96" fmla="*/ 4974244 w 7045981"/>
              <a:gd name="connsiteY96" fmla="*/ 3260035 h 6056768"/>
              <a:gd name="connsiteX97" fmla="*/ 4899531 w 7045981"/>
              <a:gd name="connsiteY97" fmla="*/ 3300893 h 6056768"/>
              <a:gd name="connsiteX98" fmla="*/ 4831120 w 7045981"/>
              <a:gd name="connsiteY98" fmla="*/ 3367378 h 6056768"/>
              <a:gd name="connsiteX99" fmla="*/ 4822328 w 7045981"/>
              <a:gd name="connsiteY99" fmla="*/ 3468728 h 6056768"/>
              <a:gd name="connsiteX100" fmla="*/ 4862926 w 7045981"/>
              <a:gd name="connsiteY100" fmla="*/ 3597965 h 6056768"/>
              <a:gd name="connsiteX101" fmla="*/ 4906658 w 7045981"/>
              <a:gd name="connsiteY101" fmla="*/ 3709284 h 6056768"/>
              <a:gd name="connsiteX102" fmla="*/ 4924252 w 7045981"/>
              <a:gd name="connsiteY102" fmla="*/ 3873034 h 6056768"/>
              <a:gd name="connsiteX103" fmla="*/ 4870877 w 7045981"/>
              <a:gd name="connsiteY103" fmla="*/ 4063117 h 6056768"/>
              <a:gd name="connsiteX104" fmla="*/ 4890477 w 7045981"/>
              <a:gd name="connsiteY104" fmla="*/ 4215293 h 6056768"/>
              <a:gd name="connsiteX105" fmla="*/ 4926536 w 7045981"/>
              <a:gd name="connsiteY105" fmla="*/ 4373217 h 6056768"/>
              <a:gd name="connsiteX106" fmla="*/ 4974244 w 7045981"/>
              <a:gd name="connsiteY106" fmla="*/ 4512365 h 6056768"/>
              <a:gd name="connsiteX107" fmla="*/ 5025927 w 7045981"/>
              <a:gd name="connsiteY107" fmla="*/ 4651513 h 6056768"/>
              <a:gd name="connsiteX108" fmla="*/ 5053440 w 7045981"/>
              <a:gd name="connsiteY108" fmla="*/ 4749448 h 6056768"/>
              <a:gd name="connsiteX109" fmla="*/ 4914352 w 7045981"/>
              <a:gd name="connsiteY109" fmla="*/ 4788544 h 6056768"/>
              <a:gd name="connsiteX110" fmla="*/ 4807266 w 7045981"/>
              <a:gd name="connsiteY110" fmla="*/ 4735002 h 6056768"/>
              <a:gd name="connsiteX111" fmla="*/ 4659594 w 7045981"/>
              <a:gd name="connsiteY111" fmla="*/ 4679362 h 6056768"/>
              <a:gd name="connsiteX112" fmla="*/ 4441506 w 7045981"/>
              <a:gd name="connsiteY112" fmla="*/ 4615732 h 6056768"/>
              <a:gd name="connsiteX113" fmla="*/ 4219419 w 7045981"/>
              <a:gd name="connsiteY113" fmla="*/ 4577865 h 6056768"/>
              <a:gd name="connsiteX114" fmla="*/ 4218870 w 7045981"/>
              <a:gd name="connsiteY114" fmla="*/ 4663440 h 6056768"/>
              <a:gd name="connsiteX115" fmla="*/ 4241063 w 7045981"/>
              <a:gd name="connsiteY115" fmla="*/ 4756700 h 6056768"/>
              <a:gd name="connsiteX116" fmla="*/ 4318261 w 7045981"/>
              <a:gd name="connsiteY116" fmla="*/ 4961614 h 6056768"/>
              <a:gd name="connsiteX117" fmla="*/ 4401590 w 7045981"/>
              <a:gd name="connsiteY117" fmla="*/ 5147800 h 6056768"/>
              <a:gd name="connsiteX118" fmla="*/ 4341146 w 7045981"/>
              <a:gd name="connsiteY118" fmla="*/ 5234371 h 6056768"/>
              <a:gd name="connsiteX119" fmla="*/ 4191040 w 7045981"/>
              <a:gd name="connsiteY119" fmla="*/ 5327374 h 6056768"/>
              <a:gd name="connsiteX120" fmla="*/ 4093772 w 7045981"/>
              <a:gd name="connsiteY120" fmla="*/ 5383191 h 6056768"/>
              <a:gd name="connsiteX121" fmla="*/ 4246700 w 7045981"/>
              <a:gd name="connsiteY121" fmla="*/ 5550010 h 6056768"/>
              <a:gd name="connsiteX122" fmla="*/ 4369945 w 7045981"/>
              <a:gd name="connsiteY122" fmla="*/ 5665304 h 6056768"/>
              <a:gd name="connsiteX123" fmla="*/ 4455911 w 7045981"/>
              <a:gd name="connsiteY123" fmla="*/ 5763437 h 6056768"/>
              <a:gd name="connsiteX124" fmla="*/ 4417653 w 7045981"/>
              <a:gd name="connsiteY124" fmla="*/ 5876014 h 6056768"/>
              <a:gd name="connsiteX125" fmla="*/ 4365377 w 7045981"/>
              <a:gd name="connsiteY125" fmla="*/ 5989773 h 6056768"/>
              <a:gd name="connsiteX126" fmla="*/ 4250161 w 7045981"/>
              <a:gd name="connsiteY126" fmla="*/ 5957703 h 6056768"/>
              <a:gd name="connsiteX127" fmla="*/ 4075746 w 7045981"/>
              <a:gd name="connsiteY127" fmla="*/ 6015162 h 6056768"/>
              <a:gd name="connsiteX128" fmla="*/ 3938958 w 7045981"/>
              <a:gd name="connsiteY128" fmla="*/ 6056768 h 6056768"/>
              <a:gd name="connsiteX129" fmla="*/ 3825280 w 7045981"/>
              <a:gd name="connsiteY129" fmla="*/ 5951551 h 6056768"/>
              <a:gd name="connsiteX130" fmla="*/ 3713349 w 7045981"/>
              <a:gd name="connsiteY130" fmla="*/ 5839422 h 6056768"/>
              <a:gd name="connsiteX131" fmla="*/ 3606620 w 7045981"/>
              <a:gd name="connsiteY131" fmla="*/ 5665304 h 6056768"/>
              <a:gd name="connsiteX132" fmla="*/ 3507228 w 7045981"/>
              <a:gd name="connsiteY132" fmla="*/ 5486400 h 6056768"/>
              <a:gd name="connsiteX133" fmla="*/ 3449492 w 7045981"/>
              <a:gd name="connsiteY133" fmla="*/ 5402694 h 6056768"/>
              <a:gd name="connsiteX134" fmla="*/ 3440394 w 7045981"/>
              <a:gd name="connsiteY134" fmla="*/ 5311709 h 6056768"/>
              <a:gd name="connsiteX135" fmla="*/ 3399886 w 7045981"/>
              <a:gd name="connsiteY135" fmla="*/ 5267739 h 6056768"/>
              <a:gd name="connsiteX136" fmla="*/ 3360129 w 7045981"/>
              <a:gd name="connsiteY136" fmla="*/ 5224007 h 6056768"/>
              <a:gd name="connsiteX137" fmla="*/ 3313015 w 7045981"/>
              <a:gd name="connsiteY137" fmla="*/ 5143386 h 6056768"/>
              <a:gd name="connsiteX138" fmla="*/ 3238062 w 7045981"/>
              <a:gd name="connsiteY138" fmla="*/ 5093616 h 6056768"/>
              <a:gd name="connsiteX139" fmla="*/ 3208382 w 7045981"/>
              <a:gd name="connsiteY139" fmla="*/ 4965965 h 6056768"/>
              <a:gd name="connsiteX140" fmla="*/ 3267522 w 7045981"/>
              <a:gd name="connsiteY140" fmla="*/ 4861333 h 6056768"/>
              <a:gd name="connsiteX141" fmla="*/ 3185200 w 7045981"/>
              <a:gd name="connsiteY141" fmla="*/ 4738978 h 6056768"/>
              <a:gd name="connsiteX142" fmla="*/ 3085552 w 7045981"/>
              <a:gd name="connsiteY142" fmla="*/ 4652067 h 6056768"/>
              <a:gd name="connsiteX143" fmla="*/ 3076454 w 7045981"/>
              <a:gd name="connsiteY143" fmla="*/ 4488293 h 6056768"/>
              <a:gd name="connsiteX144" fmla="*/ 3176538 w 7045981"/>
              <a:gd name="connsiteY144" fmla="*/ 4297225 h 6056768"/>
              <a:gd name="connsiteX145" fmla="*/ 2985469 w 7045981"/>
              <a:gd name="connsiteY145" fmla="*/ 4297226 h 6056768"/>
              <a:gd name="connsiteX146" fmla="*/ 2876286 w 7045981"/>
              <a:gd name="connsiteY146" fmla="*/ 4233536 h 6056768"/>
              <a:gd name="connsiteX147" fmla="*/ 2830566 w 7045981"/>
              <a:gd name="connsiteY147" fmla="*/ 4138362 h 6056768"/>
              <a:gd name="connsiteX148" fmla="*/ 2876286 w 7045981"/>
              <a:gd name="connsiteY148" fmla="*/ 4001524 h 6056768"/>
              <a:gd name="connsiteX149" fmla="*/ 2859197 w 7045981"/>
              <a:gd name="connsiteY149" fmla="*/ 3848431 h 6056768"/>
              <a:gd name="connsiteX150" fmla="*/ 2855221 w 7045981"/>
              <a:gd name="connsiteY150" fmla="*/ 3745064 h 6056768"/>
              <a:gd name="connsiteX151" fmla="*/ 2844442 w 7045981"/>
              <a:gd name="connsiteY151" fmla="*/ 3414670 h 6056768"/>
              <a:gd name="connsiteX152" fmla="*/ 2879075 w 7045981"/>
              <a:gd name="connsiteY152" fmla="*/ 3315694 h 6056768"/>
              <a:gd name="connsiteX153" fmla="*/ 2898715 w 7045981"/>
              <a:gd name="connsiteY153" fmla="*/ 3219412 h 6056768"/>
              <a:gd name="connsiteX154" fmla="*/ 2728882 w 7045981"/>
              <a:gd name="connsiteY154" fmla="*/ 3266723 h 6056768"/>
              <a:gd name="connsiteX155" fmla="*/ 2571486 w 7045981"/>
              <a:gd name="connsiteY155" fmla="*/ 3332784 h 6056768"/>
              <a:gd name="connsiteX156" fmla="*/ 2572950 w 7045981"/>
              <a:gd name="connsiteY156" fmla="*/ 3423037 h 6056768"/>
              <a:gd name="connsiteX157" fmla="*/ 2579589 w 7045981"/>
              <a:gd name="connsiteY157" fmla="*/ 3582031 h 6056768"/>
              <a:gd name="connsiteX158" fmla="*/ 2462624 w 7045981"/>
              <a:gd name="connsiteY158" fmla="*/ 3824071 h 6056768"/>
              <a:gd name="connsiteX159" fmla="*/ 2394046 w 7045981"/>
              <a:gd name="connsiteY159" fmla="*/ 3884212 h 6056768"/>
              <a:gd name="connsiteX160" fmla="*/ 2296727 w 7045981"/>
              <a:gd name="connsiteY160" fmla="*/ 4020891 h 6056768"/>
              <a:gd name="connsiteX161" fmla="*/ 2143856 w 7045981"/>
              <a:gd name="connsiteY161" fmla="*/ 3951482 h 6056768"/>
              <a:gd name="connsiteX162" fmla="*/ 2081159 w 7045981"/>
              <a:gd name="connsiteY162" fmla="*/ 3857389 h 6056768"/>
              <a:gd name="connsiteX163" fmla="*/ 1975534 w 7045981"/>
              <a:gd name="connsiteY163" fmla="*/ 3714921 h 6056768"/>
              <a:gd name="connsiteX164" fmla="*/ 1841430 w 7045981"/>
              <a:gd name="connsiteY164" fmla="*/ 3673503 h 6056768"/>
              <a:gd name="connsiteX165" fmla="*/ 1722160 w 7045981"/>
              <a:gd name="connsiteY165" fmla="*/ 3629770 h 6056768"/>
              <a:gd name="connsiteX166" fmla="*/ 1577760 w 7045981"/>
              <a:gd name="connsiteY166" fmla="*/ 3580909 h 6056768"/>
              <a:gd name="connsiteX167" fmla="*/ 1348449 w 7045981"/>
              <a:gd name="connsiteY167" fmla="*/ 3419061 h 6056768"/>
              <a:gd name="connsiteX168" fmla="*/ 1221228 w 7045981"/>
              <a:gd name="connsiteY168" fmla="*/ 3315694 h 6056768"/>
              <a:gd name="connsiteX169" fmla="*/ 1121837 w 7045981"/>
              <a:gd name="connsiteY169" fmla="*/ 3244132 h 6056768"/>
              <a:gd name="connsiteX170" fmla="*/ 1002567 w 7045981"/>
              <a:gd name="connsiteY170" fmla="*/ 3152692 h 6056768"/>
              <a:gd name="connsiteX171" fmla="*/ 877752 w 7045981"/>
              <a:gd name="connsiteY171" fmla="*/ 3072899 h 6056768"/>
              <a:gd name="connsiteX172" fmla="*/ 792728 w 7045981"/>
              <a:gd name="connsiteY172" fmla="*/ 3027983 h 6056768"/>
              <a:gd name="connsiteX173" fmla="*/ 744150 w 7045981"/>
              <a:gd name="connsiteY173" fmla="*/ 3124863 h 6056768"/>
              <a:gd name="connsiteX174" fmla="*/ 692466 w 7045981"/>
              <a:gd name="connsiteY174" fmla="*/ 3037398 h 6056768"/>
              <a:gd name="connsiteX175" fmla="*/ 658812 w 7045981"/>
              <a:gd name="connsiteY175" fmla="*/ 2924792 h 6056768"/>
              <a:gd name="connsiteX176" fmla="*/ 454280 w 7045981"/>
              <a:gd name="connsiteY176" fmla="*/ 2793899 h 6056768"/>
              <a:gd name="connsiteX177" fmla="*/ 569814 w 7045981"/>
              <a:gd name="connsiteY177" fmla="*/ 2654944 h 6056768"/>
              <a:gd name="connsiteX178" fmla="*/ 668931 w 7045981"/>
              <a:gd name="connsiteY178" fmla="*/ 2612727 h 6056768"/>
              <a:gd name="connsiteX179" fmla="*/ 367695 w 7045981"/>
              <a:gd name="connsiteY179" fmla="*/ 2384831 h 6056768"/>
              <a:gd name="connsiteX180" fmla="*/ 386589 w 7045981"/>
              <a:gd name="connsiteY180" fmla="*/ 2243919 h 6056768"/>
              <a:gd name="connsiteX181" fmla="*/ 269757 w 7045981"/>
              <a:gd name="connsiteY181" fmla="*/ 1987464 h 6056768"/>
              <a:gd name="connsiteX182" fmla="*/ 110248 w 7045981"/>
              <a:gd name="connsiteY182" fmla="*/ 1653163 h 6056768"/>
              <a:gd name="connsiteX183" fmla="*/ 105020 w 7045981"/>
              <a:gd name="connsiteY183" fmla="*/ 1572510 h 6056768"/>
              <a:gd name="connsiteX184" fmla="*/ 333819 w 7045981"/>
              <a:gd name="connsiteY184" fmla="*/ 1361368 h 6056768"/>
              <a:gd name="connsiteX185" fmla="*/ 81057 w 7045981"/>
              <a:gd name="connsiteY185" fmla="*/ 1235825 h 6056768"/>
              <a:gd name="connsiteX186" fmla="*/ 216193 w 7045981"/>
              <a:gd name="connsiteY186" fmla="*/ 948839 h 6056768"/>
              <a:gd name="connsiteX187" fmla="*/ 143783 w 7045981"/>
              <a:gd name="connsiteY187" fmla="*/ 710023 h 6056768"/>
              <a:gd name="connsiteX188" fmla="*/ 27747 w 7045981"/>
              <a:gd name="connsiteY188" fmla="*/ 561519 h 6056768"/>
              <a:gd name="connsiteX189" fmla="*/ 0 w 7045981"/>
              <a:gd name="connsiteY189" fmla="*/ 188422 h 6056768"/>
              <a:gd name="connsiteX190" fmla="*/ 701 w 7045981"/>
              <a:gd name="connsiteY19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819193 w 7045981"/>
              <a:gd name="connsiteY32" fmla="*/ 489005 h 6056768"/>
              <a:gd name="connsiteX33" fmla="*/ 4999344 w 7045981"/>
              <a:gd name="connsiteY33" fmla="*/ 503564 h 6056768"/>
              <a:gd name="connsiteX34" fmla="*/ 5057733 w 7045981"/>
              <a:gd name="connsiteY34" fmla="*/ 508883 h 6056768"/>
              <a:gd name="connsiteX35" fmla="*/ 5126366 w 7045981"/>
              <a:gd name="connsiteY35" fmla="*/ 518495 h 6056768"/>
              <a:gd name="connsiteX36" fmla="*/ 5236898 w 7045981"/>
              <a:gd name="connsiteY36" fmla="*/ 438108 h 6056768"/>
              <a:gd name="connsiteX37" fmla="*/ 5322309 w 7045981"/>
              <a:gd name="connsiteY37" fmla="*/ 543616 h 6056768"/>
              <a:gd name="connsiteX38" fmla="*/ 5439395 w 7045981"/>
              <a:gd name="connsiteY38" fmla="*/ 564543 h 6056768"/>
              <a:gd name="connsiteX39" fmla="*/ 5578541 w 7045981"/>
              <a:gd name="connsiteY39" fmla="*/ 584854 h 6056768"/>
              <a:gd name="connsiteX40" fmla="*/ 5689861 w 7045981"/>
              <a:gd name="connsiteY40" fmla="*/ 640080 h 6056768"/>
              <a:gd name="connsiteX41" fmla="*/ 5758845 w 7045981"/>
              <a:gd name="connsiteY41" fmla="*/ 670989 h 6056768"/>
              <a:gd name="connsiteX42" fmla="*/ 5839799 w 7045981"/>
              <a:gd name="connsiteY42" fmla="*/ 709414 h 6056768"/>
              <a:gd name="connsiteX43" fmla="*/ 5915161 w 7045981"/>
              <a:gd name="connsiteY43" fmla="*/ 649123 h 6056768"/>
              <a:gd name="connsiteX44" fmla="*/ 6083451 w 7045981"/>
              <a:gd name="connsiteY44" fmla="*/ 735496 h 6056768"/>
              <a:gd name="connsiteX45" fmla="*/ 6226661 w 7045981"/>
              <a:gd name="connsiteY45" fmla="*/ 809897 h 6056768"/>
              <a:gd name="connsiteX46" fmla="*/ 6241803 w 7045981"/>
              <a:gd name="connsiteY46" fmla="*/ 877051 h 6056768"/>
              <a:gd name="connsiteX47" fmla="*/ 6379212 w 7045981"/>
              <a:gd name="connsiteY47" fmla="*/ 876186 h 6056768"/>
              <a:gd name="connsiteX48" fmla="*/ 6492943 w 7045981"/>
              <a:gd name="connsiteY48" fmla="*/ 967172 h 6056768"/>
              <a:gd name="connsiteX49" fmla="*/ 6561182 w 7045981"/>
              <a:gd name="connsiteY49" fmla="*/ 1058156 h 6056768"/>
              <a:gd name="connsiteX50" fmla="*/ 6656716 w 7045981"/>
              <a:gd name="connsiteY50" fmla="*/ 1194635 h 6056768"/>
              <a:gd name="connsiteX51" fmla="*/ 6781565 w 7045981"/>
              <a:gd name="connsiteY51" fmla="*/ 1090831 h 6056768"/>
              <a:gd name="connsiteX52" fmla="*/ 6822922 w 7045981"/>
              <a:gd name="connsiteY52" fmla="*/ 1184744 h 6056768"/>
              <a:gd name="connsiteX53" fmla="*/ 6853485 w 7045981"/>
              <a:gd name="connsiteY53" fmla="*/ 1286164 h 6056768"/>
              <a:gd name="connsiteX54" fmla="*/ 6852334 w 7045981"/>
              <a:gd name="connsiteY54" fmla="*/ 1408448 h 6056768"/>
              <a:gd name="connsiteX55" fmla="*/ 6945614 w 7045981"/>
              <a:gd name="connsiteY55" fmla="*/ 1481147 h 6056768"/>
              <a:gd name="connsiteX56" fmla="*/ 6874606 w 7045981"/>
              <a:gd name="connsiteY56" fmla="*/ 1594237 h 6056768"/>
              <a:gd name="connsiteX57" fmla="*/ 6804441 w 7045981"/>
              <a:gd name="connsiteY57" fmla="*/ 1709225 h 6056768"/>
              <a:gd name="connsiteX58" fmla="*/ 6746439 w 7045981"/>
              <a:gd name="connsiteY58" fmla="*/ 1834232 h 6056768"/>
              <a:gd name="connsiteX59" fmla="*/ 6849259 w 7045981"/>
              <a:gd name="connsiteY59" fmla="*/ 1869248 h 6056768"/>
              <a:gd name="connsiteX60" fmla="*/ 6907787 w 7045981"/>
              <a:gd name="connsiteY60" fmla="*/ 1959230 h 6056768"/>
              <a:gd name="connsiteX61" fmla="*/ 6859707 w 7045981"/>
              <a:gd name="connsiteY61" fmla="*/ 2035796 h 6056768"/>
              <a:gd name="connsiteX62" fmla="*/ 6885748 w 7045981"/>
              <a:gd name="connsiteY62" fmla="*/ 2081226 h 6056768"/>
              <a:gd name="connsiteX63" fmla="*/ 7020976 w 7045981"/>
              <a:gd name="connsiteY63" fmla="*/ 2274409 h 6056768"/>
              <a:gd name="connsiteX64" fmla="*/ 7036149 w 7045981"/>
              <a:gd name="connsiteY64" fmla="*/ 2368387 h 6056768"/>
              <a:gd name="connsiteX65" fmla="*/ 6911473 w 7045981"/>
              <a:gd name="connsiteY65" fmla="*/ 2523016 h 6056768"/>
              <a:gd name="connsiteX66" fmla="*/ 6947868 w 7045981"/>
              <a:gd name="connsiteY66" fmla="*/ 2563959 h 6056768"/>
              <a:gd name="connsiteX67" fmla="*/ 6875080 w 7045981"/>
              <a:gd name="connsiteY67" fmla="*/ 2645845 h 6056768"/>
              <a:gd name="connsiteX68" fmla="*/ 6820488 w 7045981"/>
              <a:gd name="connsiteY68" fmla="*/ 2636747 h 6056768"/>
              <a:gd name="connsiteX69" fmla="*/ 6737385 w 7045981"/>
              <a:gd name="connsiteY69" fmla="*/ 2748633 h 6056768"/>
              <a:gd name="connsiteX70" fmla="*/ 6775214 w 7045981"/>
              <a:gd name="connsiteY70" fmla="*/ 2834640 h 6056768"/>
              <a:gd name="connsiteX71" fmla="*/ 6820488 w 7045981"/>
              <a:gd name="connsiteY71" fmla="*/ 2941547 h 6056768"/>
              <a:gd name="connsiteX72" fmla="*/ 6840672 w 7045981"/>
              <a:gd name="connsiteY72" fmla="*/ 2995626 h 6056768"/>
              <a:gd name="connsiteX73" fmla="*/ 6870630 w 7045981"/>
              <a:gd name="connsiteY73" fmla="*/ 3065228 h 6056768"/>
              <a:gd name="connsiteX74" fmla="*/ 6909400 w 7045981"/>
              <a:gd name="connsiteY74" fmla="*/ 3210359 h 6056768"/>
              <a:gd name="connsiteX75" fmla="*/ 6829587 w 7045981"/>
              <a:gd name="connsiteY75" fmla="*/ 3241799 h 6056768"/>
              <a:gd name="connsiteX76" fmla="*/ 6803044 w 7045981"/>
              <a:gd name="connsiteY76" fmla="*/ 3383280 h 6056768"/>
              <a:gd name="connsiteX77" fmla="*/ 6778057 w 7045981"/>
              <a:gd name="connsiteY77" fmla="*/ 3491017 h 6056768"/>
              <a:gd name="connsiteX78" fmla="*/ 6711604 w 7045981"/>
              <a:gd name="connsiteY78" fmla="*/ 3578087 h 6056768"/>
              <a:gd name="connsiteX79" fmla="*/ 6632718 w 7045981"/>
              <a:gd name="connsiteY79" fmla="*/ 3680930 h 6056768"/>
              <a:gd name="connsiteX80" fmla="*/ 6547533 w 7045981"/>
              <a:gd name="connsiteY80" fmla="*/ 3642133 h 6056768"/>
              <a:gd name="connsiteX81" fmla="*/ 6449211 w 7045981"/>
              <a:gd name="connsiteY81" fmla="*/ 3705308 h 6056768"/>
              <a:gd name="connsiteX82" fmla="*/ 6338987 w 7045981"/>
              <a:gd name="connsiteY82" fmla="*/ 3785366 h 6056768"/>
              <a:gd name="connsiteX83" fmla="*/ 6238501 w 7045981"/>
              <a:gd name="connsiteY83" fmla="*/ 3697357 h 6056768"/>
              <a:gd name="connsiteX84" fmla="*/ 6149696 w 7045981"/>
              <a:gd name="connsiteY84" fmla="*/ 3628581 h 6056768"/>
              <a:gd name="connsiteX85" fmla="*/ 6088058 w 7045981"/>
              <a:gd name="connsiteY85" fmla="*/ 3501106 h 6056768"/>
              <a:gd name="connsiteX86" fmla="*/ 5940860 w 7045981"/>
              <a:gd name="connsiteY86" fmla="*/ 3314451 h 6056768"/>
              <a:gd name="connsiteX87" fmla="*/ 5874246 w 7045981"/>
              <a:gd name="connsiteY87" fmla="*/ 3250895 h 6056768"/>
              <a:gd name="connsiteX88" fmla="*/ 5813106 w 7045981"/>
              <a:gd name="connsiteY88" fmla="*/ 3299791 h 6056768"/>
              <a:gd name="connsiteX89" fmla="*/ 5753528 w 7045981"/>
              <a:gd name="connsiteY89" fmla="*/ 3352807 h 6056768"/>
              <a:gd name="connsiteX90" fmla="*/ 5674077 w 7045981"/>
              <a:gd name="connsiteY90" fmla="*/ 3487457 h 6056768"/>
              <a:gd name="connsiteX91" fmla="*/ 5551381 w 7045981"/>
              <a:gd name="connsiteY91" fmla="*/ 3500069 h 6056768"/>
              <a:gd name="connsiteX92" fmla="*/ 5446614 w 7045981"/>
              <a:gd name="connsiteY92" fmla="*/ 3501106 h 6056768"/>
              <a:gd name="connsiteX93" fmla="*/ 5346531 w 7045981"/>
              <a:gd name="connsiteY93" fmla="*/ 3432867 h 6056768"/>
              <a:gd name="connsiteX94" fmla="*/ 5247823 w 7045981"/>
              <a:gd name="connsiteY94" fmla="*/ 3505174 h 6056768"/>
              <a:gd name="connsiteX95" fmla="*/ 5184953 w 7045981"/>
              <a:gd name="connsiteY95" fmla="*/ 3458817 h 6056768"/>
              <a:gd name="connsiteX96" fmla="*/ 5091773 w 7045981"/>
              <a:gd name="connsiteY96" fmla="*/ 3378809 h 6056768"/>
              <a:gd name="connsiteX97" fmla="*/ 4974244 w 7045981"/>
              <a:gd name="connsiteY97" fmla="*/ 3260035 h 6056768"/>
              <a:gd name="connsiteX98" fmla="*/ 4899531 w 7045981"/>
              <a:gd name="connsiteY98" fmla="*/ 3300893 h 6056768"/>
              <a:gd name="connsiteX99" fmla="*/ 4831120 w 7045981"/>
              <a:gd name="connsiteY99" fmla="*/ 3367378 h 6056768"/>
              <a:gd name="connsiteX100" fmla="*/ 4822328 w 7045981"/>
              <a:gd name="connsiteY100" fmla="*/ 3468728 h 6056768"/>
              <a:gd name="connsiteX101" fmla="*/ 4862926 w 7045981"/>
              <a:gd name="connsiteY101" fmla="*/ 3597965 h 6056768"/>
              <a:gd name="connsiteX102" fmla="*/ 4906658 w 7045981"/>
              <a:gd name="connsiteY102" fmla="*/ 3709284 h 6056768"/>
              <a:gd name="connsiteX103" fmla="*/ 4924252 w 7045981"/>
              <a:gd name="connsiteY103" fmla="*/ 3873034 h 6056768"/>
              <a:gd name="connsiteX104" fmla="*/ 4870877 w 7045981"/>
              <a:gd name="connsiteY104" fmla="*/ 4063117 h 6056768"/>
              <a:gd name="connsiteX105" fmla="*/ 4890477 w 7045981"/>
              <a:gd name="connsiteY105" fmla="*/ 4215293 h 6056768"/>
              <a:gd name="connsiteX106" fmla="*/ 4926536 w 7045981"/>
              <a:gd name="connsiteY106" fmla="*/ 4373217 h 6056768"/>
              <a:gd name="connsiteX107" fmla="*/ 4974244 w 7045981"/>
              <a:gd name="connsiteY107" fmla="*/ 4512365 h 6056768"/>
              <a:gd name="connsiteX108" fmla="*/ 5025927 w 7045981"/>
              <a:gd name="connsiteY108" fmla="*/ 4651513 h 6056768"/>
              <a:gd name="connsiteX109" fmla="*/ 5053440 w 7045981"/>
              <a:gd name="connsiteY109" fmla="*/ 4749448 h 6056768"/>
              <a:gd name="connsiteX110" fmla="*/ 4914352 w 7045981"/>
              <a:gd name="connsiteY110" fmla="*/ 4788544 h 6056768"/>
              <a:gd name="connsiteX111" fmla="*/ 4807266 w 7045981"/>
              <a:gd name="connsiteY111" fmla="*/ 4735002 h 6056768"/>
              <a:gd name="connsiteX112" fmla="*/ 4659594 w 7045981"/>
              <a:gd name="connsiteY112" fmla="*/ 4679362 h 6056768"/>
              <a:gd name="connsiteX113" fmla="*/ 4441506 w 7045981"/>
              <a:gd name="connsiteY113" fmla="*/ 4615732 h 6056768"/>
              <a:gd name="connsiteX114" fmla="*/ 4219419 w 7045981"/>
              <a:gd name="connsiteY114" fmla="*/ 4577865 h 6056768"/>
              <a:gd name="connsiteX115" fmla="*/ 4218870 w 7045981"/>
              <a:gd name="connsiteY115" fmla="*/ 4663440 h 6056768"/>
              <a:gd name="connsiteX116" fmla="*/ 4241063 w 7045981"/>
              <a:gd name="connsiteY116" fmla="*/ 4756700 h 6056768"/>
              <a:gd name="connsiteX117" fmla="*/ 4318261 w 7045981"/>
              <a:gd name="connsiteY117" fmla="*/ 4961614 h 6056768"/>
              <a:gd name="connsiteX118" fmla="*/ 4401590 w 7045981"/>
              <a:gd name="connsiteY118" fmla="*/ 5147800 h 6056768"/>
              <a:gd name="connsiteX119" fmla="*/ 4341146 w 7045981"/>
              <a:gd name="connsiteY119" fmla="*/ 5234371 h 6056768"/>
              <a:gd name="connsiteX120" fmla="*/ 4191040 w 7045981"/>
              <a:gd name="connsiteY120" fmla="*/ 5327374 h 6056768"/>
              <a:gd name="connsiteX121" fmla="*/ 4093772 w 7045981"/>
              <a:gd name="connsiteY121" fmla="*/ 5383191 h 6056768"/>
              <a:gd name="connsiteX122" fmla="*/ 4246700 w 7045981"/>
              <a:gd name="connsiteY122" fmla="*/ 5550010 h 6056768"/>
              <a:gd name="connsiteX123" fmla="*/ 4369945 w 7045981"/>
              <a:gd name="connsiteY123" fmla="*/ 5665304 h 6056768"/>
              <a:gd name="connsiteX124" fmla="*/ 4455911 w 7045981"/>
              <a:gd name="connsiteY124" fmla="*/ 5763437 h 6056768"/>
              <a:gd name="connsiteX125" fmla="*/ 4417653 w 7045981"/>
              <a:gd name="connsiteY125" fmla="*/ 5876014 h 6056768"/>
              <a:gd name="connsiteX126" fmla="*/ 4365377 w 7045981"/>
              <a:gd name="connsiteY126" fmla="*/ 5989773 h 6056768"/>
              <a:gd name="connsiteX127" fmla="*/ 4250161 w 7045981"/>
              <a:gd name="connsiteY127" fmla="*/ 5957703 h 6056768"/>
              <a:gd name="connsiteX128" fmla="*/ 4075746 w 7045981"/>
              <a:gd name="connsiteY128" fmla="*/ 6015162 h 6056768"/>
              <a:gd name="connsiteX129" fmla="*/ 3938958 w 7045981"/>
              <a:gd name="connsiteY129" fmla="*/ 6056768 h 6056768"/>
              <a:gd name="connsiteX130" fmla="*/ 3825280 w 7045981"/>
              <a:gd name="connsiteY130" fmla="*/ 5951551 h 6056768"/>
              <a:gd name="connsiteX131" fmla="*/ 3713349 w 7045981"/>
              <a:gd name="connsiteY131" fmla="*/ 5839422 h 6056768"/>
              <a:gd name="connsiteX132" fmla="*/ 3606620 w 7045981"/>
              <a:gd name="connsiteY132" fmla="*/ 5665304 h 6056768"/>
              <a:gd name="connsiteX133" fmla="*/ 3507228 w 7045981"/>
              <a:gd name="connsiteY133" fmla="*/ 5486400 h 6056768"/>
              <a:gd name="connsiteX134" fmla="*/ 3449492 w 7045981"/>
              <a:gd name="connsiteY134" fmla="*/ 5402694 h 6056768"/>
              <a:gd name="connsiteX135" fmla="*/ 3440394 w 7045981"/>
              <a:gd name="connsiteY135" fmla="*/ 5311709 h 6056768"/>
              <a:gd name="connsiteX136" fmla="*/ 3399886 w 7045981"/>
              <a:gd name="connsiteY136" fmla="*/ 5267739 h 6056768"/>
              <a:gd name="connsiteX137" fmla="*/ 3360129 w 7045981"/>
              <a:gd name="connsiteY137" fmla="*/ 5224007 h 6056768"/>
              <a:gd name="connsiteX138" fmla="*/ 3313015 w 7045981"/>
              <a:gd name="connsiteY138" fmla="*/ 5143386 h 6056768"/>
              <a:gd name="connsiteX139" fmla="*/ 3238062 w 7045981"/>
              <a:gd name="connsiteY139" fmla="*/ 5093616 h 6056768"/>
              <a:gd name="connsiteX140" fmla="*/ 3208382 w 7045981"/>
              <a:gd name="connsiteY140" fmla="*/ 4965965 h 6056768"/>
              <a:gd name="connsiteX141" fmla="*/ 3267522 w 7045981"/>
              <a:gd name="connsiteY141" fmla="*/ 4861333 h 6056768"/>
              <a:gd name="connsiteX142" fmla="*/ 3185200 w 7045981"/>
              <a:gd name="connsiteY142" fmla="*/ 4738978 h 6056768"/>
              <a:gd name="connsiteX143" fmla="*/ 3085552 w 7045981"/>
              <a:gd name="connsiteY143" fmla="*/ 4652067 h 6056768"/>
              <a:gd name="connsiteX144" fmla="*/ 3076454 w 7045981"/>
              <a:gd name="connsiteY144" fmla="*/ 4488293 h 6056768"/>
              <a:gd name="connsiteX145" fmla="*/ 3176538 w 7045981"/>
              <a:gd name="connsiteY145" fmla="*/ 4297225 h 6056768"/>
              <a:gd name="connsiteX146" fmla="*/ 2985469 w 7045981"/>
              <a:gd name="connsiteY146" fmla="*/ 4297226 h 6056768"/>
              <a:gd name="connsiteX147" fmla="*/ 2876286 w 7045981"/>
              <a:gd name="connsiteY147" fmla="*/ 4233536 h 6056768"/>
              <a:gd name="connsiteX148" fmla="*/ 2830566 w 7045981"/>
              <a:gd name="connsiteY148" fmla="*/ 4138362 h 6056768"/>
              <a:gd name="connsiteX149" fmla="*/ 2876286 w 7045981"/>
              <a:gd name="connsiteY149" fmla="*/ 4001524 h 6056768"/>
              <a:gd name="connsiteX150" fmla="*/ 2859197 w 7045981"/>
              <a:gd name="connsiteY150" fmla="*/ 3848431 h 6056768"/>
              <a:gd name="connsiteX151" fmla="*/ 2855221 w 7045981"/>
              <a:gd name="connsiteY151" fmla="*/ 3745064 h 6056768"/>
              <a:gd name="connsiteX152" fmla="*/ 2844442 w 7045981"/>
              <a:gd name="connsiteY152" fmla="*/ 3414670 h 6056768"/>
              <a:gd name="connsiteX153" fmla="*/ 2879075 w 7045981"/>
              <a:gd name="connsiteY153" fmla="*/ 3315694 h 6056768"/>
              <a:gd name="connsiteX154" fmla="*/ 2898715 w 7045981"/>
              <a:gd name="connsiteY154" fmla="*/ 3219412 h 6056768"/>
              <a:gd name="connsiteX155" fmla="*/ 2728882 w 7045981"/>
              <a:gd name="connsiteY155" fmla="*/ 3266723 h 6056768"/>
              <a:gd name="connsiteX156" fmla="*/ 2571486 w 7045981"/>
              <a:gd name="connsiteY156" fmla="*/ 3332784 h 6056768"/>
              <a:gd name="connsiteX157" fmla="*/ 2572950 w 7045981"/>
              <a:gd name="connsiteY157" fmla="*/ 3423037 h 6056768"/>
              <a:gd name="connsiteX158" fmla="*/ 2579589 w 7045981"/>
              <a:gd name="connsiteY158" fmla="*/ 3582031 h 6056768"/>
              <a:gd name="connsiteX159" fmla="*/ 2462624 w 7045981"/>
              <a:gd name="connsiteY159" fmla="*/ 3824071 h 6056768"/>
              <a:gd name="connsiteX160" fmla="*/ 2394046 w 7045981"/>
              <a:gd name="connsiteY160" fmla="*/ 3884212 h 6056768"/>
              <a:gd name="connsiteX161" fmla="*/ 2296727 w 7045981"/>
              <a:gd name="connsiteY161" fmla="*/ 4020891 h 6056768"/>
              <a:gd name="connsiteX162" fmla="*/ 2143856 w 7045981"/>
              <a:gd name="connsiteY162" fmla="*/ 3951482 h 6056768"/>
              <a:gd name="connsiteX163" fmla="*/ 2081159 w 7045981"/>
              <a:gd name="connsiteY163" fmla="*/ 3857389 h 6056768"/>
              <a:gd name="connsiteX164" fmla="*/ 1975534 w 7045981"/>
              <a:gd name="connsiteY164" fmla="*/ 3714921 h 6056768"/>
              <a:gd name="connsiteX165" fmla="*/ 1841430 w 7045981"/>
              <a:gd name="connsiteY165" fmla="*/ 3673503 h 6056768"/>
              <a:gd name="connsiteX166" fmla="*/ 1722160 w 7045981"/>
              <a:gd name="connsiteY166" fmla="*/ 3629770 h 6056768"/>
              <a:gd name="connsiteX167" fmla="*/ 1577760 w 7045981"/>
              <a:gd name="connsiteY167" fmla="*/ 3580909 h 6056768"/>
              <a:gd name="connsiteX168" fmla="*/ 1348449 w 7045981"/>
              <a:gd name="connsiteY168" fmla="*/ 3419061 h 6056768"/>
              <a:gd name="connsiteX169" fmla="*/ 1221228 w 7045981"/>
              <a:gd name="connsiteY169" fmla="*/ 3315694 h 6056768"/>
              <a:gd name="connsiteX170" fmla="*/ 1121837 w 7045981"/>
              <a:gd name="connsiteY170" fmla="*/ 3244132 h 6056768"/>
              <a:gd name="connsiteX171" fmla="*/ 1002567 w 7045981"/>
              <a:gd name="connsiteY171" fmla="*/ 3152692 h 6056768"/>
              <a:gd name="connsiteX172" fmla="*/ 877752 w 7045981"/>
              <a:gd name="connsiteY172" fmla="*/ 3072899 h 6056768"/>
              <a:gd name="connsiteX173" fmla="*/ 792728 w 7045981"/>
              <a:gd name="connsiteY173" fmla="*/ 3027983 h 6056768"/>
              <a:gd name="connsiteX174" fmla="*/ 744150 w 7045981"/>
              <a:gd name="connsiteY174" fmla="*/ 3124863 h 6056768"/>
              <a:gd name="connsiteX175" fmla="*/ 692466 w 7045981"/>
              <a:gd name="connsiteY175" fmla="*/ 3037398 h 6056768"/>
              <a:gd name="connsiteX176" fmla="*/ 658812 w 7045981"/>
              <a:gd name="connsiteY176" fmla="*/ 2924792 h 6056768"/>
              <a:gd name="connsiteX177" fmla="*/ 454280 w 7045981"/>
              <a:gd name="connsiteY177" fmla="*/ 2793899 h 6056768"/>
              <a:gd name="connsiteX178" fmla="*/ 569814 w 7045981"/>
              <a:gd name="connsiteY178" fmla="*/ 2654944 h 6056768"/>
              <a:gd name="connsiteX179" fmla="*/ 668931 w 7045981"/>
              <a:gd name="connsiteY179" fmla="*/ 2612727 h 6056768"/>
              <a:gd name="connsiteX180" fmla="*/ 367695 w 7045981"/>
              <a:gd name="connsiteY180" fmla="*/ 2384831 h 6056768"/>
              <a:gd name="connsiteX181" fmla="*/ 386589 w 7045981"/>
              <a:gd name="connsiteY181" fmla="*/ 2243919 h 6056768"/>
              <a:gd name="connsiteX182" fmla="*/ 269757 w 7045981"/>
              <a:gd name="connsiteY182" fmla="*/ 1987464 h 6056768"/>
              <a:gd name="connsiteX183" fmla="*/ 110248 w 7045981"/>
              <a:gd name="connsiteY183" fmla="*/ 1653163 h 6056768"/>
              <a:gd name="connsiteX184" fmla="*/ 105020 w 7045981"/>
              <a:gd name="connsiteY184" fmla="*/ 1572510 h 6056768"/>
              <a:gd name="connsiteX185" fmla="*/ 333819 w 7045981"/>
              <a:gd name="connsiteY185" fmla="*/ 1361368 h 6056768"/>
              <a:gd name="connsiteX186" fmla="*/ 81057 w 7045981"/>
              <a:gd name="connsiteY186" fmla="*/ 1235825 h 6056768"/>
              <a:gd name="connsiteX187" fmla="*/ 216193 w 7045981"/>
              <a:gd name="connsiteY187" fmla="*/ 948839 h 6056768"/>
              <a:gd name="connsiteX188" fmla="*/ 143783 w 7045981"/>
              <a:gd name="connsiteY188" fmla="*/ 710023 h 6056768"/>
              <a:gd name="connsiteX189" fmla="*/ 27747 w 7045981"/>
              <a:gd name="connsiteY189" fmla="*/ 561519 h 6056768"/>
              <a:gd name="connsiteX190" fmla="*/ 0 w 7045981"/>
              <a:gd name="connsiteY190" fmla="*/ 188422 h 6056768"/>
              <a:gd name="connsiteX191" fmla="*/ 701 w 7045981"/>
              <a:gd name="connsiteY19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300203 w 7045981"/>
              <a:gd name="connsiteY27" fmla="*/ 444007 h 6056768"/>
              <a:gd name="connsiteX28" fmla="*/ 4348568 w 7045981"/>
              <a:gd name="connsiteY28" fmla="*/ 468053 h 6056768"/>
              <a:gd name="connsiteX29" fmla="*/ 4522473 w 7045981"/>
              <a:gd name="connsiteY29" fmla="*/ 416424 h 6056768"/>
              <a:gd name="connsiteX30" fmla="*/ 4598827 w 7045981"/>
              <a:gd name="connsiteY30" fmla="*/ 337624 h 6056768"/>
              <a:gd name="connsiteX31" fmla="*/ 4664141 w 7045981"/>
              <a:gd name="connsiteY31" fmla="*/ 452048 h 6056768"/>
              <a:gd name="connsiteX32" fmla="*/ 4819193 w 7045981"/>
              <a:gd name="connsiteY32" fmla="*/ 489005 h 6056768"/>
              <a:gd name="connsiteX33" fmla="*/ 4823169 w 7045981"/>
              <a:gd name="connsiteY33" fmla="*/ 489005 h 6056768"/>
              <a:gd name="connsiteX34" fmla="*/ 4999344 w 7045981"/>
              <a:gd name="connsiteY34" fmla="*/ 503564 h 6056768"/>
              <a:gd name="connsiteX35" fmla="*/ 5057733 w 7045981"/>
              <a:gd name="connsiteY35" fmla="*/ 508883 h 6056768"/>
              <a:gd name="connsiteX36" fmla="*/ 5126366 w 7045981"/>
              <a:gd name="connsiteY36" fmla="*/ 518495 h 6056768"/>
              <a:gd name="connsiteX37" fmla="*/ 5236898 w 7045981"/>
              <a:gd name="connsiteY37" fmla="*/ 438108 h 6056768"/>
              <a:gd name="connsiteX38" fmla="*/ 5322309 w 7045981"/>
              <a:gd name="connsiteY38" fmla="*/ 543616 h 6056768"/>
              <a:gd name="connsiteX39" fmla="*/ 5439395 w 7045981"/>
              <a:gd name="connsiteY39" fmla="*/ 564543 h 6056768"/>
              <a:gd name="connsiteX40" fmla="*/ 5578541 w 7045981"/>
              <a:gd name="connsiteY40" fmla="*/ 584854 h 6056768"/>
              <a:gd name="connsiteX41" fmla="*/ 5689861 w 7045981"/>
              <a:gd name="connsiteY41" fmla="*/ 640080 h 6056768"/>
              <a:gd name="connsiteX42" fmla="*/ 5758845 w 7045981"/>
              <a:gd name="connsiteY42" fmla="*/ 670989 h 6056768"/>
              <a:gd name="connsiteX43" fmla="*/ 5839799 w 7045981"/>
              <a:gd name="connsiteY43" fmla="*/ 709414 h 6056768"/>
              <a:gd name="connsiteX44" fmla="*/ 5915161 w 7045981"/>
              <a:gd name="connsiteY44" fmla="*/ 649123 h 6056768"/>
              <a:gd name="connsiteX45" fmla="*/ 6083451 w 7045981"/>
              <a:gd name="connsiteY45" fmla="*/ 735496 h 6056768"/>
              <a:gd name="connsiteX46" fmla="*/ 6226661 w 7045981"/>
              <a:gd name="connsiteY46" fmla="*/ 809897 h 6056768"/>
              <a:gd name="connsiteX47" fmla="*/ 6241803 w 7045981"/>
              <a:gd name="connsiteY47" fmla="*/ 877051 h 6056768"/>
              <a:gd name="connsiteX48" fmla="*/ 6379212 w 7045981"/>
              <a:gd name="connsiteY48" fmla="*/ 876186 h 6056768"/>
              <a:gd name="connsiteX49" fmla="*/ 6492943 w 7045981"/>
              <a:gd name="connsiteY49" fmla="*/ 967172 h 6056768"/>
              <a:gd name="connsiteX50" fmla="*/ 6561182 w 7045981"/>
              <a:gd name="connsiteY50" fmla="*/ 1058156 h 6056768"/>
              <a:gd name="connsiteX51" fmla="*/ 6656716 w 7045981"/>
              <a:gd name="connsiteY51" fmla="*/ 1194635 h 6056768"/>
              <a:gd name="connsiteX52" fmla="*/ 6781565 w 7045981"/>
              <a:gd name="connsiteY52" fmla="*/ 1090831 h 6056768"/>
              <a:gd name="connsiteX53" fmla="*/ 6822922 w 7045981"/>
              <a:gd name="connsiteY53" fmla="*/ 1184744 h 6056768"/>
              <a:gd name="connsiteX54" fmla="*/ 6853485 w 7045981"/>
              <a:gd name="connsiteY54" fmla="*/ 1286164 h 6056768"/>
              <a:gd name="connsiteX55" fmla="*/ 6852334 w 7045981"/>
              <a:gd name="connsiteY55" fmla="*/ 1408448 h 6056768"/>
              <a:gd name="connsiteX56" fmla="*/ 6945614 w 7045981"/>
              <a:gd name="connsiteY56" fmla="*/ 1481147 h 6056768"/>
              <a:gd name="connsiteX57" fmla="*/ 6874606 w 7045981"/>
              <a:gd name="connsiteY57" fmla="*/ 1594237 h 6056768"/>
              <a:gd name="connsiteX58" fmla="*/ 6804441 w 7045981"/>
              <a:gd name="connsiteY58" fmla="*/ 1709225 h 6056768"/>
              <a:gd name="connsiteX59" fmla="*/ 6746439 w 7045981"/>
              <a:gd name="connsiteY59" fmla="*/ 1834232 h 6056768"/>
              <a:gd name="connsiteX60" fmla="*/ 6849259 w 7045981"/>
              <a:gd name="connsiteY60" fmla="*/ 1869248 h 6056768"/>
              <a:gd name="connsiteX61" fmla="*/ 6907787 w 7045981"/>
              <a:gd name="connsiteY61" fmla="*/ 1959230 h 6056768"/>
              <a:gd name="connsiteX62" fmla="*/ 6859707 w 7045981"/>
              <a:gd name="connsiteY62" fmla="*/ 2035796 h 6056768"/>
              <a:gd name="connsiteX63" fmla="*/ 6885748 w 7045981"/>
              <a:gd name="connsiteY63" fmla="*/ 2081226 h 6056768"/>
              <a:gd name="connsiteX64" fmla="*/ 7020976 w 7045981"/>
              <a:gd name="connsiteY64" fmla="*/ 2274409 h 6056768"/>
              <a:gd name="connsiteX65" fmla="*/ 7036149 w 7045981"/>
              <a:gd name="connsiteY65" fmla="*/ 2368387 h 6056768"/>
              <a:gd name="connsiteX66" fmla="*/ 6911473 w 7045981"/>
              <a:gd name="connsiteY66" fmla="*/ 2523016 h 6056768"/>
              <a:gd name="connsiteX67" fmla="*/ 6947868 w 7045981"/>
              <a:gd name="connsiteY67" fmla="*/ 2563959 h 6056768"/>
              <a:gd name="connsiteX68" fmla="*/ 6875080 w 7045981"/>
              <a:gd name="connsiteY68" fmla="*/ 2645845 h 6056768"/>
              <a:gd name="connsiteX69" fmla="*/ 6820488 w 7045981"/>
              <a:gd name="connsiteY69" fmla="*/ 2636747 h 6056768"/>
              <a:gd name="connsiteX70" fmla="*/ 6737385 w 7045981"/>
              <a:gd name="connsiteY70" fmla="*/ 2748633 h 6056768"/>
              <a:gd name="connsiteX71" fmla="*/ 6775214 w 7045981"/>
              <a:gd name="connsiteY71" fmla="*/ 2834640 h 6056768"/>
              <a:gd name="connsiteX72" fmla="*/ 6820488 w 7045981"/>
              <a:gd name="connsiteY72" fmla="*/ 2941547 h 6056768"/>
              <a:gd name="connsiteX73" fmla="*/ 6840672 w 7045981"/>
              <a:gd name="connsiteY73" fmla="*/ 2995626 h 6056768"/>
              <a:gd name="connsiteX74" fmla="*/ 6870630 w 7045981"/>
              <a:gd name="connsiteY74" fmla="*/ 3065228 h 6056768"/>
              <a:gd name="connsiteX75" fmla="*/ 6909400 w 7045981"/>
              <a:gd name="connsiteY75" fmla="*/ 3210359 h 6056768"/>
              <a:gd name="connsiteX76" fmla="*/ 6829587 w 7045981"/>
              <a:gd name="connsiteY76" fmla="*/ 3241799 h 6056768"/>
              <a:gd name="connsiteX77" fmla="*/ 6803044 w 7045981"/>
              <a:gd name="connsiteY77" fmla="*/ 3383280 h 6056768"/>
              <a:gd name="connsiteX78" fmla="*/ 6778057 w 7045981"/>
              <a:gd name="connsiteY78" fmla="*/ 3491017 h 6056768"/>
              <a:gd name="connsiteX79" fmla="*/ 6711604 w 7045981"/>
              <a:gd name="connsiteY79" fmla="*/ 3578087 h 6056768"/>
              <a:gd name="connsiteX80" fmla="*/ 6632718 w 7045981"/>
              <a:gd name="connsiteY80" fmla="*/ 3680930 h 6056768"/>
              <a:gd name="connsiteX81" fmla="*/ 6547533 w 7045981"/>
              <a:gd name="connsiteY81" fmla="*/ 3642133 h 6056768"/>
              <a:gd name="connsiteX82" fmla="*/ 6449211 w 7045981"/>
              <a:gd name="connsiteY82" fmla="*/ 3705308 h 6056768"/>
              <a:gd name="connsiteX83" fmla="*/ 6338987 w 7045981"/>
              <a:gd name="connsiteY83" fmla="*/ 3785366 h 6056768"/>
              <a:gd name="connsiteX84" fmla="*/ 6238501 w 7045981"/>
              <a:gd name="connsiteY84" fmla="*/ 3697357 h 6056768"/>
              <a:gd name="connsiteX85" fmla="*/ 6149696 w 7045981"/>
              <a:gd name="connsiteY85" fmla="*/ 3628581 h 6056768"/>
              <a:gd name="connsiteX86" fmla="*/ 6088058 w 7045981"/>
              <a:gd name="connsiteY86" fmla="*/ 3501106 h 6056768"/>
              <a:gd name="connsiteX87" fmla="*/ 5940860 w 7045981"/>
              <a:gd name="connsiteY87" fmla="*/ 3314451 h 6056768"/>
              <a:gd name="connsiteX88" fmla="*/ 5874246 w 7045981"/>
              <a:gd name="connsiteY88" fmla="*/ 3250895 h 6056768"/>
              <a:gd name="connsiteX89" fmla="*/ 5813106 w 7045981"/>
              <a:gd name="connsiteY89" fmla="*/ 3299791 h 6056768"/>
              <a:gd name="connsiteX90" fmla="*/ 5753528 w 7045981"/>
              <a:gd name="connsiteY90" fmla="*/ 3352807 h 6056768"/>
              <a:gd name="connsiteX91" fmla="*/ 5674077 w 7045981"/>
              <a:gd name="connsiteY91" fmla="*/ 3487457 h 6056768"/>
              <a:gd name="connsiteX92" fmla="*/ 5551381 w 7045981"/>
              <a:gd name="connsiteY92" fmla="*/ 3500069 h 6056768"/>
              <a:gd name="connsiteX93" fmla="*/ 5446614 w 7045981"/>
              <a:gd name="connsiteY93" fmla="*/ 3501106 h 6056768"/>
              <a:gd name="connsiteX94" fmla="*/ 5346531 w 7045981"/>
              <a:gd name="connsiteY94" fmla="*/ 3432867 h 6056768"/>
              <a:gd name="connsiteX95" fmla="*/ 5247823 w 7045981"/>
              <a:gd name="connsiteY95" fmla="*/ 3505174 h 6056768"/>
              <a:gd name="connsiteX96" fmla="*/ 5184953 w 7045981"/>
              <a:gd name="connsiteY96" fmla="*/ 3458817 h 6056768"/>
              <a:gd name="connsiteX97" fmla="*/ 5091773 w 7045981"/>
              <a:gd name="connsiteY97" fmla="*/ 3378809 h 6056768"/>
              <a:gd name="connsiteX98" fmla="*/ 4974244 w 7045981"/>
              <a:gd name="connsiteY98" fmla="*/ 3260035 h 6056768"/>
              <a:gd name="connsiteX99" fmla="*/ 4899531 w 7045981"/>
              <a:gd name="connsiteY99" fmla="*/ 3300893 h 6056768"/>
              <a:gd name="connsiteX100" fmla="*/ 4831120 w 7045981"/>
              <a:gd name="connsiteY100" fmla="*/ 3367378 h 6056768"/>
              <a:gd name="connsiteX101" fmla="*/ 4822328 w 7045981"/>
              <a:gd name="connsiteY101" fmla="*/ 3468728 h 6056768"/>
              <a:gd name="connsiteX102" fmla="*/ 4862926 w 7045981"/>
              <a:gd name="connsiteY102" fmla="*/ 3597965 h 6056768"/>
              <a:gd name="connsiteX103" fmla="*/ 4906658 w 7045981"/>
              <a:gd name="connsiteY103" fmla="*/ 3709284 h 6056768"/>
              <a:gd name="connsiteX104" fmla="*/ 4924252 w 7045981"/>
              <a:gd name="connsiteY104" fmla="*/ 3873034 h 6056768"/>
              <a:gd name="connsiteX105" fmla="*/ 4870877 w 7045981"/>
              <a:gd name="connsiteY105" fmla="*/ 4063117 h 6056768"/>
              <a:gd name="connsiteX106" fmla="*/ 4890477 w 7045981"/>
              <a:gd name="connsiteY106" fmla="*/ 4215293 h 6056768"/>
              <a:gd name="connsiteX107" fmla="*/ 4926536 w 7045981"/>
              <a:gd name="connsiteY107" fmla="*/ 4373217 h 6056768"/>
              <a:gd name="connsiteX108" fmla="*/ 4974244 w 7045981"/>
              <a:gd name="connsiteY108" fmla="*/ 4512365 h 6056768"/>
              <a:gd name="connsiteX109" fmla="*/ 5025927 w 7045981"/>
              <a:gd name="connsiteY109" fmla="*/ 4651513 h 6056768"/>
              <a:gd name="connsiteX110" fmla="*/ 5053440 w 7045981"/>
              <a:gd name="connsiteY110" fmla="*/ 4749448 h 6056768"/>
              <a:gd name="connsiteX111" fmla="*/ 4914352 w 7045981"/>
              <a:gd name="connsiteY111" fmla="*/ 4788544 h 6056768"/>
              <a:gd name="connsiteX112" fmla="*/ 4807266 w 7045981"/>
              <a:gd name="connsiteY112" fmla="*/ 4735002 h 6056768"/>
              <a:gd name="connsiteX113" fmla="*/ 4659594 w 7045981"/>
              <a:gd name="connsiteY113" fmla="*/ 4679362 h 6056768"/>
              <a:gd name="connsiteX114" fmla="*/ 4441506 w 7045981"/>
              <a:gd name="connsiteY114" fmla="*/ 4615732 h 6056768"/>
              <a:gd name="connsiteX115" fmla="*/ 4219419 w 7045981"/>
              <a:gd name="connsiteY115" fmla="*/ 4577865 h 6056768"/>
              <a:gd name="connsiteX116" fmla="*/ 4218870 w 7045981"/>
              <a:gd name="connsiteY116" fmla="*/ 4663440 h 6056768"/>
              <a:gd name="connsiteX117" fmla="*/ 4241063 w 7045981"/>
              <a:gd name="connsiteY117" fmla="*/ 4756700 h 6056768"/>
              <a:gd name="connsiteX118" fmla="*/ 4318261 w 7045981"/>
              <a:gd name="connsiteY118" fmla="*/ 4961614 h 6056768"/>
              <a:gd name="connsiteX119" fmla="*/ 4401590 w 7045981"/>
              <a:gd name="connsiteY119" fmla="*/ 5147800 h 6056768"/>
              <a:gd name="connsiteX120" fmla="*/ 4341146 w 7045981"/>
              <a:gd name="connsiteY120" fmla="*/ 5234371 h 6056768"/>
              <a:gd name="connsiteX121" fmla="*/ 4191040 w 7045981"/>
              <a:gd name="connsiteY121" fmla="*/ 5327374 h 6056768"/>
              <a:gd name="connsiteX122" fmla="*/ 4093772 w 7045981"/>
              <a:gd name="connsiteY122" fmla="*/ 5383191 h 6056768"/>
              <a:gd name="connsiteX123" fmla="*/ 4246700 w 7045981"/>
              <a:gd name="connsiteY123" fmla="*/ 5550010 h 6056768"/>
              <a:gd name="connsiteX124" fmla="*/ 4369945 w 7045981"/>
              <a:gd name="connsiteY124" fmla="*/ 5665304 h 6056768"/>
              <a:gd name="connsiteX125" fmla="*/ 4455911 w 7045981"/>
              <a:gd name="connsiteY125" fmla="*/ 5763437 h 6056768"/>
              <a:gd name="connsiteX126" fmla="*/ 4417653 w 7045981"/>
              <a:gd name="connsiteY126" fmla="*/ 5876014 h 6056768"/>
              <a:gd name="connsiteX127" fmla="*/ 4365377 w 7045981"/>
              <a:gd name="connsiteY127" fmla="*/ 5989773 h 6056768"/>
              <a:gd name="connsiteX128" fmla="*/ 4250161 w 7045981"/>
              <a:gd name="connsiteY128" fmla="*/ 5957703 h 6056768"/>
              <a:gd name="connsiteX129" fmla="*/ 4075746 w 7045981"/>
              <a:gd name="connsiteY129" fmla="*/ 6015162 h 6056768"/>
              <a:gd name="connsiteX130" fmla="*/ 3938958 w 7045981"/>
              <a:gd name="connsiteY130" fmla="*/ 6056768 h 6056768"/>
              <a:gd name="connsiteX131" fmla="*/ 3825280 w 7045981"/>
              <a:gd name="connsiteY131" fmla="*/ 5951551 h 6056768"/>
              <a:gd name="connsiteX132" fmla="*/ 3713349 w 7045981"/>
              <a:gd name="connsiteY132" fmla="*/ 5839422 h 6056768"/>
              <a:gd name="connsiteX133" fmla="*/ 3606620 w 7045981"/>
              <a:gd name="connsiteY133" fmla="*/ 5665304 h 6056768"/>
              <a:gd name="connsiteX134" fmla="*/ 3507228 w 7045981"/>
              <a:gd name="connsiteY134" fmla="*/ 5486400 h 6056768"/>
              <a:gd name="connsiteX135" fmla="*/ 3449492 w 7045981"/>
              <a:gd name="connsiteY135" fmla="*/ 5402694 h 6056768"/>
              <a:gd name="connsiteX136" fmla="*/ 3440394 w 7045981"/>
              <a:gd name="connsiteY136" fmla="*/ 5311709 h 6056768"/>
              <a:gd name="connsiteX137" fmla="*/ 3399886 w 7045981"/>
              <a:gd name="connsiteY137" fmla="*/ 5267739 h 6056768"/>
              <a:gd name="connsiteX138" fmla="*/ 3360129 w 7045981"/>
              <a:gd name="connsiteY138" fmla="*/ 5224007 h 6056768"/>
              <a:gd name="connsiteX139" fmla="*/ 3313015 w 7045981"/>
              <a:gd name="connsiteY139" fmla="*/ 5143386 h 6056768"/>
              <a:gd name="connsiteX140" fmla="*/ 3238062 w 7045981"/>
              <a:gd name="connsiteY140" fmla="*/ 5093616 h 6056768"/>
              <a:gd name="connsiteX141" fmla="*/ 3208382 w 7045981"/>
              <a:gd name="connsiteY141" fmla="*/ 4965965 h 6056768"/>
              <a:gd name="connsiteX142" fmla="*/ 3267522 w 7045981"/>
              <a:gd name="connsiteY142" fmla="*/ 4861333 h 6056768"/>
              <a:gd name="connsiteX143" fmla="*/ 3185200 w 7045981"/>
              <a:gd name="connsiteY143" fmla="*/ 4738978 h 6056768"/>
              <a:gd name="connsiteX144" fmla="*/ 3085552 w 7045981"/>
              <a:gd name="connsiteY144" fmla="*/ 4652067 h 6056768"/>
              <a:gd name="connsiteX145" fmla="*/ 3076454 w 7045981"/>
              <a:gd name="connsiteY145" fmla="*/ 4488293 h 6056768"/>
              <a:gd name="connsiteX146" fmla="*/ 3176538 w 7045981"/>
              <a:gd name="connsiteY146" fmla="*/ 4297225 h 6056768"/>
              <a:gd name="connsiteX147" fmla="*/ 2985469 w 7045981"/>
              <a:gd name="connsiteY147" fmla="*/ 4297226 h 6056768"/>
              <a:gd name="connsiteX148" fmla="*/ 2876286 w 7045981"/>
              <a:gd name="connsiteY148" fmla="*/ 4233536 h 6056768"/>
              <a:gd name="connsiteX149" fmla="*/ 2830566 w 7045981"/>
              <a:gd name="connsiteY149" fmla="*/ 4138362 h 6056768"/>
              <a:gd name="connsiteX150" fmla="*/ 2876286 w 7045981"/>
              <a:gd name="connsiteY150" fmla="*/ 4001524 h 6056768"/>
              <a:gd name="connsiteX151" fmla="*/ 2859197 w 7045981"/>
              <a:gd name="connsiteY151" fmla="*/ 3848431 h 6056768"/>
              <a:gd name="connsiteX152" fmla="*/ 2855221 w 7045981"/>
              <a:gd name="connsiteY152" fmla="*/ 3745064 h 6056768"/>
              <a:gd name="connsiteX153" fmla="*/ 2844442 w 7045981"/>
              <a:gd name="connsiteY153" fmla="*/ 3414670 h 6056768"/>
              <a:gd name="connsiteX154" fmla="*/ 2879075 w 7045981"/>
              <a:gd name="connsiteY154" fmla="*/ 3315694 h 6056768"/>
              <a:gd name="connsiteX155" fmla="*/ 2898715 w 7045981"/>
              <a:gd name="connsiteY155" fmla="*/ 3219412 h 6056768"/>
              <a:gd name="connsiteX156" fmla="*/ 2728882 w 7045981"/>
              <a:gd name="connsiteY156" fmla="*/ 3266723 h 6056768"/>
              <a:gd name="connsiteX157" fmla="*/ 2571486 w 7045981"/>
              <a:gd name="connsiteY157" fmla="*/ 3332784 h 6056768"/>
              <a:gd name="connsiteX158" fmla="*/ 2572950 w 7045981"/>
              <a:gd name="connsiteY158" fmla="*/ 3423037 h 6056768"/>
              <a:gd name="connsiteX159" fmla="*/ 2579589 w 7045981"/>
              <a:gd name="connsiteY159" fmla="*/ 3582031 h 6056768"/>
              <a:gd name="connsiteX160" fmla="*/ 2462624 w 7045981"/>
              <a:gd name="connsiteY160" fmla="*/ 3824071 h 6056768"/>
              <a:gd name="connsiteX161" fmla="*/ 2394046 w 7045981"/>
              <a:gd name="connsiteY161" fmla="*/ 3884212 h 6056768"/>
              <a:gd name="connsiteX162" fmla="*/ 2296727 w 7045981"/>
              <a:gd name="connsiteY162" fmla="*/ 4020891 h 6056768"/>
              <a:gd name="connsiteX163" fmla="*/ 2143856 w 7045981"/>
              <a:gd name="connsiteY163" fmla="*/ 3951482 h 6056768"/>
              <a:gd name="connsiteX164" fmla="*/ 2081159 w 7045981"/>
              <a:gd name="connsiteY164" fmla="*/ 3857389 h 6056768"/>
              <a:gd name="connsiteX165" fmla="*/ 1975534 w 7045981"/>
              <a:gd name="connsiteY165" fmla="*/ 3714921 h 6056768"/>
              <a:gd name="connsiteX166" fmla="*/ 1841430 w 7045981"/>
              <a:gd name="connsiteY166" fmla="*/ 3673503 h 6056768"/>
              <a:gd name="connsiteX167" fmla="*/ 1722160 w 7045981"/>
              <a:gd name="connsiteY167" fmla="*/ 3629770 h 6056768"/>
              <a:gd name="connsiteX168" fmla="*/ 1577760 w 7045981"/>
              <a:gd name="connsiteY168" fmla="*/ 3580909 h 6056768"/>
              <a:gd name="connsiteX169" fmla="*/ 1348449 w 7045981"/>
              <a:gd name="connsiteY169" fmla="*/ 3419061 h 6056768"/>
              <a:gd name="connsiteX170" fmla="*/ 1221228 w 7045981"/>
              <a:gd name="connsiteY170" fmla="*/ 3315694 h 6056768"/>
              <a:gd name="connsiteX171" fmla="*/ 1121837 w 7045981"/>
              <a:gd name="connsiteY171" fmla="*/ 3244132 h 6056768"/>
              <a:gd name="connsiteX172" fmla="*/ 1002567 w 7045981"/>
              <a:gd name="connsiteY172" fmla="*/ 3152692 h 6056768"/>
              <a:gd name="connsiteX173" fmla="*/ 877752 w 7045981"/>
              <a:gd name="connsiteY173" fmla="*/ 3072899 h 6056768"/>
              <a:gd name="connsiteX174" fmla="*/ 792728 w 7045981"/>
              <a:gd name="connsiteY174" fmla="*/ 3027983 h 6056768"/>
              <a:gd name="connsiteX175" fmla="*/ 744150 w 7045981"/>
              <a:gd name="connsiteY175" fmla="*/ 3124863 h 6056768"/>
              <a:gd name="connsiteX176" fmla="*/ 692466 w 7045981"/>
              <a:gd name="connsiteY176" fmla="*/ 3037398 h 6056768"/>
              <a:gd name="connsiteX177" fmla="*/ 658812 w 7045981"/>
              <a:gd name="connsiteY177" fmla="*/ 2924792 h 6056768"/>
              <a:gd name="connsiteX178" fmla="*/ 454280 w 7045981"/>
              <a:gd name="connsiteY178" fmla="*/ 2793899 h 6056768"/>
              <a:gd name="connsiteX179" fmla="*/ 569814 w 7045981"/>
              <a:gd name="connsiteY179" fmla="*/ 2654944 h 6056768"/>
              <a:gd name="connsiteX180" fmla="*/ 668931 w 7045981"/>
              <a:gd name="connsiteY180" fmla="*/ 2612727 h 6056768"/>
              <a:gd name="connsiteX181" fmla="*/ 367695 w 7045981"/>
              <a:gd name="connsiteY181" fmla="*/ 2384831 h 6056768"/>
              <a:gd name="connsiteX182" fmla="*/ 386589 w 7045981"/>
              <a:gd name="connsiteY182" fmla="*/ 2243919 h 6056768"/>
              <a:gd name="connsiteX183" fmla="*/ 269757 w 7045981"/>
              <a:gd name="connsiteY183" fmla="*/ 1987464 h 6056768"/>
              <a:gd name="connsiteX184" fmla="*/ 110248 w 7045981"/>
              <a:gd name="connsiteY184" fmla="*/ 1653163 h 6056768"/>
              <a:gd name="connsiteX185" fmla="*/ 105020 w 7045981"/>
              <a:gd name="connsiteY185" fmla="*/ 1572510 h 6056768"/>
              <a:gd name="connsiteX186" fmla="*/ 333819 w 7045981"/>
              <a:gd name="connsiteY186" fmla="*/ 1361368 h 6056768"/>
              <a:gd name="connsiteX187" fmla="*/ 81057 w 7045981"/>
              <a:gd name="connsiteY187" fmla="*/ 1235825 h 6056768"/>
              <a:gd name="connsiteX188" fmla="*/ 216193 w 7045981"/>
              <a:gd name="connsiteY188" fmla="*/ 948839 h 6056768"/>
              <a:gd name="connsiteX189" fmla="*/ 143783 w 7045981"/>
              <a:gd name="connsiteY189" fmla="*/ 710023 h 6056768"/>
              <a:gd name="connsiteX190" fmla="*/ 27747 w 7045981"/>
              <a:gd name="connsiteY190" fmla="*/ 561519 h 6056768"/>
              <a:gd name="connsiteX191" fmla="*/ 0 w 7045981"/>
              <a:gd name="connsiteY191" fmla="*/ 188422 h 6056768"/>
              <a:gd name="connsiteX192" fmla="*/ 701 w 7045981"/>
              <a:gd name="connsiteY19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629161 w 7045981"/>
              <a:gd name="connsiteY21" fmla="*/ 478302 h 6056768"/>
              <a:gd name="connsiteX22" fmla="*/ 3745194 w 7045981"/>
              <a:gd name="connsiteY22" fmla="*/ 453106 h 6056768"/>
              <a:gd name="connsiteX23" fmla="*/ 3904287 w 7045981"/>
              <a:gd name="connsiteY23" fmla="*/ 400533 h 6056768"/>
              <a:gd name="connsiteX24" fmla="*/ 4009050 w 7045981"/>
              <a:gd name="connsiteY24" fmla="*/ 366671 h 6056768"/>
              <a:gd name="connsiteX25" fmla="*/ 4102826 w 7045981"/>
              <a:gd name="connsiteY25" fmla="*/ 376625 h 6056768"/>
              <a:gd name="connsiteX26" fmla="*/ 4153090 w 7045981"/>
              <a:gd name="connsiteY26" fmla="*/ 501016 h 6056768"/>
              <a:gd name="connsiteX27" fmla="*/ 4222846 w 7045981"/>
              <a:gd name="connsiteY27" fmla="*/ 481054 h 6056768"/>
              <a:gd name="connsiteX28" fmla="*/ 4300203 w 7045981"/>
              <a:gd name="connsiteY28" fmla="*/ 444007 h 6056768"/>
              <a:gd name="connsiteX29" fmla="*/ 4348568 w 7045981"/>
              <a:gd name="connsiteY29" fmla="*/ 468053 h 6056768"/>
              <a:gd name="connsiteX30" fmla="*/ 4522473 w 7045981"/>
              <a:gd name="connsiteY30" fmla="*/ 416424 h 6056768"/>
              <a:gd name="connsiteX31" fmla="*/ 4598827 w 7045981"/>
              <a:gd name="connsiteY31" fmla="*/ 337624 h 6056768"/>
              <a:gd name="connsiteX32" fmla="*/ 4664141 w 7045981"/>
              <a:gd name="connsiteY32" fmla="*/ 452048 h 6056768"/>
              <a:gd name="connsiteX33" fmla="*/ 4819193 w 7045981"/>
              <a:gd name="connsiteY33" fmla="*/ 489005 h 6056768"/>
              <a:gd name="connsiteX34" fmla="*/ 4823169 w 7045981"/>
              <a:gd name="connsiteY34" fmla="*/ 489005 h 6056768"/>
              <a:gd name="connsiteX35" fmla="*/ 4999344 w 7045981"/>
              <a:gd name="connsiteY35" fmla="*/ 503564 h 6056768"/>
              <a:gd name="connsiteX36" fmla="*/ 5057733 w 7045981"/>
              <a:gd name="connsiteY36" fmla="*/ 508883 h 6056768"/>
              <a:gd name="connsiteX37" fmla="*/ 5126366 w 7045981"/>
              <a:gd name="connsiteY37" fmla="*/ 518495 h 6056768"/>
              <a:gd name="connsiteX38" fmla="*/ 5236898 w 7045981"/>
              <a:gd name="connsiteY38" fmla="*/ 438108 h 6056768"/>
              <a:gd name="connsiteX39" fmla="*/ 5322309 w 7045981"/>
              <a:gd name="connsiteY39" fmla="*/ 543616 h 6056768"/>
              <a:gd name="connsiteX40" fmla="*/ 5439395 w 7045981"/>
              <a:gd name="connsiteY40" fmla="*/ 564543 h 6056768"/>
              <a:gd name="connsiteX41" fmla="*/ 5578541 w 7045981"/>
              <a:gd name="connsiteY41" fmla="*/ 584854 h 6056768"/>
              <a:gd name="connsiteX42" fmla="*/ 5689861 w 7045981"/>
              <a:gd name="connsiteY42" fmla="*/ 640080 h 6056768"/>
              <a:gd name="connsiteX43" fmla="*/ 5758845 w 7045981"/>
              <a:gd name="connsiteY43" fmla="*/ 670989 h 6056768"/>
              <a:gd name="connsiteX44" fmla="*/ 5839799 w 7045981"/>
              <a:gd name="connsiteY44" fmla="*/ 709414 h 6056768"/>
              <a:gd name="connsiteX45" fmla="*/ 5915161 w 7045981"/>
              <a:gd name="connsiteY45" fmla="*/ 649123 h 6056768"/>
              <a:gd name="connsiteX46" fmla="*/ 6083451 w 7045981"/>
              <a:gd name="connsiteY46" fmla="*/ 735496 h 6056768"/>
              <a:gd name="connsiteX47" fmla="*/ 6226661 w 7045981"/>
              <a:gd name="connsiteY47" fmla="*/ 809897 h 6056768"/>
              <a:gd name="connsiteX48" fmla="*/ 6241803 w 7045981"/>
              <a:gd name="connsiteY48" fmla="*/ 877051 h 6056768"/>
              <a:gd name="connsiteX49" fmla="*/ 6379212 w 7045981"/>
              <a:gd name="connsiteY49" fmla="*/ 876186 h 6056768"/>
              <a:gd name="connsiteX50" fmla="*/ 6492943 w 7045981"/>
              <a:gd name="connsiteY50" fmla="*/ 967172 h 6056768"/>
              <a:gd name="connsiteX51" fmla="*/ 6561182 w 7045981"/>
              <a:gd name="connsiteY51" fmla="*/ 1058156 h 6056768"/>
              <a:gd name="connsiteX52" fmla="*/ 6656716 w 7045981"/>
              <a:gd name="connsiteY52" fmla="*/ 1194635 h 6056768"/>
              <a:gd name="connsiteX53" fmla="*/ 6781565 w 7045981"/>
              <a:gd name="connsiteY53" fmla="*/ 1090831 h 6056768"/>
              <a:gd name="connsiteX54" fmla="*/ 6822922 w 7045981"/>
              <a:gd name="connsiteY54" fmla="*/ 1184744 h 6056768"/>
              <a:gd name="connsiteX55" fmla="*/ 6853485 w 7045981"/>
              <a:gd name="connsiteY55" fmla="*/ 1286164 h 6056768"/>
              <a:gd name="connsiteX56" fmla="*/ 6852334 w 7045981"/>
              <a:gd name="connsiteY56" fmla="*/ 1408448 h 6056768"/>
              <a:gd name="connsiteX57" fmla="*/ 6945614 w 7045981"/>
              <a:gd name="connsiteY57" fmla="*/ 1481147 h 6056768"/>
              <a:gd name="connsiteX58" fmla="*/ 6874606 w 7045981"/>
              <a:gd name="connsiteY58" fmla="*/ 1594237 h 6056768"/>
              <a:gd name="connsiteX59" fmla="*/ 6804441 w 7045981"/>
              <a:gd name="connsiteY59" fmla="*/ 1709225 h 6056768"/>
              <a:gd name="connsiteX60" fmla="*/ 6746439 w 7045981"/>
              <a:gd name="connsiteY60" fmla="*/ 1834232 h 6056768"/>
              <a:gd name="connsiteX61" fmla="*/ 6849259 w 7045981"/>
              <a:gd name="connsiteY61" fmla="*/ 1869248 h 6056768"/>
              <a:gd name="connsiteX62" fmla="*/ 6907787 w 7045981"/>
              <a:gd name="connsiteY62" fmla="*/ 1959230 h 6056768"/>
              <a:gd name="connsiteX63" fmla="*/ 6859707 w 7045981"/>
              <a:gd name="connsiteY63" fmla="*/ 2035796 h 6056768"/>
              <a:gd name="connsiteX64" fmla="*/ 6885748 w 7045981"/>
              <a:gd name="connsiteY64" fmla="*/ 2081226 h 6056768"/>
              <a:gd name="connsiteX65" fmla="*/ 7020976 w 7045981"/>
              <a:gd name="connsiteY65" fmla="*/ 2274409 h 6056768"/>
              <a:gd name="connsiteX66" fmla="*/ 7036149 w 7045981"/>
              <a:gd name="connsiteY66" fmla="*/ 2368387 h 6056768"/>
              <a:gd name="connsiteX67" fmla="*/ 6911473 w 7045981"/>
              <a:gd name="connsiteY67" fmla="*/ 2523016 h 6056768"/>
              <a:gd name="connsiteX68" fmla="*/ 6947868 w 7045981"/>
              <a:gd name="connsiteY68" fmla="*/ 2563959 h 6056768"/>
              <a:gd name="connsiteX69" fmla="*/ 6875080 w 7045981"/>
              <a:gd name="connsiteY69" fmla="*/ 2645845 h 6056768"/>
              <a:gd name="connsiteX70" fmla="*/ 6820488 w 7045981"/>
              <a:gd name="connsiteY70" fmla="*/ 2636747 h 6056768"/>
              <a:gd name="connsiteX71" fmla="*/ 6737385 w 7045981"/>
              <a:gd name="connsiteY71" fmla="*/ 2748633 h 6056768"/>
              <a:gd name="connsiteX72" fmla="*/ 6775214 w 7045981"/>
              <a:gd name="connsiteY72" fmla="*/ 2834640 h 6056768"/>
              <a:gd name="connsiteX73" fmla="*/ 6820488 w 7045981"/>
              <a:gd name="connsiteY73" fmla="*/ 2941547 h 6056768"/>
              <a:gd name="connsiteX74" fmla="*/ 6840672 w 7045981"/>
              <a:gd name="connsiteY74" fmla="*/ 2995626 h 6056768"/>
              <a:gd name="connsiteX75" fmla="*/ 6870630 w 7045981"/>
              <a:gd name="connsiteY75" fmla="*/ 3065228 h 6056768"/>
              <a:gd name="connsiteX76" fmla="*/ 6909400 w 7045981"/>
              <a:gd name="connsiteY76" fmla="*/ 3210359 h 6056768"/>
              <a:gd name="connsiteX77" fmla="*/ 6829587 w 7045981"/>
              <a:gd name="connsiteY77" fmla="*/ 3241799 h 6056768"/>
              <a:gd name="connsiteX78" fmla="*/ 6803044 w 7045981"/>
              <a:gd name="connsiteY78" fmla="*/ 3383280 h 6056768"/>
              <a:gd name="connsiteX79" fmla="*/ 6778057 w 7045981"/>
              <a:gd name="connsiteY79" fmla="*/ 3491017 h 6056768"/>
              <a:gd name="connsiteX80" fmla="*/ 6711604 w 7045981"/>
              <a:gd name="connsiteY80" fmla="*/ 3578087 h 6056768"/>
              <a:gd name="connsiteX81" fmla="*/ 6632718 w 7045981"/>
              <a:gd name="connsiteY81" fmla="*/ 3680930 h 6056768"/>
              <a:gd name="connsiteX82" fmla="*/ 6547533 w 7045981"/>
              <a:gd name="connsiteY82" fmla="*/ 3642133 h 6056768"/>
              <a:gd name="connsiteX83" fmla="*/ 6449211 w 7045981"/>
              <a:gd name="connsiteY83" fmla="*/ 3705308 h 6056768"/>
              <a:gd name="connsiteX84" fmla="*/ 6338987 w 7045981"/>
              <a:gd name="connsiteY84" fmla="*/ 3785366 h 6056768"/>
              <a:gd name="connsiteX85" fmla="*/ 6238501 w 7045981"/>
              <a:gd name="connsiteY85" fmla="*/ 3697357 h 6056768"/>
              <a:gd name="connsiteX86" fmla="*/ 6149696 w 7045981"/>
              <a:gd name="connsiteY86" fmla="*/ 3628581 h 6056768"/>
              <a:gd name="connsiteX87" fmla="*/ 6088058 w 7045981"/>
              <a:gd name="connsiteY87" fmla="*/ 3501106 h 6056768"/>
              <a:gd name="connsiteX88" fmla="*/ 5940860 w 7045981"/>
              <a:gd name="connsiteY88" fmla="*/ 3314451 h 6056768"/>
              <a:gd name="connsiteX89" fmla="*/ 5874246 w 7045981"/>
              <a:gd name="connsiteY89" fmla="*/ 3250895 h 6056768"/>
              <a:gd name="connsiteX90" fmla="*/ 5813106 w 7045981"/>
              <a:gd name="connsiteY90" fmla="*/ 3299791 h 6056768"/>
              <a:gd name="connsiteX91" fmla="*/ 5753528 w 7045981"/>
              <a:gd name="connsiteY91" fmla="*/ 3352807 h 6056768"/>
              <a:gd name="connsiteX92" fmla="*/ 5674077 w 7045981"/>
              <a:gd name="connsiteY92" fmla="*/ 3487457 h 6056768"/>
              <a:gd name="connsiteX93" fmla="*/ 5551381 w 7045981"/>
              <a:gd name="connsiteY93" fmla="*/ 3500069 h 6056768"/>
              <a:gd name="connsiteX94" fmla="*/ 5446614 w 7045981"/>
              <a:gd name="connsiteY94" fmla="*/ 3501106 h 6056768"/>
              <a:gd name="connsiteX95" fmla="*/ 5346531 w 7045981"/>
              <a:gd name="connsiteY95" fmla="*/ 3432867 h 6056768"/>
              <a:gd name="connsiteX96" fmla="*/ 5247823 w 7045981"/>
              <a:gd name="connsiteY96" fmla="*/ 3505174 h 6056768"/>
              <a:gd name="connsiteX97" fmla="*/ 5184953 w 7045981"/>
              <a:gd name="connsiteY97" fmla="*/ 3458817 h 6056768"/>
              <a:gd name="connsiteX98" fmla="*/ 5091773 w 7045981"/>
              <a:gd name="connsiteY98" fmla="*/ 3378809 h 6056768"/>
              <a:gd name="connsiteX99" fmla="*/ 4974244 w 7045981"/>
              <a:gd name="connsiteY99" fmla="*/ 3260035 h 6056768"/>
              <a:gd name="connsiteX100" fmla="*/ 4899531 w 7045981"/>
              <a:gd name="connsiteY100" fmla="*/ 3300893 h 6056768"/>
              <a:gd name="connsiteX101" fmla="*/ 4831120 w 7045981"/>
              <a:gd name="connsiteY101" fmla="*/ 3367378 h 6056768"/>
              <a:gd name="connsiteX102" fmla="*/ 4822328 w 7045981"/>
              <a:gd name="connsiteY102" fmla="*/ 3468728 h 6056768"/>
              <a:gd name="connsiteX103" fmla="*/ 4862926 w 7045981"/>
              <a:gd name="connsiteY103" fmla="*/ 3597965 h 6056768"/>
              <a:gd name="connsiteX104" fmla="*/ 4906658 w 7045981"/>
              <a:gd name="connsiteY104" fmla="*/ 3709284 h 6056768"/>
              <a:gd name="connsiteX105" fmla="*/ 4924252 w 7045981"/>
              <a:gd name="connsiteY105" fmla="*/ 3873034 h 6056768"/>
              <a:gd name="connsiteX106" fmla="*/ 4870877 w 7045981"/>
              <a:gd name="connsiteY106" fmla="*/ 4063117 h 6056768"/>
              <a:gd name="connsiteX107" fmla="*/ 4890477 w 7045981"/>
              <a:gd name="connsiteY107" fmla="*/ 4215293 h 6056768"/>
              <a:gd name="connsiteX108" fmla="*/ 4926536 w 7045981"/>
              <a:gd name="connsiteY108" fmla="*/ 4373217 h 6056768"/>
              <a:gd name="connsiteX109" fmla="*/ 4974244 w 7045981"/>
              <a:gd name="connsiteY109" fmla="*/ 4512365 h 6056768"/>
              <a:gd name="connsiteX110" fmla="*/ 5025927 w 7045981"/>
              <a:gd name="connsiteY110" fmla="*/ 4651513 h 6056768"/>
              <a:gd name="connsiteX111" fmla="*/ 5053440 w 7045981"/>
              <a:gd name="connsiteY111" fmla="*/ 4749448 h 6056768"/>
              <a:gd name="connsiteX112" fmla="*/ 4914352 w 7045981"/>
              <a:gd name="connsiteY112" fmla="*/ 4788544 h 6056768"/>
              <a:gd name="connsiteX113" fmla="*/ 4807266 w 7045981"/>
              <a:gd name="connsiteY113" fmla="*/ 4735002 h 6056768"/>
              <a:gd name="connsiteX114" fmla="*/ 4659594 w 7045981"/>
              <a:gd name="connsiteY114" fmla="*/ 4679362 h 6056768"/>
              <a:gd name="connsiteX115" fmla="*/ 4441506 w 7045981"/>
              <a:gd name="connsiteY115" fmla="*/ 4615732 h 6056768"/>
              <a:gd name="connsiteX116" fmla="*/ 4219419 w 7045981"/>
              <a:gd name="connsiteY116" fmla="*/ 4577865 h 6056768"/>
              <a:gd name="connsiteX117" fmla="*/ 4218870 w 7045981"/>
              <a:gd name="connsiteY117" fmla="*/ 4663440 h 6056768"/>
              <a:gd name="connsiteX118" fmla="*/ 4241063 w 7045981"/>
              <a:gd name="connsiteY118" fmla="*/ 4756700 h 6056768"/>
              <a:gd name="connsiteX119" fmla="*/ 4318261 w 7045981"/>
              <a:gd name="connsiteY119" fmla="*/ 4961614 h 6056768"/>
              <a:gd name="connsiteX120" fmla="*/ 4401590 w 7045981"/>
              <a:gd name="connsiteY120" fmla="*/ 5147800 h 6056768"/>
              <a:gd name="connsiteX121" fmla="*/ 4341146 w 7045981"/>
              <a:gd name="connsiteY121" fmla="*/ 5234371 h 6056768"/>
              <a:gd name="connsiteX122" fmla="*/ 4191040 w 7045981"/>
              <a:gd name="connsiteY122" fmla="*/ 5327374 h 6056768"/>
              <a:gd name="connsiteX123" fmla="*/ 4093772 w 7045981"/>
              <a:gd name="connsiteY123" fmla="*/ 5383191 h 6056768"/>
              <a:gd name="connsiteX124" fmla="*/ 4246700 w 7045981"/>
              <a:gd name="connsiteY124" fmla="*/ 5550010 h 6056768"/>
              <a:gd name="connsiteX125" fmla="*/ 4369945 w 7045981"/>
              <a:gd name="connsiteY125" fmla="*/ 5665304 h 6056768"/>
              <a:gd name="connsiteX126" fmla="*/ 4455911 w 7045981"/>
              <a:gd name="connsiteY126" fmla="*/ 5763437 h 6056768"/>
              <a:gd name="connsiteX127" fmla="*/ 4417653 w 7045981"/>
              <a:gd name="connsiteY127" fmla="*/ 5876014 h 6056768"/>
              <a:gd name="connsiteX128" fmla="*/ 4365377 w 7045981"/>
              <a:gd name="connsiteY128" fmla="*/ 5989773 h 6056768"/>
              <a:gd name="connsiteX129" fmla="*/ 4250161 w 7045981"/>
              <a:gd name="connsiteY129" fmla="*/ 5957703 h 6056768"/>
              <a:gd name="connsiteX130" fmla="*/ 4075746 w 7045981"/>
              <a:gd name="connsiteY130" fmla="*/ 6015162 h 6056768"/>
              <a:gd name="connsiteX131" fmla="*/ 3938958 w 7045981"/>
              <a:gd name="connsiteY131" fmla="*/ 6056768 h 6056768"/>
              <a:gd name="connsiteX132" fmla="*/ 3825280 w 7045981"/>
              <a:gd name="connsiteY132" fmla="*/ 5951551 h 6056768"/>
              <a:gd name="connsiteX133" fmla="*/ 3713349 w 7045981"/>
              <a:gd name="connsiteY133" fmla="*/ 5839422 h 6056768"/>
              <a:gd name="connsiteX134" fmla="*/ 3606620 w 7045981"/>
              <a:gd name="connsiteY134" fmla="*/ 5665304 h 6056768"/>
              <a:gd name="connsiteX135" fmla="*/ 3507228 w 7045981"/>
              <a:gd name="connsiteY135" fmla="*/ 5486400 h 6056768"/>
              <a:gd name="connsiteX136" fmla="*/ 3449492 w 7045981"/>
              <a:gd name="connsiteY136" fmla="*/ 5402694 h 6056768"/>
              <a:gd name="connsiteX137" fmla="*/ 3440394 w 7045981"/>
              <a:gd name="connsiteY137" fmla="*/ 5311709 h 6056768"/>
              <a:gd name="connsiteX138" fmla="*/ 3399886 w 7045981"/>
              <a:gd name="connsiteY138" fmla="*/ 5267739 h 6056768"/>
              <a:gd name="connsiteX139" fmla="*/ 3360129 w 7045981"/>
              <a:gd name="connsiteY139" fmla="*/ 5224007 h 6056768"/>
              <a:gd name="connsiteX140" fmla="*/ 3313015 w 7045981"/>
              <a:gd name="connsiteY140" fmla="*/ 5143386 h 6056768"/>
              <a:gd name="connsiteX141" fmla="*/ 3238062 w 7045981"/>
              <a:gd name="connsiteY141" fmla="*/ 5093616 h 6056768"/>
              <a:gd name="connsiteX142" fmla="*/ 3208382 w 7045981"/>
              <a:gd name="connsiteY142" fmla="*/ 4965965 h 6056768"/>
              <a:gd name="connsiteX143" fmla="*/ 3267522 w 7045981"/>
              <a:gd name="connsiteY143" fmla="*/ 4861333 h 6056768"/>
              <a:gd name="connsiteX144" fmla="*/ 3185200 w 7045981"/>
              <a:gd name="connsiteY144" fmla="*/ 4738978 h 6056768"/>
              <a:gd name="connsiteX145" fmla="*/ 3085552 w 7045981"/>
              <a:gd name="connsiteY145" fmla="*/ 4652067 h 6056768"/>
              <a:gd name="connsiteX146" fmla="*/ 3076454 w 7045981"/>
              <a:gd name="connsiteY146" fmla="*/ 4488293 h 6056768"/>
              <a:gd name="connsiteX147" fmla="*/ 3176538 w 7045981"/>
              <a:gd name="connsiteY147" fmla="*/ 4297225 h 6056768"/>
              <a:gd name="connsiteX148" fmla="*/ 2985469 w 7045981"/>
              <a:gd name="connsiteY148" fmla="*/ 4297226 h 6056768"/>
              <a:gd name="connsiteX149" fmla="*/ 2876286 w 7045981"/>
              <a:gd name="connsiteY149" fmla="*/ 4233536 h 6056768"/>
              <a:gd name="connsiteX150" fmla="*/ 2830566 w 7045981"/>
              <a:gd name="connsiteY150" fmla="*/ 4138362 h 6056768"/>
              <a:gd name="connsiteX151" fmla="*/ 2876286 w 7045981"/>
              <a:gd name="connsiteY151" fmla="*/ 4001524 h 6056768"/>
              <a:gd name="connsiteX152" fmla="*/ 2859197 w 7045981"/>
              <a:gd name="connsiteY152" fmla="*/ 3848431 h 6056768"/>
              <a:gd name="connsiteX153" fmla="*/ 2855221 w 7045981"/>
              <a:gd name="connsiteY153" fmla="*/ 3745064 h 6056768"/>
              <a:gd name="connsiteX154" fmla="*/ 2844442 w 7045981"/>
              <a:gd name="connsiteY154" fmla="*/ 3414670 h 6056768"/>
              <a:gd name="connsiteX155" fmla="*/ 2879075 w 7045981"/>
              <a:gd name="connsiteY155" fmla="*/ 3315694 h 6056768"/>
              <a:gd name="connsiteX156" fmla="*/ 2898715 w 7045981"/>
              <a:gd name="connsiteY156" fmla="*/ 3219412 h 6056768"/>
              <a:gd name="connsiteX157" fmla="*/ 2728882 w 7045981"/>
              <a:gd name="connsiteY157" fmla="*/ 3266723 h 6056768"/>
              <a:gd name="connsiteX158" fmla="*/ 2571486 w 7045981"/>
              <a:gd name="connsiteY158" fmla="*/ 3332784 h 6056768"/>
              <a:gd name="connsiteX159" fmla="*/ 2572950 w 7045981"/>
              <a:gd name="connsiteY159" fmla="*/ 3423037 h 6056768"/>
              <a:gd name="connsiteX160" fmla="*/ 2579589 w 7045981"/>
              <a:gd name="connsiteY160" fmla="*/ 3582031 h 6056768"/>
              <a:gd name="connsiteX161" fmla="*/ 2462624 w 7045981"/>
              <a:gd name="connsiteY161" fmla="*/ 3824071 h 6056768"/>
              <a:gd name="connsiteX162" fmla="*/ 2394046 w 7045981"/>
              <a:gd name="connsiteY162" fmla="*/ 3884212 h 6056768"/>
              <a:gd name="connsiteX163" fmla="*/ 2296727 w 7045981"/>
              <a:gd name="connsiteY163" fmla="*/ 4020891 h 6056768"/>
              <a:gd name="connsiteX164" fmla="*/ 2143856 w 7045981"/>
              <a:gd name="connsiteY164" fmla="*/ 3951482 h 6056768"/>
              <a:gd name="connsiteX165" fmla="*/ 2081159 w 7045981"/>
              <a:gd name="connsiteY165" fmla="*/ 3857389 h 6056768"/>
              <a:gd name="connsiteX166" fmla="*/ 1975534 w 7045981"/>
              <a:gd name="connsiteY166" fmla="*/ 3714921 h 6056768"/>
              <a:gd name="connsiteX167" fmla="*/ 1841430 w 7045981"/>
              <a:gd name="connsiteY167" fmla="*/ 3673503 h 6056768"/>
              <a:gd name="connsiteX168" fmla="*/ 1722160 w 7045981"/>
              <a:gd name="connsiteY168" fmla="*/ 3629770 h 6056768"/>
              <a:gd name="connsiteX169" fmla="*/ 1577760 w 7045981"/>
              <a:gd name="connsiteY169" fmla="*/ 3580909 h 6056768"/>
              <a:gd name="connsiteX170" fmla="*/ 1348449 w 7045981"/>
              <a:gd name="connsiteY170" fmla="*/ 3419061 h 6056768"/>
              <a:gd name="connsiteX171" fmla="*/ 1221228 w 7045981"/>
              <a:gd name="connsiteY171" fmla="*/ 3315694 h 6056768"/>
              <a:gd name="connsiteX172" fmla="*/ 1121837 w 7045981"/>
              <a:gd name="connsiteY172" fmla="*/ 3244132 h 6056768"/>
              <a:gd name="connsiteX173" fmla="*/ 1002567 w 7045981"/>
              <a:gd name="connsiteY173" fmla="*/ 3152692 h 6056768"/>
              <a:gd name="connsiteX174" fmla="*/ 877752 w 7045981"/>
              <a:gd name="connsiteY174" fmla="*/ 3072899 h 6056768"/>
              <a:gd name="connsiteX175" fmla="*/ 792728 w 7045981"/>
              <a:gd name="connsiteY175" fmla="*/ 3027983 h 6056768"/>
              <a:gd name="connsiteX176" fmla="*/ 744150 w 7045981"/>
              <a:gd name="connsiteY176" fmla="*/ 3124863 h 6056768"/>
              <a:gd name="connsiteX177" fmla="*/ 692466 w 7045981"/>
              <a:gd name="connsiteY177" fmla="*/ 3037398 h 6056768"/>
              <a:gd name="connsiteX178" fmla="*/ 658812 w 7045981"/>
              <a:gd name="connsiteY178" fmla="*/ 2924792 h 6056768"/>
              <a:gd name="connsiteX179" fmla="*/ 454280 w 7045981"/>
              <a:gd name="connsiteY179" fmla="*/ 2793899 h 6056768"/>
              <a:gd name="connsiteX180" fmla="*/ 569814 w 7045981"/>
              <a:gd name="connsiteY180" fmla="*/ 2654944 h 6056768"/>
              <a:gd name="connsiteX181" fmla="*/ 668931 w 7045981"/>
              <a:gd name="connsiteY181" fmla="*/ 2612727 h 6056768"/>
              <a:gd name="connsiteX182" fmla="*/ 367695 w 7045981"/>
              <a:gd name="connsiteY182" fmla="*/ 2384831 h 6056768"/>
              <a:gd name="connsiteX183" fmla="*/ 386589 w 7045981"/>
              <a:gd name="connsiteY183" fmla="*/ 2243919 h 6056768"/>
              <a:gd name="connsiteX184" fmla="*/ 269757 w 7045981"/>
              <a:gd name="connsiteY184" fmla="*/ 1987464 h 6056768"/>
              <a:gd name="connsiteX185" fmla="*/ 110248 w 7045981"/>
              <a:gd name="connsiteY185" fmla="*/ 1653163 h 6056768"/>
              <a:gd name="connsiteX186" fmla="*/ 105020 w 7045981"/>
              <a:gd name="connsiteY186" fmla="*/ 1572510 h 6056768"/>
              <a:gd name="connsiteX187" fmla="*/ 333819 w 7045981"/>
              <a:gd name="connsiteY187" fmla="*/ 1361368 h 6056768"/>
              <a:gd name="connsiteX188" fmla="*/ 81057 w 7045981"/>
              <a:gd name="connsiteY188" fmla="*/ 1235825 h 6056768"/>
              <a:gd name="connsiteX189" fmla="*/ 216193 w 7045981"/>
              <a:gd name="connsiteY189" fmla="*/ 948839 h 6056768"/>
              <a:gd name="connsiteX190" fmla="*/ 143783 w 7045981"/>
              <a:gd name="connsiteY190" fmla="*/ 710023 h 6056768"/>
              <a:gd name="connsiteX191" fmla="*/ 27747 w 7045981"/>
              <a:gd name="connsiteY191" fmla="*/ 561519 h 6056768"/>
              <a:gd name="connsiteX192" fmla="*/ 0 w 7045981"/>
              <a:gd name="connsiteY192" fmla="*/ 188422 h 6056768"/>
              <a:gd name="connsiteX193" fmla="*/ 701 w 7045981"/>
              <a:gd name="connsiteY19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95949 w 7045981"/>
              <a:gd name="connsiteY20" fmla="*/ 497125 h 6056768"/>
              <a:gd name="connsiteX21" fmla="*/ 3443618 w 7045981"/>
              <a:gd name="connsiteY21" fmla="*/ 481054 h 6056768"/>
              <a:gd name="connsiteX22" fmla="*/ 3629161 w 7045981"/>
              <a:gd name="connsiteY22" fmla="*/ 478302 h 6056768"/>
              <a:gd name="connsiteX23" fmla="*/ 3745194 w 7045981"/>
              <a:gd name="connsiteY23" fmla="*/ 453106 h 6056768"/>
              <a:gd name="connsiteX24" fmla="*/ 3904287 w 7045981"/>
              <a:gd name="connsiteY24" fmla="*/ 400533 h 6056768"/>
              <a:gd name="connsiteX25" fmla="*/ 4009050 w 7045981"/>
              <a:gd name="connsiteY25" fmla="*/ 366671 h 6056768"/>
              <a:gd name="connsiteX26" fmla="*/ 4102826 w 7045981"/>
              <a:gd name="connsiteY26" fmla="*/ 376625 h 6056768"/>
              <a:gd name="connsiteX27" fmla="*/ 4153090 w 7045981"/>
              <a:gd name="connsiteY27" fmla="*/ 501016 h 6056768"/>
              <a:gd name="connsiteX28" fmla="*/ 4222846 w 7045981"/>
              <a:gd name="connsiteY28" fmla="*/ 481054 h 6056768"/>
              <a:gd name="connsiteX29" fmla="*/ 4300203 w 7045981"/>
              <a:gd name="connsiteY29" fmla="*/ 444007 h 6056768"/>
              <a:gd name="connsiteX30" fmla="*/ 4348568 w 7045981"/>
              <a:gd name="connsiteY30" fmla="*/ 468053 h 6056768"/>
              <a:gd name="connsiteX31" fmla="*/ 4522473 w 7045981"/>
              <a:gd name="connsiteY31" fmla="*/ 416424 h 6056768"/>
              <a:gd name="connsiteX32" fmla="*/ 4598827 w 7045981"/>
              <a:gd name="connsiteY32" fmla="*/ 337624 h 6056768"/>
              <a:gd name="connsiteX33" fmla="*/ 4664141 w 7045981"/>
              <a:gd name="connsiteY33" fmla="*/ 452048 h 6056768"/>
              <a:gd name="connsiteX34" fmla="*/ 4819193 w 7045981"/>
              <a:gd name="connsiteY34" fmla="*/ 489005 h 6056768"/>
              <a:gd name="connsiteX35" fmla="*/ 4823169 w 7045981"/>
              <a:gd name="connsiteY35" fmla="*/ 489005 h 6056768"/>
              <a:gd name="connsiteX36" fmla="*/ 4999344 w 7045981"/>
              <a:gd name="connsiteY36" fmla="*/ 503564 h 6056768"/>
              <a:gd name="connsiteX37" fmla="*/ 5057733 w 7045981"/>
              <a:gd name="connsiteY37" fmla="*/ 508883 h 6056768"/>
              <a:gd name="connsiteX38" fmla="*/ 5126366 w 7045981"/>
              <a:gd name="connsiteY38" fmla="*/ 518495 h 6056768"/>
              <a:gd name="connsiteX39" fmla="*/ 5236898 w 7045981"/>
              <a:gd name="connsiteY39" fmla="*/ 438108 h 6056768"/>
              <a:gd name="connsiteX40" fmla="*/ 5322309 w 7045981"/>
              <a:gd name="connsiteY40" fmla="*/ 543616 h 6056768"/>
              <a:gd name="connsiteX41" fmla="*/ 5439395 w 7045981"/>
              <a:gd name="connsiteY41" fmla="*/ 564543 h 6056768"/>
              <a:gd name="connsiteX42" fmla="*/ 5578541 w 7045981"/>
              <a:gd name="connsiteY42" fmla="*/ 584854 h 6056768"/>
              <a:gd name="connsiteX43" fmla="*/ 5689861 w 7045981"/>
              <a:gd name="connsiteY43" fmla="*/ 640080 h 6056768"/>
              <a:gd name="connsiteX44" fmla="*/ 5758845 w 7045981"/>
              <a:gd name="connsiteY44" fmla="*/ 670989 h 6056768"/>
              <a:gd name="connsiteX45" fmla="*/ 5839799 w 7045981"/>
              <a:gd name="connsiteY45" fmla="*/ 709414 h 6056768"/>
              <a:gd name="connsiteX46" fmla="*/ 5915161 w 7045981"/>
              <a:gd name="connsiteY46" fmla="*/ 649123 h 6056768"/>
              <a:gd name="connsiteX47" fmla="*/ 6083451 w 7045981"/>
              <a:gd name="connsiteY47" fmla="*/ 735496 h 6056768"/>
              <a:gd name="connsiteX48" fmla="*/ 6226661 w 7045981"/>
              <a:gd name="connsiteY48" fmla="*/ 809897 h 6056768"/>
              <a:gd name="connsiteX49" fmla="*/ 6241803 w 7045981"/>
              <a:gd name="connsiteY49" fmla="*/ 877051 h 6056768"/>
              <a:gd name="connsiteX50" fmla="*/ 6379212 w 7045981"/>
              <a:gd name="connsiteY50" fmla="*/ 876186 h 6056768"/>
              <a:gd name="connsiteX51" fmla="*/ 6492943 w 7045981"/>
              <a:gd name="connsiteY51" fmla="*/ 967172 h 6056768"/>
              <a:gd name="connsiteX52" fmla="*/ 6561182 w 7045981"/>
              <a:gd name="connsiteY52" fmla="*/ 1058156 h 6056768"/>
              <a:gd name="connsiteX53" fmla="*/ 6656716 w 7045981"/>
              <a:gd name="connsiteY53" fmla="*/ 1194635 h 6056768"/>
              <a:gd name="connsiteX54" fmla="*/ 6781565 w 7045981"/>
              <a:gd name="connsiteY54" fmla="*/ 1090831 h 6056768"/>
              <a:gd name="connsiteX55" fmla="*/ 6822922 w 7045981"/>
              <a:gd name="connsiteY55" fmla="*/ 1184744 h 6056768"/>
              <a:gd name="connsiteX56" fmla="*/ 6853485 w 7045981"/>
              <a:gd name="connsiteY56" fmla="*/ 1286164 h 6056768"/>
              <a:gd name="connsiteX57" fmla="*/ 6852334 w 7045981"/>
              <a:gd name="connsiteY57" fmla="*/ 1408448 h 6056768"/>
              <a:gd name="connsiteX58" fmla="*/ 6945614 w 7045981"/>
              <a:gd name="connsiteY58" fmla="*/ 1481147 h 6056768"/>
              <a:gd name="connsiteX59" fmla="*/ 6874606 w 7045981"/>
              <a:gd name="connsiteY59" fmla="*/ 1594237 h 6056768"/>
              <a:gd name="connsiteX60" fmla="*/ 6804441 w 7045981"/>
              <a:gd name="connsiteY60" fmla="*/ 1709225 h 6056768"/>
              <a:gd name="connsiteX61" fmla="*/ 6746439 w 7045981"/>
              <a:gd name="connsiteY61" fmla="*/ 1834232 h 6056768"/>
              <a:gd name="connsiteX62" fmla="*/ 6849259 w 7045981"/>
              <a:gd name="connsiteY62" fmla="*/ 1869248 h 6056768"/>
              <a:gd name="connsiteX63" fmla="*/ 6907787 w 7045981"/>
              <a:gd name="connsiteY63" fmla="*/ 1959230 h 6056768"/>
              <a:gd name="connsiteX64" fmla="*/ 6859707 w 7045981"/>
              <a:gd name="connsiteY64" fmla="*/ 2035796 h 6056768"/>
              <a:gd name="connsiteX65" fmla="*/ 6885748 w 7045981"/>
              <a:gd name="connsiteY65" fmla="*/ 2081226 h 6056768"/>
              <a:gd name="connsiteX66" fmla="*/ 7020976 w 7045981"/>
              <a:gd name="connsiteY66" fmla="*/ 2274409 h 6056768"/>
              <a:gd name="connsiteX67" fmla="*/ 7036149 w 7045981"/>
              <a:gd name="connsiteY67" fmla="*/ 2368387 h 6056768"/>
              <a:gd name="connsiteX68" fmla="*/ 6911473 w 7045981"/>
              <a:gd name="connsiteY68" fmla="*/ 2523016 h 6056768"/>
              <a:gd name="connsiteX69" fmla="*/ 6947868 w 7045981"/>
              <a:gd name="connsiteY69" fmla="*/ 2563959 h 6056768"/>
              <a:gd name="connsiteX70" fmla="*/ 6875080 w 7045981"/>
              <a:gd name="connsiteY70" fmla="*/ 2645845 h 6056768"/>
              <a:gd name="connsiteX71" fmla="*/ 6820488 w 7045981"/>
              <a:gd name="connsiteY71" fmla="*/ 2636747 h 6056768"/>
              <a:gd name="connsiteX72" fmla="*/ 6737385 w 7045981"/>
              <a:gd name="connsiteY72" fmla="*/ 2748633 h 6056768"/>
              <a:gd name="connsiteX73" fmla="*/ 6775214 w 7045981"/>
              <a:gd name="connsiteY73" fmla="*/ 2834640 h 6056768"/>
              <a:gd name="connsiteX74" fmla="*/ 6820488 w 7045981"/>
              <a:gd name="connsiteY74" fmla="*/ 2941547 h 6056768"/>
              <a:gd name="connsiteX75" fmla="*/ 6840672 w 7045981"/>
              <a:gd name="connsiteY75" fmla="*/ 2995626 h 6056768"/>
              <a:gd name="connsiteX76" fmla="*/ 6870630 w 7045981"/>
              <a:gd name="connsiteY76" fmla="*/ 3065228 h 6056768"/>
              <a:gd name="connsiteX77" fmla="*/ 6909400 w 7045981"/>
              <a:gd name="connsiteY77" fmla="*/ 3210359 h 6056768"/>
              <a:gd name="connsiteX78" fmla="*/ 6829587 w 7045981"/>
              <a:gd name="connsiteY78" fmla="*/ 3241799 h 6056768"/>
              <a:gd name="connsiteX79" fmla="*/ 6803044 w 7045981"/>
              <a:gd name="connsiteY79" fmla="*/ 3383280 h 6056768"/>
              <a:gd name="connsiteX80" fmla="*/ 6778057 w 7045981"/>
              <a:gd name="connsiteY80" fmla="*/ 3491017 h 6056768"/>
              <a:gd name="connsiteX81" fmla="*/ 6711604 w 7045981"/>
              <a:gd name="connsiteY81" fmla="*/ 3578087 h 6056768"/>
              <a:gd name="connsiteX82" fmla="*/ 6632718 w 7045981"/>
              <a:gd name="connsiteY82" fmla="*/ 3680930 h 6056768"/>
              <a:gd name="connsiteX83" fmla="*/ 6547533 w 7045981"/>
              <a:gd name="connsiteY83" fmla="*/ 3642133 h 6056768"/>
              <a:gd name="connsiteX84" fmla="*/ 6449211 w 7045981"/>
              <a:gd name="connsiteY84" fmla="*/ 3705308 h 6056768"/>
              <a:gd name="connsiteX85" fmla="*/ 6338987 w 7045981"/>
              <a:gd name="connsiteY85" fmla="*/ 3785366 h 6056768"/>
              <a:gd name="connsiteX86" fmla="*/ 6238501 w 7045981"/>
              <a:gd name="connsiteY86" fmla="*/ 3697357 h 6056768"/>
              <a:gd name="connsiteX87" fmla="*/ 6149696 w 7045981"/>
              <a:gd name="connsiteY87" fmla="*/ 3628581 h 6056768"/>
              <a:gd name="connsiteX88" fmla="*/ 6088058 w 7045981"/>
              <a:gd name="connsiteY88" fmla="*/ 3501106 h 6056768"/>
              <a:gd name="connsiteX89" fmla="*/ 5940860 w 7045981"/>
              <a:gd name="connsiteY89" fmla="*/ 3314451 h 6056768"/>
              <a:gd name="connsiteX90" fmla="*/ 5874246 w 7045981"/>
              <a:gd name="connsiteY90" fmla="*/ 3250895 h 6056768"/>
              <a:gd name="connsiteX91" fmla="*/ 5813106 w 7045981"/>
              <a:gd name="connsiteY91" fmla="*/ 3299791 h 6056768"/>
              <a:gd name="connsiteX92" fmla="*/ 5753528 w 7045981"/>
              <a:gd name="connsiteY92" fmla="*/ 3352807 h 6056768"/>
              <a:gd name="connsiteX93" fmla="*/ 5674077 w 7045981"/>
              <a:gd name="connsiteY93" fmla="*/ 3487457 h 6056768"/>
              <a:gd name="connsiteX94" fmla="*/ 5551381 w 7045981"/>
              <a:gd name="connsiteY94" fmla="*/ 3500069 h 6056768"/>
              <a:gd name="connsiteX95" fmla="*/ 5446614 w 7045981"/>
              <a:gd name="connsiteY95" fmla="*/ 3501106 h 6056768"/>
              <a:gd name="connsiteX96" fmla="*/ 5346531 w 7045981"/>
              <a:gd name="connsiteY96" fmla="*/ 3432867 h 6056768"/>
              <a:gd name="connsiteX97" fmla="*/ 5247823 w 7045981"/>
              <a:gd name="connsiteY97" fmla="*/ 3505174 h 6056768"/>
              <a:gd name="connsiteX98" fmla="*/ 5184953 w 7045981"/>
              <a:gd name="connsiteY98" fmla="*/ 3458817 h 6056768"/>
              <a:gd name="connsiteX99" fmla="*/ 5091773 w 7045981"/>
              <a:gd name="connsiteY99" fmla="*/ 3378809 h 6056768"/>
              <a:gd name="connsiteX100" fmla="*/ 4974244 w 7045981"/>
              <a:gd name="connsiteY100" fmla="*/ 3260035 h 6056768"/>
              <a:gd name="connsiteX101" fmla="*/ 4899531 w 7045981"/>
              <a:gd name="connsiteY101" fmla="*/ 3300893 h 6056768"/>
              <a:gd name="connsiteX102" fmla="*/ 4831120 w 7045981"/>
              <a:gd name="connsiteY102" fmla="*/ 3367378 h 6056768"/>
              <a:gd name="connsiteX103" fmla="*/ 4822328 w 7045981"/>
              <a:gd name="connsiteY103" fmla="*/ 3468728 h 6056768"/>
              <a:gd name="connsiteX104" fmla="*/ 4862926 w 7045981"/>
              <a:gd name="connsiteY104" fmla="*/ 3597965 h 6056768"/>
              <a:gd name="connsiteX105" fmla="*/ 4906658 w 7045981"/>
              <a:gd name="connsiteY105" fmla="*/ 3709284 h 6056768"/>
              <a:gd name="connsiteX106" fmla="*/ 4924252 w 7045981"/>
              <a:gd name="connsiteY106" fmla="*/ 3873034 h 6056768"/>
              <a:gd name="connsiteX107" fmla="*/ 4870877 w 7045981"/>
              <a:gd name="connsiteY107" fmla="*/ 4063117 h 6056768"/>
              <a:gd name="connsiteX108" fmla="*/ 4890477 w 7045981"/>
              <a:gd name="connsiteY108" fmla="*/ 4215293 h 6056768"/>
              <a:gd name="connsiteX109" fmla="*/ 4926536 w 7045981"/>
              <a:gd name="connsiteY109" fmla="*/ 4373217 h 6056768"/>
              <a:gd name="connsiteX110" fmla="*/ 4974244 w 7045981"/>
              <a:gd name="connsiteY110" fmla="*/ 4512365 h 6056768"/>
              <a:gd name="connsiteX111" fmla="*/ 5025927 w 7045981"/>
              <a:gd name="connsiteY111" fmla="*/ 4651513 h 6056768"/>
              <a:gd name="connsiteX112" fmla="*/ 5053440 w 7045981"/>
              <a:gd name="connsiteY112" fmla="*/ 4749448 h 6056768"/>
              <a:gd name="connsiteX113" fmla="*/ 4914352 w 7045981"/>
              <a:gd name="connsiteY113" fmla="*/ 4788544 h 6056768"/>
              <a:gd name="connsiteX114" fmla="*/ 4807266 w 7045981"/>
              <a:gd name="connsiteY114" fmla="*/ 4735002 h 6056768"/>
              <a:gd name="connsiteX115" fmla="*/ 4659594 w 7045981"/>
              <a:gd name="connsiteY115" fmla="*/ 4679362 h 6056768"/>
              <a:gd name="connsiteX116" fmla="*/ 4441506 w 7045981"/>
              <a:gd name="connsiteY116" fmla="*/ 4615732 h 6056768"/>
              <a:gd name="connsiteX117" fmla="*/ 4219419 w 7045981"/>
              <a:gd name="connsiteY117" fmla="*/ 4577865 h 6056768"/>
              <a:gd name="connsiteX118" fmla="*/ 4218870 w 7045981"/>
              <a:gd name="connsiteY118" fmla="*/ 4663440 h 6056768"/>
              <a:gd name="connsiteX119" fmla="*/ 4241063 w 7045981"/>
              <a:gd name="connsiteY119" fmla="*/ 4756700 h 6056768"/>
              <a:gd name="connsiteX120" fmla="*/ 4318261 w 7045981"/>
              <a:gd name="connsiteY120" fmla="*/ 4961614 h 6056768"/>
              <a:gd name="connsiteX121" fmla="*/ 4401590 w 7045981"/>
              <a:gd name="connsiteY121" fmla="*/ 5147800 h 6056768"/>
              <a:gd name="connsiteX122" fmla="*/ 4341146 w 7045981"/>
              <a:gd name="connsiteY122" fmla="*/ 5234371 h 6056768"/>
              <a:gd name="connsiteX123" fmla="*/ 4191040 w 7045981"/>
              <a:gd name="connsiteY123" fmla="*/ 5327374 h 6056768"/>
              <a:gd name="connsiteX124" fmla="*/ 4093772 w 7045981"/>
              <a:gd name="connsiteY124" fmla="*/ 5383191 h 6056768"/>
              <a:gd name="connsiteX125" fmla="*/ 4246700 w 7045981"/>
              <a:gd name="connsiteY125" fmla="*/ 5550010 h 6056768"/>
              <a:gd name="connsiteX126" fmla="*/ 4369945 w 7045981"/>
              <a:gd name="connsiteY126" fmla="*/ 5665304 h 6056768"/>
              <a:gd name="connsiteX127" fmla="*/ 4455911 w 7045981"/>
              <a:gd name="connsiteY127" fmla="*/ 5763437 h 6056768"/>
              <a:gd name="connsiteX128" fmla="*/ 4417653 w 7045981"/>
              <a:gd name="connsiteY128" fmla="*/ 5876014 h 6056768"/>
              <a:gd name="connsiteX129" fmla="*/ 4365377 w 7045981"/>
              <a:gd name="connsiteY129" fmla="*/ 5989773 h 6056768"/>
              <a:gd name="connsiteX130" fmla="*/ 4250161 w 7045981"/>
              <a:gd name="connsiteY130" fmla="*/ 5957703 h 6056768"/>
              <a:gd name="connsiteX131" fmla="*/ 4075746 w 7045981"/>
              <a:gd name="connsiteY131" fmla="*/ 6015162 h 6056768"/>
              <a:gd name="connsiteX132" fmla="*/ 3938958 w 7045981"/>
              <a:gd name="connsiteY132" fmla="*/ 6056768 h 6056768"/>
              <a:gd name="connsiteX133" fmla="*/ 3825280 w 7045981"/>
              <a:gd name="connsiteY133" fmla="*/ 5951551 h 6056768"/>
              <a:gd name="connsiteX134" fmla="*/ 3713349 w 7045981"/>
              <a:gd name="connsiteY134" fmla="*/ 5839422 h 6056768"/>
              <a:gd name="connsiteX135" fmla="*/ 3606620 w 7045981"/>
              <a:gd name="connsiteY135" fmla="*/ 5665304 h 6056768"/>
              <a:gd name="connsiteX136" fmla="*/ 3507228 w 7045981"/>
              <a:gd name="connsiteY136" fmla="*/ 5486400 h 6056768"/>
              <a:gd name="connsiteX137" fmla="*/ 3449492 w 7045981"/>
              <a:gd name="connsiteY137" fmla="*/ 5402694 h 6056768"/>
              <a:gd name="connsiteX138" fmla="*/ 3440394 w 7045981"/>
              <a:gd name="connsiteY138" fmla="*/ 5311709 h 6056768"/>
              <a:gd name="connsiteX139" fmla="*/ 3399886 w 7045981"/>
              <a:gd name="connsiteY139" fmla="*/ 5267739 h 6056768"/>
              <a:gd name="connsiteX140" fmla="*/ 3360129 w 7045981"/>
              <a:gd name="connsiteY140" fmla="*/ 5224007 h 6056768"/>
              <a:gd name="connsiteX141" fmla="*/ 3313015 w 7045981"/>
              <a:gd name="connsiteY141" fmla="*/ 5143386 h 6056768"/>
              <a:gd name="connsiteX142" fmla="*/ 3238062 w 7045981"/>
              <a:gd name="connsiteY142" fmla="*/ 5093616 h 6056768"/>
              <a:gd name="connsiteX143" fmla="*/ 3208382 w 7045981"/>
              <a:gd name="connsiteY143" fmla="*/ 4965965 h 6056768"/>
              <a:gd name="connsiteX144" fmla="*/ 3267522 w 7045981"/>
              <a:gd name="connsiteY144" fmla="*/ 4861333 h 6056768"/>
              <a:gd name="connsiteX145" fmla="*/ 3185200 w 7045981"/>
              <a:gd name="connsiteY145" fmla="*/ 4738978 h 6056768"/>
              <a:gd name="connsiteX146" fmla="*/ 3085552 w 7045981"/>
              <a:gd name="connsiteY146" fmla="*/ 4652067 h 6056768"/>
              <a:gd name="connsiteX147" fmla="*/ 3076454 w 7045981"/>
              <a:gd name="connsiteY147" fmla="*/ 4488293 h 6056768"/>
              <a:gd name="connsiteX148" fmla="*/ 3176538 w 7045981"/>
              <a:gd name="connsiteY148" fmla="*/ 4297225 h 6056768"/>
              <a:gd name="connsiteX149" fmla="*/ 2985469 w 7045981"/>
              <a:gd name="connsiteY149" fmla="*/ 4297226 h 6056768"/>
              <a:gd name="connsiteX150" fmla="*/ 2876286 w 7045981"/>
              <a:gd name="connsiteY150" fmla="*/ 4233536 h 6056768"/>
              <a:gd name="connsiteX151" fmla="*/ 2830566 w 7045981"/>
              <a:gd name="connsiteY151" fmla="*/ 4138362 h 6056768"/>
              <a:gd name="connsiteX152" fmla="*/ 2876286 w 7045981"/>
              <a:gd name="connsiteY152" fmla="*/ 4001524 h 6056768"/>
              <a:gd name="connsiteX153" fmla="*/ 2859197 w 7045981"/>
              <a:gd name="connsiteY153" fmla="*/ 3848431 h 6056768"/>
              <a:gd name="connsiteX154" fmla="*/ 2855221 w 7045981"/>
              <a:gd name="connsiteY154" fmla="*/ 3745064 h 6056768"/>
              <a:gd name="connsiteX155" fmla="*/ 2844442 w 7045981"/>
              <a:gd name="connsiteY155" fmla="*/ 3414670 h 6056768"/>
              <a:gd name="connsiteX156" fmla="*/ 2879075 w 7045981"/>
              <a:gd name="connsiteY156" fmla="*/ 3315694 h 6056768"/>
              <a:gd name="connsiteX157" fmla="*/ 2898715 w 7045981"/>
              <a:gd name="connsiteY157" fmla="*/ 3219412 h 6056768"/>
              <a:gd name="connsiteX158" fmla="*/ 2728882 w 7045981"/>
              <a:gd name="connsiteY158" fmla="*/ 3266723 h 6056768"/>
              <a:gd name="connsiteX159" fmla="*/ 2571486 w 7045981"/>
              <a:gd name="connsiteY159" fmla="*/ 3332784 h 6056768"/>
              <a:gd name="connsiteX160" fmla="*/ 2572950 w 7045981"/>
              <a:gd name="connsiteY160" fmla="*/ 3423037 h 6056768"/>
              <a:gd name="connsiteX161" fmla="*/ 2579589 w 7045981"/>
              <a:gd name="connsiteY161" fmla="*/ 3582031 h 6056768"/>
              <a:gd name="connsiteX162" fmla="*/ 2462624 w 7045981"/>
              <a:gd name="connsiteY162" fmla="*/ 3824071 h 6056768"/>
              <a:gd name="connsiteX163" fmla="*/ 2394046 w 7045981"/>
              <a:gd name="connsiteY163" fmla="*/ 3884212 h 6056768"/>
              <a:gd name="connsiteX164" fmla="*/ 2296727 w 7045981"/>
              <a:gd name="connsiteY164" fmla="*/ 4020891 h 6056768"/>
              <a:gd name="connsiteX165" fmla="*/ 2143856 w 7045981"/>
              <a:gd name="connsiteY165" fmla="*/ 3951482 h 6056768"/>
              <a:gd name="connsiteX166" fmla="*/ 2081159 w 7045981"/>
              <a:gd name="connsiteY166" fmla="*/ 3857389 h 6056768"/>
              <a:gd name="connsiteX167" fmla="*/ 1975534 w 7045981"/>
              <a:gd name="connsiteY167" fmla="*/ 3714921 h 6056768"/>
              <a:gd name="connsiteX168" fmla="*/ 1841430 w 7045981"/>
              <a:gd name="connsiteY168" fmla="*/ 3673503 h 6056768"/>
              <a:gd name="connsiteX169" fmla="*/ 1722160 w 7045981"/>
              <a:gd name="connsiteY169" fmla="*/ 3629770 h 6056768"/>
              <a:gd name="connsiteX170" fmla="*/ 1577760 w 7045981"/>
              <a:gd name="connsiteY170" fmla="*/ 3580909 h 6056768"/>
              <a:gd name="connsiteX171" fmla="*/ 1348449 w 7045981"/>
              <a:gd name="connsiteY171" fmla="*/ 3419061 h 6056768"/>
              <a:gd name="connsiteX172" fmla="*/ 1221228 w 7045981"/>
              <a:gd name="connsiteY172" fmla="*/ 3315694 h 6056768"/>
              <a:gd name="connsiteX173" fmla="*/ 1121837 w 7045981"/>
              <a:gd name="connsiteY173" fmla="*/ 3244132 h 6056768"/>
              <a:gd name="connsiteX174" fmla="*/ 1002567 w 7045981"/>
              <a:gd name="connsiteY174" fmla="*/ 3152692 h 6056768"/>
              <a:gd name="connsiteX175" fmla="*/ 877752 w 7045981"/>
              <a:gd name="connsiteY175" fmla="*/ 3072899 h 6056768"/>
              <a:gd name="connsiteX176" fmla="*/ 792728 w 7045981"/>
              <a:gd name="connsiteY176" fmla="*/ 3027983 h 6056768"/>
              <a:gd name="connsiteX177" fmla="*/ 744150 w 7045981"/>
              <a:gd name="connsiteY177" fmla="*/ 3124863 h 6056768"/>
              <a:gd name="connsiteX178" fmla="*/ 692466 w 7045981"/>
              <a:gd name="connsiteY178" fmla="*/ 3037398 h 6056768"/>
              <a:gd name="connsiteX179" fmla="*/ 658812 w 7045981"/>
              <a:gd name="connsiteY179" fmla="*/ 2924792 h 6056768"/>
              <a:gd name="connsiteX180" fmla="*/ 454280 w 7045981"/>
              <a:gd name="connsiteY180" fmla="*/ 2793899 h 6056768"/>
              <a:gd name="connsiteX181" fmla="*/ 569814 w 7045981"/>
              <a:gd name="connsiteY181" fmla="*/ 2654944 h 6056768"/>
              <a:gd name="connsiteX182" fmla="*/ 668931 w 7045981"/>
              <a:gd name="connsiteY182" fmla="*/ 2612727 h 6056768"/>
              <a:gd name="connsiteX183" fmla="*/ 367695 w 7045981"/>
              <a:gd name="connsiteY183" fmla="*/ 2384831 h 6056768"/>
              <a:gd name="connsiteX184" fmla="*/ 386589 w 7045981"/>
              <a:gd name="connsiteY184" fmla="*/ 2243919 h 6056768"/>
              <a:gd name="connsiteX185" fmla="*/ 269757 w 7045981"/>
              <a:gd name="connsiteY185" fmla="*/ 1987464 h 6056768"/>
              <a:gd name="connsiteX186" fmla="*/ 110248 w 7045981"/>
              <a:gd name="connsiteY186" fmla="*/ 1653163 h 6056768"/>
              <a:gd name="connsiteX187" fmla="*/ 105020 w 7045981"/>
              <a:gd name="connsiteY187" fmla="*/ 1572510 h 6056768"/>
              <a:gd name="connsiteX188" fmla="*/ 333819 w 7045981"/>
              <a:gd name="connsiteY188" fmla="*/ 1361368 h 6056768"/>
              <a:gd name="connsiteX189" fmla="*/ 81057 w 7045981"/>
              <a:gd name="connsiteY189" fmla="*/ 1235825 h 6056768"/>
              <a:gd name="connsiteX190" fmla="*/ 216193 w 7045981"/>
              <a:gd name="connsiteY190" fmla="*/ 948839 h 6056768"/>
              <a:gd name="connsiteX191" fmla="*/ 143783 w 7045981"/>
              <a:gd name="connsiteY191" fmla="*/ 710023 h 6056768"/>
              <a:gd name="connsiteX192" fmla="*/ 27747 w 7045981"/>
              <a:gd name="connsiteY192" fmla="*/ 561519 h 6056768"/>
              <a:gd name="connsiteX193" fmla="*/ 0 w 7045981"/>
              <a:gd name="connsiteY193" fmla="*/ 188422 h 6056768"/>
              <a:gd name="connsiteX194" fmla="*/ 701 w 7045981"/>
              <a:gd name="connsiteY19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96796 w 7045981"/>
              <a:gd name="connsiteY16" fmla="*/ 570807 h 6056768"/>
              <a:gd name="connsiteX17" fmla="*/ 2742988 w 7045981"/>
              <a:gd name="connsiteY17" fmla="*/ 482808 h 6056768"/>
              <a:gd name="connsiteX18" fmla="*/ 2905680 w 7045981"/>
              <a:gd name="connsiteY18" fmla="*/ 483326 h 6056768"/>
              <a:gd name="connsiteX19" fmla="*/ 3031285 w 7045981"/>
              <a:gd name="connsiteY19" fmla="*/ 443132 h 6056768"/>
              <a:gd name="connsiteX20" fmla="*/ 3121590 w 7045981"/>
              <a:gd name="connsiteY20" fmla="*/ 473103 h 6056768"/>
              <a:gd name="connsiteX21" fmla="*/ 3195949 w 7045981"/>
              <a:gd name="connsiteY21" fmla="*/ 497125 h 6056768"/>
              <a:gd name="connsiteX22" fmla="*/ 3443618 w 7045981"/>
              <a:gd name="connsiteY22" fmla="*/ 481054 h 6056768"/>
              <a:gd name="connsiteX23" fmla="*/ 3629161 w 7045981"/>
              <a:gd name="connsiteY23" fmla="*/ 478302 h 6056768"/>
              <a:gd name="connsiteX24" fmla="*/ 3745194 w 7045981"/>
              <a:gd name="connsiteY24" fmla="*/ 453106 h 6056768"/>
              <a:gd name="connsiteX25" fmla="*/ 3904287 w 7045981"/>
              <a:gd name="connsiteY25" fmla="*/ 400533 h 6056768"/>
              <a:gd name="connsiteX26" fmla="*/ 4009050 w 7045981"/>
              <a:gd name="connsiteY26" fmla="*/ 366671 h 6056768"/>
              <a:gd name="connsiteX27" fmla="*/ 4102826 w 7045981"/>
              <a:gd name="connsiteY27" fmla="*/ 376625 h 6056768"/>
              <a:gd name="connsiteX28" fmla="*/ 4153090 w 7045981"/>
              <a:gd name="connsiteY28" fmla="*/ 501016 h 6056768"/>
              <a:gd name="connsiteX29" fmla="*/ 4222846 w 7045981"/>
              <a:gd name="connsiteY29" fmla="*/ 481054 h 6056768"/>
              <a:gd name="connsiteX30" fmla="*/ 4300203 w 7045981"/>
              <a:gd name="connsiteY30" fmla="*/ 444007 h 6056768"/>
              <a:gd name="connsiteX31" fmla="*/ 4348568 w 7045981"/>
              <a:gd name="connsiteY31" fmla="*/ 468053 h 6056768"/>
              <a:gd name="connsiteX32" fmla="*/ 4522473 w 7045981"/>
              <a:gd name="connsiteY32" fmla="*/ 416424 h 6056768"/>
              <a:gd name="connsiteX33" fmla="*/ 4598827 w 7045981"/>
              <a:gd name="connsiteY33" fmla="*/ 337624 h 6056768"/>
              <a:gd name="connsiteX34" fmla="*/ 4664141 w 7045981"/>
              <a:gd name="connsiteY34" fmla="*/ 452048 h 6056768"/>
              <a:gd name="connsiteX35" fmla="*/ 4819193 w 7045981"/>
              <a:gd name="connsiteY35" fmla="*/ 489005 h 6056768"/>
              <a:gd name="connsiteX36" fmla="*/ 4823169 w 7045981"/>
              <a:gd name="connsiteY36" fmla="*/ 489005 h 6056768"/>
              <a:gd name="connsiteX37" fmla="*/ 4999344 w 7045981"/>
              <a:gd name="connsiteY37" fmla="*/ 503564 h 6056768"/>
              <a:gd name="connsiteX38" fmla="*/ 5057733 w 7045981"/>
              <a:gd name="connsiteY38" fmla="*/ 508883 h 6056768"/>
              <a:gd name="connsiteX39" fmla="*/ 5126366 w 7045981"/>
              <a:gd name="connsiteY39" fmla="*/ 518495 h 6056768"/>
              <a:gd name="connsiteX40" fmla="*/ 5236898 w 7045981"/>
              <a:gd name="connsiteY40" fmla="*/ 438108 h 6056768"/>
              <a:gd name="connsiteX41" fmla="*/ 5322309 w 7045981"/>
              <a:gd name="connsiteY41" fmla="*/ 543616 h 6056768"/>
              <a:gd name="connsiteX42" fmla="*/ 5439395 w 7045981"/>
              <a:gd name="connsiteY42" fmla="*/ 564543 h 6056768"/>
              <a:gd name="connsiteX43" fmla="*/ 5578541 w 7045981"/>
              <a:gd name="connsiteY43" fmla="*/ 584854 h 6056768"/>
              <a:gd name="connsiteX44" fmla="*/ 5689861 w 7045981"/>
              <a:gd name="connsiteY44" fmla="*/ 640080 h 6056768"/>
              <a:gd name="connsiteX45" fmla="*/ 5758845 w 7045981"/>
              <a:gd name="connsiteY45" fmla="*/ 670989 h 6056768"/>
              <a:gd name="connsiteX46" fmla="*/ 5839799 w 7045981"/>
              <a:gd name="connsiteY46" fmla="*/ 709414 h 6056768"/>
              <a:gd name="connsiteX47" fmla="*/ 5915161 w 7045981"/>
              <a:gd name="connsiteY47" fmla="*/ 649123 h 6056768"/>
              <a:gd name="connsiteX48" fmla="*/ 6083451 w 7045981"/>
              <a:gd name="connsiteY48" fmla="*/ 735496 h 6056768"/>
              <a:gd name="connsiteX49" fmla="*/ 6226661 w 7045981"/>
              <a:gd name="connsiteY49" fmla="*/ 809897 h 6056768"/>
              <a:gd name="connsiteX50" fmla="*/ 6241803 w 7045981"/>
              <a:gd name="connsiteY50" fmla="*/ 877051 h 6056768"/>
              <a:gd name="connsiteX51" fmla="*/ 6379212 w 7045981"/>
              <a:gd name="connsiteY51" fmla="*/ 876186 h 6056768"/>
              <a:gd name="connsiteX52" fmla="*/ 6492943 w 7045981"/>
              <a:gd name="connsiteY52" fmla="*/ 967172 h 6056768"/>
              <a:gd name="connsiteX53" fmla="*/ 6561182 w 7045981"/>
              <a:gd name="connsiteY53" fmla="*/ 1058156 h 6056768"/>
              <a:gd name="connsiteX54" fmla="*/ 6656716 w 7045981"/>
              <a:gd name="connsiteY54" fmla="*/ 1194635 h 6056768"/>
              <a:gd name="connsiteX55" fmla="*/ 6781565 w 7045981"/>
              <a:gd name="connsiteY55" fmla="*/ 1090831 h 6056768"/>
              <a:gd name="connsiteX56" fmla="*/ 6822922 w 7045981"/>
              <a:gd name="connsiteY56" fmla="*/ 1184744 h 6056768"/>
              <a:gd name="connsiteX57" fmla="*/ 6853485 w 7045981"/>
              <a:gd name="connsiteY57" fmla="*/ 1286164 h 6056768"/>
              <a:gd name="connsiteX58" fmla="*/ 6852334 w 7045981"/>
              <a:gd name="connsiteY58" fmla="*/ 1408448 h 6056768"/>
              <a:gd name="connsiteX59" fmla="*/ 6945614 w 7045981"/>
              <a:gd name="connsiteY59" fmla="*/ 1481147 h 6056768"/>
              <a:gd name="connsiteX60" fmla="*/ 6874606 w 7045981"/>
              <a:gd name="connsiteY60" fmla="*/ 1594237 h 6056768"/>
              <a:gd name="connsiteX61" fmla="*/ 6804441 w 7045981"/>
              <a:gd name="connsiteY61" fmla="*/ 1709225 h 6056768"/>
              <a:gd name="connsiteX62" fmla="*/ 6746439 w 7045981"/>
              <a:gd name="connsiteY62" fmla="*/ 1834232 h 6056768"/>
              <a:gd name="connsiteX63" fmla="*/ 6849259 w 7045981"/>
              <a:gd name="connsiteY63" fmla="*/ 1869248 h 6056768"/>
              <a:gd name="connsiteX64" fmla="*/ 6907787 w 7045981"/>
              <a:gd name="connsiteY64" fmla="*/ 1959230 h 6056768"/>
              <a:gd name="connsiteX65" fmla="*/ 6859707 w 7045981"/>
              <a:gd name="connsiteY65" fmla="*/ 2035796 h 6056768"/>
              <a:gd name="connsiteX66" fmla="*/ 6885748 w 7045981"/>
              <a:gd name="connsiteY66" fmla="*/ 2081226 h 6056768"/>
              <a:gd name="connsiteX67" fmla="*/ 7020976 w 7045981"/>
              <a:gd name="connsiteY67" fmla="*/ 2274409 h 6056768"/>
              <a:gd name="connsiteX68" fmla="*/ 7036149 w 7045981"/>
              <a:gd name="connsiteY68" fmla="*/ 2368387 h 6056768"/>
              <a:gd name="connsiteX69" fmla="*/ 6911473 w 7045981"/>
              <a:gd name="connsiteY69" fmla="*/ 2523016 h 6056768"/>
              <a:gd name="connsiteX70" fmla="*/ 6947868 w 7045981"/>
              <a:gd name="connsiteY70" fmla="*/ 2563959 h 6056768"/>
              <a:gd name="connsiteX71" fmla="*/ 6875080 w 7045981"/>
              <a:gd name="connsiteY71" fmla="*/ 2645845 h 6056768"/>
              <a:gd name="connsiteX72" fmla="*/ 6820488 w 7045981"/>
              <a:gd name="connsiteY72" fmla="*/ 2636747 h 6056768"/>
              <a:gd name="connsiteX73" fmla="*/ 6737385 w 7045981"/>
              <a:gd name="connsiteY73" fmla="*/ 2748633 h 6056768"/>
              <a:gd name="connsiteX74" fmla="*/ 6775214 w 7045981"/>
              <a:gd name="connsiteY74" fmla="*/ 2834640 h 6056768"/>
              <a:gd name="connsiteX75" fmla="*/ 6820488 w 7045981"/>
              <a:gd name="connsiteY75" fmla="*/ 2941547 h 6056768"/>
              <a:gd name="connsiteX76" fmla="*/ 6840672 w 7045981"/>
              <a:gd name="connsiteY76" fmla="*/ 2995626 h 6056768"/>
              <a:gd name="connsiteX77" fmla="*/ 6870630 w 7045981"/>
              <a:gd name="connsiteY77" fmla="*/ 3065228 h 6056768"/>
              <a:gd name="connsiteX78" fmla="*/ 6909400 w 7045981"/>
              <a:gd name="connsiteY78" fmla="*/ 3210359 h 6056768"/>
              <a:gd name="connsiteX79" fmla="*/ 6829587 w 7045981"/>
              <a:gd name="connsiteY79" fmla="*/ 3241799 h 6056768"/>
              <a:gd name="connsiteX80" fmla="*/ 6803044 w 7045981"/>
              <a:gd name="connsiteY80" fmla="*/ 3383280 h 6056768"/>
              <a:gd name="connsiteX81" fmla="*/ 6778057 w 7045981"/>
              <a:gd name="connsiteY81" fmla="*/ 3491017 h 6056768"/>
              <a:gd name="connsiteX82" fmla="*/ 6711604 w 7045981"/>
              <a:gd name="connsiteY82" fmla="*/ 3578087 h 6056768"/>
              <a:gd name="connsiteX83" fmla="*/ 6632718 w 7045981"/>
              <a:gd name="connsiteY83" fmla="*/ 3680930 h 6056768"/>
              <a:gd name="connsiteX84" fmla="*/ 6547533 w 7045981"/>
              <a:gd name="connsiteY84" fmla="*/ 3642133 h 6056768"/>
              <a:gd name="connsiteX85" fmla="*/ 6449211 w 7045981"/>
              <a:gd name="connsiteY85" fmla="*/ 3705308 h 6056768"/>
              <a:gd name="connsiteX86" fmla="*/ 6338987 w 7045981"/>
              <a:gd name="connsiteY86" fmla="*/ 3785366 h 6056768"/>
              <a:gd name="connsiteX87" fmla="*/ 6238501 w 7045981"/>
              <a:gd name="connsiteY87" fmla="*/ 3697357 h 6056768"/>
              <a:gd name="connsiteX88" fmla="*/ 6149696 w 7045981"/>
              <a:gd name="connsiteY88" fmla="*/ 3628581 h 6056768"/>
              <a:gd name="connsiteX89" fmla="*/ 6088058 w 7045981"/>
              <a:gd name="connsiteY89" fmla="*/ 3501106 h 6056768"/>
              <a:gd name="connsiteX90" fmla="*/ 5940860 w 7045981"/>
              <a:gd name="connsiteY90" fmla="*/ 3314451 h 6056768"/>
              <a:gd name="connsiteX91" fmla="*/ 5874246 w 7045981"/>
              <a:gd name="connsiteY91" fmla="*/ 3250895 h 6056768"/>
              <a:gd name="connsiteX92" fmla="*/ 5813106 w 7045981"/>
              <a:gd name="connsiteY92" fmla="*/ 3299791 h 6056768"/>
              <a:gd name="connsiteX93" fmla="*/ 5753528 w 7045981"/>
              <a:gd name="connsiteY93" fmla="*/ 3352807 h 6056768"/>
              <a:gd name="connsiteX94" fmla="*/ 5674077 w 7045981"/>
              <a:gd name="connsiteY94" fmla="*/ 3487457 h 6056768"/>
              <a:gd name="connsiteX95" fmla="*/ 5551381 w 7045981"/>
              <a:gd name="connsiteY95" fmla="*/ 3500069 h 6056768"/>
              <a:gd name="connsiteX96" fmla="*/ 5446614 w 7045981"/>
              <a:gd name="connsiteY96" fmla="*/ 3501106 h 6056768"/>
              <a:gd name="connsiteX97" fmla="*/ 5346531 w 7045981"/>
              <a:gd name="connsiteY97" fmla="*/ 3432867 h 6056768"/>
              <a:gd name="connsiteX98" fmla="*/ 5247823 w 7045981"/>
              <a:gd name="connsiteY98" fmla="*/ 3505174 h 6056768"/>
              <a:gd name="connsiteX99" fmla="*/ 5184953 w 7045981"/>
              <a:gd name="connsiteY99" fmla="*/ 3458817 h 6056768"/>
              <a:gd name="connsiteX100" fmla="*/ 5091773 w 7045981"/>
              <a:gd name="connsiteY100" fmla="*/ 3378809 h 6056768"/>
              <a:gd name="connsiteX101" fmla="*/ 4974244 w 7045981"/>
              <a:gd name="connsiteY101" fmla="*/ 3260035 h 6056768"/>
              <a:gd name="connsiteX102" fmla="*/ 4899531 w 7045981"/>
              <a:gd name="connsiteY102" fmla="*/ 3300893 h 6056768"/>
              <a:gd name="connsiteX103" fmla="*/ 4831120 w 7045981"/>
              <a:gd name="connsiteY103" fmla="*/ 3367378 h 6056768"/>
              <a:gd name="connsiteX104" fmla="*/ 4822328 w 7045981"/>
              <a:gd name="connsiteY104" fmla="*/ 3468728 h 6056768"/>
              <a:gd name="connsiteX105" fmla="*/ 4862926 w 7045981"/>
              <a:gd name="connsiteY105" fmla="*/ 3597965 h 6056768"/>
              <a:gd name="connsiteX106" fmla="*/ 4906658 w 7045981"/>
              <a:gd name="connsiteY106" fmla="*/ 3709284 h 6056768"/>
              <a:gd name="connsiteX107" fmla="*/ 4924252 w 7045981"/>
              <a:gd name="connsiteY107" fmla="*/ 3873034 h 6056768"/>
              <a:gd name="connsiteX108" fmla="*/ 4870877 w 7045981"/>
              <a:gd name="connsiteY108" fmla="*/ 4063117 h 6056768"/>
              <a:gd name="connsiteX109" fmla="*/ 4890477 w 7045981"/>
              <a:gd name="connsiteY109" fmla="*/ 4215293 h 6056768"/>
              <a:gd name="connsiteX110" fmla="*/ 4926536 w 7045981"/>
              <a:gd name="connsiteY110" fmla="*/ 4373217 h 6056768"/>
              <a:gd name="connsiteX111" fmla="*/ 4974244 w 7045981"/>
              <a:gd name="connsiteY111" fmla="*/ 4512365 h 6056768"/>
              <a:gd name="connsiteX112" fmla="*/ 5025927 w 7045981"/>
              <a:gd name="connsiteY112" fmla="*/ 4651513 h 6056768"/>
              <a:gd name="connsiteX113" fmla="*/ 5053440 w 7045981"/>
              <a:gd name="connsiteY113" fmla="*/ 4749448 h 6056768"/>
              <a:gd name="connsiteX114" fmla="*/ 4914352 w 7045981"/>
              <a:gd name="connsiteY114" fmla="*/ 4788544 h 6056768"/>
              <a:gd name="connsiteX115" fmla="*/ 4807266 w 7045981"/>
              <a:gd name="connsiteY115" fmla="*/ 4735002 h 6056768"/>
              <a:gd name="connsiteX116" fmla="*/ 4659594 w 7045981"/>
              <a:gd name="connsiteY116" fmla="*/ 4679362 h 6056768"/>
              <a:gd name="connsiteX117" fmla="*/ 4441506 w 7045981"/>
              <a:gd name="connsiteY117" fmla="*/ 4615732 h 6056768"/>
              <a:gd name="connsiteX118" fmla="*/ 4219419 w 7045981"/>
              <a:gd name="connsiteY118" fmla="*/ 4577865 h 6056768"/>
              <a:gd name="connsiteX119" fmla="*/ 4218870 w 7045981"/>
              <a:gd name="connsiteY119" fmla="*/ 4663440 h 6056768"/>
              <a:gd name="connsiteX120" fmla="*/ 4241063 w 7045981"/>
              <a:gd name="connsiteY120" fmla="*/ 4756700 h 6056768"/>
              <a:gd name="connsiteX121" fmla="*/ 4318261 w 7045981"/>
              <a:gd name="connsiteY121" fmla="*/ 4961614 h 6056768"/>
              <a:gd name="connsiteX122" fmla="*/ 4401590 w 7045981"/>
              <a:gd name="connsiteY122" fmla="*/ 5147800 h 6056768"/>
              <a:gd name="connsiteX123" fmla="*/ 4341146 w 7045981"/>
              <a:gd name="connsiteY123" fmla="*/ 5234371 h 6056768"/>
              <a:gd name="connsiteX124" fmla="*/ 4191040 w 7045981"/>
              <a:gd name="connsiteY124" fmla="*/ 5327374 h 6056768"/>
              <a:gd name="connsiteX125" fmla="*/ 4093772 w 7045981"/>
              <a:gd name="connsiteY125" fmla="*/ 5383191 h 6056768"/>
              <a:gd name="connsiteX126" fmla="*/ 4246700 w 7045981"/>
              <a:gd name="connsiteY126" fmla="*/ 5550010 h 6056768"/>
              <a:gd name="connsiteX127" fmla="*/ 4369945 w 7045981"/>
              <a:gd name="connsiteY127" fmla="*/ 5665304 h 6056768"/>
              <a:gd name="connsiteX128" fmla="*/ 4455911 w 7045981"/>
              <a:gd name="connsiteY128" fmla="*/ 5763437 h 6056768"/>
              <a:gd name="connsiteX129" fmla="*/ 4417653 w 7045981"/>
              <a:gd name="connsiteY129" fmla="*/ 5876014 h 6056768"/>
              <a:gd name="connsiteX130" fmla="*/ 4365377 w 7045981"/>
              <a:gd name="connsiteY130" fmla="*/ 5989773 h 6056768"/>
              <a:gd name="connsiteX131" fmla="*/ 4250161 w 7045981"/>
              <a:gd name="connsiteY131" fmla="*/ 5957703 h 6056768"/>
              <a:gd name="connsiteX132" fmla="*/ 4075746 w 7045981"/>
              <a:gd name="connsiteY132" fmla="*/ 6015162 h 6056768"/>
              <a:gd name="connsiteX133" fmla="*/ 3938958 w 7045981"/>
              <a:gd name="connsiteY133" fmla="*/ 6056768 h 6056768"/>
              <a:gd name="connsiteX134" fmla="*/ 3825280 w 7045981"/>
              <a:gd name="connsiteY134" fmla="*/ 5951551 h 6056768"/>
              <a:gd name="connsiteX135" fmla="*/ 3713349 w 7045981"/>
              <a:gd name="connsiteY135" fmla="*/ 5839422 h 6056768"/>
              <a:gd name="connsiteX136" fmla="*/ 3606620 w 7045981"/>
              <a:gd name="connsiteY136" fmla="*/ 5665304 h 6056768"/>
              <a:gd name="connsiteX137" fmla="*/ 3507228 w 7045981"/>
              <a:gd name="connsiteY137" fmla="*/ 5486400 h 6056768"/>
              <a:gd name="connsiteX138" fmla="*/ 3449492 w 7045981"/>
              <a:gd name="connsiteY138" fmla="*/ 5402694 h 6056768"/>
              <a:gd name="connsiteX139" fmla="*/ 3440394 w 7045981"/>
              <a:gd name="connsiteY139" fmla="*/ 5311709 h 6056768"/>
              <a:gd name="connsiteX140" fmla="*/ 3399886 w 7045981"/>
              <a:gd name="connsiteY140" fmla="*/ 5267739 h 6056768"/>
              <a:gd name="connsiteX141" fmla="*/ 3360129 w 7045981"/>
              <a:gd name="connsiteY141" fmla="*/ 5224007 h 6056768"/>
              <a:gd name="connsiteX142" fmla="*/ 3313015 w 7045981"/>
              <a:gd name="connsiteY142" fmla="*/ 5143386 h 6056768"/>
              <a:gd name="connsiteX143" fmla="*/ 3238062 w 7045981"/>
              <a:gd name="connsiteY143" fmla="*/ 5093616 h 6056768"/>
              <a:gd name="connsiteX144" fmla="*/ 3208382 w 7045981"/>
              <a:gd name="connsiteY144" fmla="*/ 4965965 h 6056768"/>
              <a:gd name="connsiteX145" fmla="*/ 3267522 w 7045981"/>
              <a:gd name="connsiteY145" fmla="*/ 4861333 h 6056768"/>
              <a:gd name="connsiteX146" fmla="*/ 3185200 w 7045981"/>
              <a:gd name="connsiteY146" fmla="*/ 4738978 h 6056768"/>
              <a:gd name="connsiteX147" fmla="*/ 3085552 w 7045981"/>
              <a:gd name="connsiteY147" fmla="*/ 4652067 h 6056768"/>
              <a:gd name="connsiteX148" fmla="*/ 3076454 w 7045981"/>
              <a:gd name="connsiteY148" fmla="*/ 4488293 h 6056768"/>
              <a:gd name="connsiteX149" fmla="*/ 3176538 w 7045981"/>
              <a:gd name="connsiteY149" fmla="*/ 4297225 h 6056768"/>
              <a:gd name="connsiteX150" fmla="*/ 2985469 w 7045981"/>
              <a:gd name="connsiteY150" fmla="*/ 4297226 h 6056768"/>
              <a:gd name="connsiteX151" fmla="*/ 2876286 w 7045981"/>
              <a:gd name="connsiteY151" fmla="*/ 4233536 h 6056768"/>
              <a:gd name="connsiteX152" fmla="*/ 2830566 w 7045981"/>
              <a:gd name="connsiteY152" fmla="*/ 4138362 h 6056768"/>
              <a:gd name="connsiteX153" fmla="*/ 2876286 w 7045981"/>
              <a:gd name="connsiteY153" fmla="*/ 4001524 h 6056768"/>
              <a:gd name="connsiteX154" fmla="*/ 2859197 w 7045981"/>
              <a:gd name="connsiteY154" fmla="*/ 3848431 h 6056768"/>
              <a:gd name="connsiteX155" fmla="*/ 2855221 w 7045981"/>
              <a:gd name="connsiteY155" fmla="*/ 3745064 h 6056768"/>
              <a:gd name="connsiteX156" fmla="*/ 2844442 w 7045981"/>
              <a:gd name="connsiteY156" fmla="*/ 3414670 h 6056768"/>
              <a:gd name="connsiteX157" fmla="*/ 2879075 w 7045981"/>
              <a:gd name="connsiteY157" fmla="*/ 3315694 h 6056768"/>
              <a:gd name="connsiteX158" fmla="*/ 2898715 w 7045981"/>
              <a:gd name="connsiteY158" fmla="*/ 3219412 h 6056768"/>
              <a:gd name="connsiteX159" fmla="*/ 2728882 w 7045981"/>
              <a:gd name="connsiteY159" fmla="*/ 3266723 h 6056768"/>
              <a:gd name="connsiteX160" fmla="*/ 2571486 w 7045981"/>
              <a:gd name="connsiteY160" fmla="*/ 3332784 h 6056768"/>
              <a:gd name="connsiteX161" fmla="*/ 2572950 w 7045981"/>
              <a:gd name="connsiteY161" fmla="*/ 3423037 h 6056768"/>
              <a:gd name="connsiteX162" fmla="*/ 2579589 w 7045981"/>
              <a:gd name="connsiteY162" fmla="*/ 3582031 h 6056768"/>
              <a:gd name="connsiteX163" fmla="*/ 2462624 w 7045981"/>
              <a:gd name="connsiteY163" fmla="*/ 3824071 h 6056768"/>
              <a:gd name="connsiteX164" fmla="*/ 2394046 w 7045981"/>
              <a:gd name="connsiteY164" fmla="*/ 3884212 h 6056768"/>
              <a:gd name="connsiteX165" fmla="*/ 2296727 w 7045981"/>
              <a:gd name="connsiteY165" fmla="*/ 4020891 h 6056768"/>
              <a:gd name="connsiteX166" fmla="*/ 2143856 w 7045981"/>
              <a:gd name="connsiteY166" fmla="*/ 3951482 h 6056768"/>
              <a:gd name="connsiteX167" fmla="*/ 2081159 w 7045981"/>
              <a:gd name="connsiteY167" fmla="*/ 3857389 h 6056768"/>
              <a:gd name="connsiteX168" fmla="*/ 1975534 w 7045981"/>
              <a:gd name="connsiteY168" fmla="*/ 3714921 h 6056768"/>
              <a:gd name="connsiteX169" fmla="*/ 1841430 w 7045981"/>
              <a:gd name="connsiteY169" fmla="*/ 3673503 h 6056768"/>
              <a:gd name="connsiteX170" fmla="*/ 1722160 w 7045981"/>
              <a:gd name="connsiteY170" fmla="*/ 3629770 h 6056768"/>
              <a:gd name="connsiteX171" fmla="*/ 1577760 w 7045981"/>
              <a:gd name="connsiteY171" fmla="*/ 3580909 h 6056768"/>
              <a:gd name="connsiteX172" fmla="*/ 1348449 w 7045981"/>
              <a:gd name="connsiteY172" fmla="*/ 3419061 h 6056768"/>
              <a:gd name="connsiteX173" fmla="*/ 1221228 w 7045981"/>
              <a:gd name="connsiteY173" fmla="*/ 3315694 h 6056768"/>
              <a:gd name="connsiteX174" fmla="*/ 1121837 w 7045981"/>
              <a:gd name="connsiteY174" fmla="*/ 3244132 h 6056768"/>
              <a:gd name="connsiteX175" fmla="*/ 1002567 w 7045981"/>
              <a:gd name="connsiteY175" fmla="*/ 3152692 h 6056768"/>
              <a:gd name="connsiteX176" fmla="*/ 877752 w 7045981"/>
              <a:gd name="connsiteY176" fmla="*/ 3072899 h 6056768"/>
              <a:gd name="connsiteX177" fmla="*/ 792728 w 7045981"/>
              <a:gd name="connsiteY177" fmla="*/ 3027983 h 6056768"/>
              <a:gd name="connsiteX178" fmla="*/ 744150 w 7045981"/>
              <a:gd name="connsiteY178" fmla="*/ 3124863 h 6056768"/>
              <a:gd name="connsiteX179" fmla="*/ 692466 w 7045981"/>
              <a:gd name="connsiteY179" fmla="*/ 3037398 h 6056768"/>
              <a:gd name="connsiteX180" fmla="*/ 658812 w 7045981"/>
              <a:gd name="connsiteY180" fmla="*/ 2924792 h 6056768"/>
              <a:gd name="connsiteX181" fmla="*/ 454280 w 7045981"/>
              <a:gd name="connsiteY181" fmla="*/ 2793899 h 6056768"/>
              <a:gd name="connsiteX182" fmla="*/ 569814 w 7045981"/>
              <a:gd name="connsiteY182" fmla="*/ 2654944 h 6056768"/>
              <a:gd name="connsiteX183" fmla="*/ 668931 w 7045981"/>
              <a:gd name="connsiteY183" fmla="*/ 2612727 h 6056768"/>
              <a:gd name="connsiteX184" fmla="*/ 367695 w 7045981"/>
              <a:gd name="connsiteY184" fmla="*/ 2384831 h 6056768"/>
              <a:gd name="connsiteX185" fmla="*/ 386589 w 7045981"/>
              <a:gd name="connsiteY185" fmla="*/ 2243919 h 6056768"/>
              <a:gd name="connsiteX186" fmla="*/ 269757 w 7045981"/>
              <a:gd name="connsiteY186" fmla="*/ 1987464 h 6056768"/>
              <a:gd name="connsiteX187" fmla="*/ 110248 w 7045981"/>
              <a:gd name="connsiteY187" fmla="*/ 1653163 h 6056768"/>
              <a:gd name="connsiteX188" fmla="*/ 105020 w 7045981"/>
              <a:gd name="connsiteY188" fmla="*/ 1572510 h 6056768"/>
              <a:gd name="connsiteX189" fmla="*/ 333819 w 7045981"/>
              <a:gd name="connsiteY189" fmla="*/ 1361368 h 6056768"/>
              <a:gd name="connsiteX190" fmla="*/ 81057 w 7045981"/>
              <a:gd name="connsiteY190" fmla="*/ 1235825 h 6056768"/>
              <a:gd name="connsiteX191" fmla="*/ 216193 w 7045981"/>
              <a:gd name="connsiteY191" fmla="*/ 948839 h 6056768"/>
              <a:gd name="connsiteX192" fmla="*/ 143783 w 7045981"/>
              <a:gd name="connsiteY192" fmla="*/ 710023 h 6056768"/>
              <a:gd name="connsiteX193" fmla="*/ 27747 w 7045981"/>
              <a:gd name="connsiteY193" fmla="*/ 561519 h 6056768"/>
              <a:gd name="connsiteX194" fmla="*/ 0 w 7045981"/>
              <a:gd name="connsiteY194" fmla="*/ 188422 h 6056768"/>
              <a:gd name="connsiteX195" fmla="*/ 701 w 7045981"/>
              <a:gd name="connsiteY19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572103 w 7045981"/>
              <a:gd name="connsiteY15" fmla="*/ 694200 h 6056768"/>
              <a:gd name="connsiteX16" fmla="*/ 2640536 w 7045981"/>
              <a:gd name="connsiteY16" fmla="*/ 616226 h 6056768"/>
              <a:gd name="connsiteX17" fmla="*/ 2696796 w 7045981"/>
              <a:gd name="connsiteY17" fmla="*/ 570807 h 6056768"/>
              <a:gd name="connsiteX18" fmla="*/ 2742988 w 7045981"/>
              <a:gd name="connsiteY18" fmla="*/ 482808 h 6056768"/>
              <a:gd name="connsiteX19" fmla="*/ 2905680 w 7045981"/>
              <a:gd name="connsiteY19" fmla="*/ 483326 h 6056768"/>
              <a:gd name="connsiteX20" fmla="*/ 3031285 w 7045981"/>
              <a:gd name="connsiteY20" fmla="*/ 443132 h 6056768"/>
              <a:gd name="connsiteX21" fmla="*/ 3121590 w 7045981"/>
              <a:gd name="connsiteY21" fmla="*/ 473103 h 6056768"/>
              <a:gd name="connsiteX22" fmla="*/ 3195949 w 7045981"/>
              <a:gd name="connsiteY22" fmla="*/ 497125 h 6056768"/>
              <a:gd name="connsiteX23" fmla="*/ 3443618 w 7045981"/>
              <a:gd name="connsiteY23" fmla="*/ 481054 h 6056768"/>
              <a:gd name="connsiteX24" fmla="*/ 3629161 w 7045981"/>
              <a:gd name="connsiteY24" fmla="*/ 478302 h 6056768"/>
              <a:gd name="connsiteX25" fmla="*/ 3745194 w 7045981"/>
              <a:gd name="connsiteY25" fmla="*/ 453106 h 6056768"/>
              <a:gd name="connsiteX26" fmla="*/ 3904287 w 7045981"/>
              <a:gd name="connsiteY26" fmla="*/ 400533 h 6056768"/>
              <a:gd name="connsiteX27" fmla="*/ 4009050 w 7045981"/>
              <a:gd name="connsiteY27" fmla="*/ 366671 h 6056768"/>
              <a:gd name="connsiteX28" fmla="*/ 4102826 w 7045981"/>
              <a:gd name="connsiteY28" fmla="*/ 376625 h 6056768"/>
              <a:gd name="connsiteX29" fmla="*/ 4153090 w 7045981"/>
              <a:gd name="connsiteY29" fmla="*/ 501016 h 6056768"/>
              <a:gd name="connsiteX30" fmla="*/ 4222846 w 7045981"/>
              <a:gd name="connsiteY30" fmla="*/ 481054 h 6056768"/>
              <a:gd name="connsiteX31" fmla="*/ 4300203 w 7045981"/>
              <a:gd name="connsiteY31" fmla="*/ 444007 h 6056768"/>
              <a:gd name="connsiteX32" fmla="*/ 4348568 w 7045981"/>
              <a:gd name="connsiteY32" fmla="*/ 468053 h 6056768"/>
              <a:gd name="connsiteX33" fmla="*/ 4522473 w 7045981"/>
              <a:gd name="connsiteY33" fmla="*/ 416424 h 6056768"/>
              <a:gd name="connsiteX34" fmla="*/ 4598827 w 7045981"/>
              <a:gd name="connsiteY34" fmla="*/ 337624 h 6056768"/>
              <a:gd name="connsiteX35" fmla="*/ 4664141 w 7045981"/>
              <a:gd name="connsiteY35" fmla="*/ 452048 h 6056768"/>
              <a:gd name="connsiteX36" fmla="*/ 4819193 w 7045981"/>
              <a:gd name="connsiteY36" fmla="*/ 489005 h 6056768"/>
              <a:gd name="connsiteX37" fmla="*/ 4823169 w 7045981"/>
              <a:gd name="connsiteY37" fmla="*/ 489005 h 6056768"/>
              <a:gd name="connsiteX38" fmla="*/ 4999344 w 7045981"/>
              <a:gd name="connsiteY38" fmla="*/ 503564 h 6056768"/>
              <a:gd name="connsiteX39" fmla="*/ 5057733 w 7045981"/>
              <a:gd name="connsiteY39" fmla="*/ 508883 h 6056768"/>
              <a:gd name="connsiteX40" fmla="*/ 5126366 w 7045981"/>
              <a:gd name="connsiteY40" fmla="*/ 518495 h 6056768"/>
              <a:gd name="connsiteX41" fmla="*/ 5236898 w 7045981"/>
              <a:gd name="connsiteY41" fmla="*/ 438108 h 6056768"/>
              <a:gd name="connsiteX42" fmla="*/ 5322309 w 7045981"/>
              <a:gd name="connsiteY42" fmla="*/ 543616 h 6056768"/>
              <a:gd name="connsiteX43" fmla="*/ 5439395 w 7045981"/>
              <a:gd name="connsiteY43" fmla="*/ 564543 h 6056768"/>
              <a:gd name="connsiteX44" fmla="*/ 5578541 w 7045981"/>
              <a:gd name="connsiteY44" fmla="*/ 584854 h 6056768"/>
              <a:gd name="connsiteX45" fmla="*/ 5689861 w 7045981"/>
              <a:gd name="connsiteY45" fmla="*/ 640080 h 6056768"/>
              <a:gd name="connsiteX46" fmla="*/ 5758845 w 7045981"/>
              <a:gd name="connsiteY46" fmla="*/ 670989 h 6056768"/>
              <a:gd name="connsiteX47" fmla="*/ 5839799 w 7045981"/>
              <a:gd name="connsiteY47" fmla="*/ 709414 h 6056768"/>
              <a:gd name="connsiteX48" fmla="*/ 5915161 w 7045981"/>
              <a:gd name="connsiteY48" fmla="*/ 649123 h 6056768"/>
              <a:gd name="connsiteX49" fmla="*/ 6083451 w 7045981"/>
              <a:gd name="connsiteY49" fmla="*/ 735496 h 6056768"/>
              <a:gd name="connsiteX50" fmla="*/ 6226661 w 7045981"/>
              <a:gd name="connsiteY50" fmla="*/ 809897 h 6056768"/>
              <a:gd name="connsiteX51" fmla="*/ 6241803 w 7045981"/>
              <a:gd name="connsiteY51" fmla="*/ 877051 h 6056768"/>
              <a:gd name="connsiteX52" fmla="*/ 6379212 w 7045981"/>
              <a:gd name="connsiteY52" fmla="*/ 876186 h 6056768"/>
              <a:gd name="connsiteX53" fmla="*/ 6492943 w 7045981"/>
              <a:gd name="connsiteY53" fmla="*/ 967172 h 6056768"/>
              <a:gd name="connsiteX54" fmla="*/ 6561182 w 7045981"/>
              <a:gd name="connsiteY54" fmla="*/ 1058156 h 6056768"/>
              <a:gd name="connsiteX55" fmla="*/ 6656716 w 7045981"/>
              <a:gd name="connsiteY55" fmla="*/ 1194635 h 6056768"/>
              <a:gd name="connsiteX56" fmla="*/ 6781565 w 7045981"/>
              <a:gd name="connsiteY56" fmla="*/ 1090831 h 6056768"/>
              <a:gd name="connsiteX57" fmla="*/ 6822922 w 7045981"/>
              <a:gd name="connsiteY57" fmla="*/ 1184744 h 6056768"/>
              <a:gd name="connsiteX58" fmla="*/ 6853485 w 7045981"/>
              <a:gd name="connsiteY58" fmla="*/ 1286164 h 6056768"/>
              <a:gd name="connsiteX59" fmla="*/ 6852334 w 7045981"/>
              <a:gd name="connsiteY59" fmla="*/ 1408448 h 6056768"/>
              <a:gd name="connsiteX60" fmla="*/ 6945614 w 7045981"/>
              <a:gd name="connsiteY60" fmla="*/ 1481147 h 6056768"/>
              <a:gd name="connsiteX61" fmla="*/ 6874606 w 7045981"/>
              <a:gd name="connsiteY61" fmla="*/ 1594237 h 6056768"/>
              <a:gd name="connsiteX62" fmla="*/ 6804441 w 7045981"/>
              <a:gd name="connsiteY62" fmla="*/ 1709225 h 6056768"/>
              <a:gd name="connsiteX63" fmla="*/ 6746439 w 7045981"/>
              <a:gd name="connsiteY63" fmla="*/ 1834232 h 6056768"/>
              <a:gd name="connsiteX64" fmla="*/ 6849259 w 7045981"/>
              <a:gd name="connsiteY64" fmla="*/ 1869248 h 6056768"/>
              <a:gd name="connsiteX65" fmla="*/ 6907787 w 7045981"/>
              <a:gd name="connsiteY65" fmla="*/ 1959230 h 6056768"/>
              <a:gd name="connsiteX66" fmla="*/ 6859707 w 7045981"/>
              <a:gd name="connsiteY66" fmla="*/ 2035796 h 6056768"/>
              <a:gd name="connsiteX67" fmla="*/ 6885748 w 7045981"/>
              <a:gd name="connsiteY67" fmla="*/ 2081226 h 6056768"/>
              <a:gd name="connsiteX68" fmla="*/ 7020976 w 7045981"/>
              <a:gd name="connsiteY68" fmla="*/ 2274409 h 6056768"/>
              <a:gd name="connsiteX69" fmla="*/ 7036149 w 7045981"/>
              <a:gd name="connsiteY69" fmla="*/ 2368387 h 6056768"/>
              <a:gd name="connsiteX70" fmla="*/ 6911473 w 7045981"/>
              <a:gd name="connsiteY70" fmla="*/ 2523016 h 6056768"/>
              <a:gd name="connsiteX71" fmla="*/ 6947868 w 7045981"/>
              <a:gd name="connsiteY71" fmla="*/ 2563959 h 6056768"/>
              <a:gd name="connsiteX72" fmla="*/ 6875080 w 7045981"/>
              <a:gd name="connsiteY72" fmla="*/ 2645845 h 6056768"/>
              <a:gd name="connsiteX73" fmla="*/ 6820488 w 7045981"/>
              <a:gd name="connsiteY73" fmla="*/ 2636747 h 6056768"/>
              <a:gd name="connsiteX74" fmla="*/ 6737385 w 7045981"/>
              <a:gd name="connsiteY74" fmla="*/ 2748633 h 6056768"/>
              <a:gd name="connsiteX75" fmla="*/ 6775214 w 7045981"/>
              <a:gd name="connsiteY75" fmla="*/ 2834640 h 6056768"/>
              <a:gd name="connsiteX76" fmla="*/ 6820488 w 7045981"/>
              <a:gd name="connsiteY76" fmla="*/ 2941547 h 6056768"/>
              <a:gd name="connsiteX77" fmla="*/ 6840672 w 7045981"/>
              <a:gd name="connsiteY77" fmla="*/ 2995626 h 6056768"/>
              <a:gd name="connsiteX78" fmla="*/ 6870630 w 7045981"/>
              <a:gd name="connsiteY78" fmla="*/ 3065228 h 6056768"/>
              <a:gd name="connsiteX79" fmla="*/ 6909400 w 7045981"/>
              <a:gd name="connsiteY79" fmla="*/ 3210359 h 6056768"/>
              <a:gd name="connsiteX80" fmla="*/ 6829587 w 7045981"/>
              <a:gd name="connsiteY80" fmla="*/ 3241799 h 6056768"/>
              <a:gd name="connsiteX81" fmla="*/ 6803044 w 7045981"/>
              <a:gd name="connsiteY81" fmla="*/ 3383280 h 6056768"/>
              <a:gd name="connsiteX82" fmla="*/ 6778057 w 7045981"/>
              <a:gd name="connsiteY82" fmla="*/ 3491017 h 6056768"/>
              <a:gd name="connsiteX83" fmla="*/ 6711604 w 7045981"/>
              <a:gd name="connsiteY83" fmla="*/ 3578087 h 6056768"/>
              <a:gd name="connsiteX84" fmla="*/ 6632718 w 7045981"/>
              <a:gd name="connsiteY84" fmla="*/ 3680930 h 6056768"/>
              <a:gd name="connsiteX85" fmla="*/ 6547533 w 7045981"/>
              <a:gd name="connsiteY85" fmla="*/ 3642133 h 6056768"/>
              <a:gd name="connsiteX86" fmla="*/ 6449211 w 7045981"/>
              <a:gd name="connsiteY86" fmla="*/ 3705308 h 6056768"/>
              <a:gd name="connsiteX87" fmla="*/ 6338987 w 7045981"/>
              <a:gd name="connsiteY87" fmla="*/ 3785366 h 6056768"/>
              <a:gd name="connsiteX88" fmla="*/ 6238501 w 7045981"/>
              <a:gd name="connsiteY88" fmla="*/ 3697357 h 6056768"/>
              <a:gd name="connsiteX89" fmla="*/ 6149696 w 7045981"/>
              <a:gd name="connsiteY89" fmla="*/ 3628581 h 6056768"/>
              <a:gd name="connsiteX90" fmla="*/ 6088058 w 7045981"/>
              <a:gd name="connsiteY90" fmla="*/ 3501106 h 6056768"/>
              <a:gd name="connsiteX91" fmla="*/ 5940860 w 7045981"/>
              <a:gd name="connsiteY91" fmla="*/ 3314451 h 6056768"/>
              <a:gd name="connsiteX92" fmla="*/ 5874246 w 7045981"/>
              <a:gd name="connsiteY92" fmla="*/ 3250895 h 6056768"/>
              <a:gd name="connsiteX93" fmla="*/ 5813106 w 7045981"/>
              <a:gd name="connsiteY93" fmla="*/ 3299791 h 6056768"/>
              <a:gd name="connsiteX94" fmla="*/ 5753528 w 7045981"/>
              <a:gd name="connsiteY94" fmla="*/ 3352807 h 6056768"/>
              <a:gd name="connsiteX95" fmla="*/ 5674077 w 7045981"/>
              <a:gd name="connsiteY95" fmla="*/ 3487457 h 6056768"/>
              <a:gd name="connsiteX96" fmla="*/ 5551381 w 7045981"/>
              <a:gd name="connsiteY96" fmla="*/ 3500069 h 6056768"/>
              <a:gd name="connsiteX97" fmla="*/ 5446614 w 7045981"/>
              <a:gd name="connsiteY97" fmla="*/ 3501106 h 6056768"/>
              <a:gd name="connsiteX98" fmla="*/ 5346531 w 7045981"/>
              <a:gd name="connsiteY98" fmla="*/ 3432867 h 6056768"/>
              <a:gd name="connsiteX99" fmla="*/ 5247823 w 7045981"/>
              <a:gd name="connsiteY99" fmla="*/ 3505174 h 6056768"/>
              <a:gd name="connsiteX100" fmla="*/ 5184953 w 7045981"/>
              <a:gd name="connsiteY100" fmla="*/ 3458817 h 6056768"/>
              <a:gd name="connsiteX101" fmla="*/ 5091773 w 7045981"/>
              <a:gd name="connsiteY101" fmla="*/ 3378809 h 6056768"/>
              <a:gd name="connsiteX102" fmla="*/ 4974244 w 7045981"/>
              <a:gd name="connsiteY102" fmla="*/ 3260035 h 6056768"/>
              <a:gd name="connsiteX103" fmla="*/ 4899531 w 7045981"/>
              <a:gd name="connsiteY103" fmla="*/ 3300893 h 6056768"/>
              <a:gd name="connsiteX104" fmla="*/ 4831120 w 7045981"/>
              <a:gd name="connsiteY104" fmla="*/ 3367378 h 6056768"/>
              <a:gd name="connsiteX105" fmla="*/ 4822328 w 7045981"/>
              <a:gd name="connsiteY105" fmla="*/ 3468728 h 6056768"/>
              <a:gd name="connsiteX106" fmla="*/ 4862926 w 7045981"/>
              <a:gd name="connsiteY106" fmla="*/ 3597965 h 6056768"/>
              <a:gd name="connsiteX107" fmla="*/ 4906658 w 7045981"/>
              <a:gd name="connsiteY107" fmla="*/ 3709284 h 6056768"/>
              <a:gd name="connsiteX108" fmla="*/ 4924252 w 7045981"/>
              <a:gd name="connsiteY108" fmla="*/ 3873034 h 6056768"/>
              <a:gd name="connsiteX109" fmla="*/ 4870877 w 7045981"/>
              <a:gd name="connsiteY109" fmla="*/ 4063117 h 6056768"/>
              <a:gd name="connsiteX110" fmla="*/ 4890477 w 7045981"/>
              <a:gd name="connsiteY110" fmla="*/ 4215293 h 6056768"/>
              <a:gd name="connsiteX111" fmla="*/ 4926536 w 7045981"/>
              <a:gd name="connsiteY111" fmla="*/ 4373217 h 6056768"/>
              <a:gd name="connsiteX112" fmla="*/ 4974244 w 7045981"/>
              <a:gd name="connsiteY112" fmla="*/ 4512365 h 6056768"/>
              <a:gd name="connsiteX113" fmla="*/ 5025927 w 7045981"/>
              <a:gd name="connsiteY113" fmla="*/ 4651513 h 6056768"/>
              <a:gd name="connsiteX114" fmla="*/ 5053440 w 7045981"/>
              <a:gd name="connsiteY114" fmla="*/ 4749448 h 6056768"/>
              <a:gd name="connsiteX115" fmla="*/ 4914352 w 7045981"/>
              <a:gd name="connsiteY115" fmla="*/ 4788544 h 6056768"/>
              <a:gd name="connsiteX116" fmla="*/ 4807266 w 7045981"/>
              <a:gd name="connsiteY116" fmla="*/ 4735002 h 6056768"/>
              <a:gd name="connsiteX117" fmla="*/ 4659594 w 7045981"/>
              <a:gd name="connsiteY117" fmla="*/ 4679362 h 6056768"/>
              <a:gd name="connsiteX118" fmla="*/ 4441506 w 7045981"/>
              <a:gd name="connsiteY118" fmla="*/ 4615732 h 6056768"/>
              <a:gd name="connsiteX119" fmla="*/ 4219419 w 7045981"/>
              <a:gd name="connsiteY119" fmla="*/ 4577865 h 6056768"/>
              <a:gd name="connsiteX120" fmla="*/ 4218870 w 7045981"/>
              <a:gd name="connsiteY120" fmla="*/ 4663440 h 6056768"/>
              <a:gd name="connsiteX121" fmla="*/ 4241063 w 7045981"/>
              <a:gd name="connsiteY121" fmla="*/ 4756700 h 6056768"/>
              <a:gd name="connsiteX122" fmla="*/ 4318261 w 7045981"/>
              <a:gd name="connsiteY122" fmla="*/ 4961614 h 6056768"/>
              <a:gd name="connsiteX123" fmla="*/ 4401590 w 7045981"/>
              <a:gd name="connsiteY123" fmla="*/ 5147800 h 6056768"/>
              <a:gd name="connsiteX124" fmla="*/ 4341146 w 7045981"/>
              <a:gd name="connsiteY124" fmla="*/ 5234371 h 6056768"/>
              <a:gd name="connsiteX125" fmla="*/ 4191040 w 7045981"/>
              <a:gd name="connsiteY125" fmla="*/ 5327374 h 6056768"/>
              <a:gd name="connsiteX126" fmla="*/ 4093772 w 7045981"/>
              <a:gd name="connsiteY126" fmla="*/ 5383191 h 6056768"/>
              <a:gd name="connsiteX127" fmla="*/ 4246700 w 7045981"/>
              <a:gd name="connsiteY127" fmla="*/ 5550010 h 6056768"/>
              <a:gd name="connsiteX128" fmla="*/ 4369945 w 7045981"/>
              <a:gd name="connsiteY128" fmla="*/ 5665304 h 6056768"/>
              <a:gd name="connsiteX129" fmla="*/ 4455911 w 7045981"/>
              <a:gd name="connsiteY129" fmla="*/ 5763437 h 6056768"/>
              <a:gd name="connsiteX130" fmla="*/ 4417653 w 7045981"/>
              <a:gd name="connsiteY130" fmla="*/ 5876014 h 6056768"/>
              <a:gd name="connsiteX131" fmla="*/ 4365377 w 7045981"/>
              <a:gd name="connsiteY131" fmla="*/ 5989773 h 6056768"/>
              <a:gd name="connsiteX132" fmla="*/ 4250161 w 7045981"/>
              <a:gd name="connsiteY132" fmla="*/ 5957703 h 6056768"/>
              <a:gd name="connsiteX133" fmla="*/ 4075746 w 7045981"/>
              <a:gd name="connsiteY133" fmla="*/ 6015162 h 6056768"/>
              <a:gd name="connsiteX134" fmla="*/ 3938958 w 7045981"/>
              <a:gd name="connsiteY134" fmla="*/ 6056768 h 6056768"/>
              <a:gd name="connsiteX135" fmla="*/ 3825280 w 7045981"/>
              <a:gd name="connsiteY135" fmla="*/ 5951551 h 6056768"/>
              <a:gd name="connsiteX136" fmla="*/ 3713349 w 7045981"/>
              <a:gd name="connsiteY136" fmla="*/ 5839422 h 6056768"/>
              <a:gd name="connsiteX137" fmla="*/ 3606620 w 7045981"/>
              <a:gd name="connsiteY137" fmla="*/ 5665304 h 6056768"/>
              <a:gd name="connsiteX138" fmla="*/ 3507228 w 7045981"/>
              <a:gd name="connsiteY138" fmla="*/ 5486400 h 6056768"/>
              <a:gd name="connsiteX139" fmla="*/ 3449492 w 7045981"/>
              <a:gd name="connsiteY139" fmla="*/ 5402694 h 6056768"/>
              <a:gd name="connsiteX140" fmla="*/ 3440394 w 7045981"/>
              <a:gd name="connsiteY140" fmla="*/ 5311709 h 6056768"/>
              <a:gd name="connsiteX141" fmla="*/ 3399886 w 7045981"/>
              <a:gd name="connsiteY141" fmla="*/ 5267739 h 6056768"/>
              <a:gd name="connsiteX142" fmla="*/ 3360129 w 7045981"/>
              <a:gd name="connsiteY142" fmla="*/ 5224007 h 6056768"/>
              <a:gd name="connsiteX143" fmla="*/ 3313015 w 7045981"/>
              <a:gd name="connsiteY143" fmla="*/ 5143386 h 6056768"/>
              <a:gd name="connsiteX144" fmla="*/ 3238062 w 7045981"/>
              <a:gd name="connsiteY144" fmla="*/ 5093616 h 6056768"/>
              <a:gd name="connsiteX145" fmla="*/ 3208382 w 7045981"/>
              <a:gd name="connsiteY145" fmla="*/ 4965965 h 6056768"/>
              <a:gd name="connsiteX146" fmla="*/ 3267522 w 7045981"/>
              <a:gd name="connsiteY146" fmla="*/ 4861333 h 6056768"/>
              <a:gd name="connsiteX147" fmla="*/ 3185200 w 7045981"/>
              <a:gd name="connsiteY147" fmla="*/ 4738978 h 6056768"/>
              <a:gd name="connsiteX148" fmla="*/ 3085552 w 7045981"/>
              <a:gd name="connsiteY148" fmla="*/ 4652067 h 6056768"/>
              <a:gd name="connsiteX149" fmla="*/ 3076454 w 7045981"/>
              <a:gd name="connsiteY149" fmla="*/ 4488293 h 6056768"/>
              <a:gd name="connsiteX150" fmla="*/ 3176538 w 7045981"/>
              <a:gd name="connsiteY150" fmla="*/ 4297225 h 6056768"/>
              <a:gd name="connsiteX151" fmla="*/ 2985469 w 7045981"/>
              <a:gd name="connsiteY151" fmla="*/ 4297226 h 6056768"/>
              <a:gd name="connsiteX152" fmla="*/ 2876286 w 7045981"/>
              <a:gd name="connsiteY152" fmla="*/ 4233536 h 6056768"/>
              <a:gd name="connsiteX153" fmla="*/ 2830566 w 7045981"/>
              <a:gd name="connsiteY153" fmla="*/ 4138362 h 6056768"/>
              <a:gd name="connsiteX154" fmla="*/ 2876286 w 7045981"/>
              <a:gd name="connsiteY154" fmla="*/ 4001524 h 6056768"/>
              <a:gd name="connsiteX155" fmla="*/ 2859197 w 7045981"/>
              <a:gd name="connsiteY155" fmla="*/ 3848431 h 6056768"/>
              <a:gd name="connsiteX156" fmla="*/ 2855221 w 7045981"/>
              <a:gd name="connsiteY156" fmla="*/ 3745064 h 6056768"/>
              <a:gd name="connsiteX157" fmla="*/ 2844442 w 7045981"/>
              <a:gd name="connsiteY157" fmla="*/ 3414670 h 6056768"/>
              <a:gd name="connsiteX158" fmla="*/ 2879075 w 7045981"/>
              <a:gd name="connsiteY158" fmla="*/ 3315694 h 6056768"/>
              <a:gd name="connsiteX159" fmla="*/ 2898715 w 7045981"/>
              <a:gd name="connsiteY159" fmla="*/ 3219412 h 6056768"/>
              <a:gd name="connsiteX160" fmla="*/ 2728882 w 7045981"/>
              <a:gd name="connsiteY160" fmla="*/ 3266723 h 6056768"/>
              <a:gd name="connsiteX161" fmla="*/ 2571486 w 7045981"/>
              <a:gd name="connsiteY161" fmla="*/ 3332784 h 6056768"/>
              <a:gd name="connsiteX162" fmla="*/ 2572950 w 7045981"/>
              <a:gd name="connsiteY162" fmla="*/ 3423037 h 6056768"/>
              <a:gd name="connsiteX163" fmla="*/ 2579589 w 7045981"/>
              <a:gd name="connsiteY163" fmla="*/ 3582031 h 6056768"/>
              <a:gd name="connsiteX164" fmla="*/ 2462624 w 7045981"/>
              <a:gd name="connsiteY164" fmla="*/ 3824071 h 6056768"/>
              <a:gd name="connsiteX165" fmla="*/ 2394046 w 7045981"/>
              <a:gd name="connsiteY165" fmla="*/ 3884212 h 6056768"/>
              <a:gd name="connsiteX166" fmla="*/ 2296727 w 7045981"/>
              <a:gd name="connsiteY166" fmla="*/ 4020891 h 6056768"/>
              <a:gd name="connsiteX167" fmla="*/ 2143856 w 7045981"/>
              <a:gd name="connsiteY167" fmla="*/ 3951482 h 6056768"/>
              <a:gd name="connsiteX168" fmla="*/ 2081159 w 7045981"/>
              <a:gd name="connsiteY168" fmla="*/ 3857389 h 6056768"/>
              <a:gd name="connsiteX169" fmla="*/ 1975534 w 7045981"/>
              <a:gd name="connsiteY169" fmla="*/ 3714921 h 6056768"/>
              <a:gd name="connsiteX170" fmla="*/ 1841430 w 7045981"/>
              <a:gd name="connsiteY170" fmla="*/ 3673503 h 6056768"/>
              <a:gd name="connsiteX171" fmla="*/ 1722160 w 7045981"/>
              <a:gd name="connsiteY171" fmla="*/ 3629770 h 6056768"/>
              <a:gd name="connsiteX172" fmla="*/ 1577760 w 7045981"/>
              <a:gd name="connsiteY172" fmla="*/ 3580909 h 6056768"/>
              <a:gd name="connsiteX173" fmla="*/ 1348449 w 7045981"/>
              <a:gd name="connsiteY173" fmla="*/ 3419061 h 6056768"/>
              <a:gd name="connsiteX174" fmla="*/ 1221228 w 7045981"/>
              <a:gd name="connsiteY174" fmla="*/ 3315694 h 6056768"/>
              <a:gd name="connsiteX175" fmla="*/ 1121837 w 7045981"/>
              <a:gd name="connsiteY175" fmla="*/ 3244132 h 6056768"/>
              <a:gd name="connsiteX176" fmla="*/ 1002567 w 7045981"/>
              <a:gd name="connsiteY176" fmla="*/ 3152692 h 6056768"/>
              <a:gd name="connsiteX177" fmla="*/ 877752 w 7045981"/>
              <a:gd name="connsiteY177" fmla="*/ 3072899 h 6056768"/>
              <a:gd name="connsiteX178" fmla="*/ 792728 w 7045981"/>
              <a:gd name="connsiteY178" fmla="*/ 3027983 h 6056768"/>
              <a:gd name="connsiteX179" fmla="*/ 744150 w 7045981"/>
              <a:gd name="connsiteY179" fmla="*/ 3124863 h 6056768"/>
              <a:gd name="connsiteX180" fmla="*/ 692466 w 7045981"/>
              <a:gd name="connsiteY180" fmla="*/ 3037398 h 6056768"/>
              <a:gd name="connsiteX181" fmla="*/ 658812 w 7045981"/>
              <a:gd name="connsiteY181" fmla="*/ 2924792 h 6056768"/>
              <a:gd name="connsiteX182" fmla="*/ 454280 w 7045981"/>
              <a:gd name="connsiteY182" fmla="*/ 2793899 h 6056768"/>
              <a:gd name="connsiteX183" fmla="*/ 569814 w 7045981"/>
              <a:gd name="connsiteY183" fmla="*/ 2654944 h 6056768"/>
              <a:gd name="connsiteX184" fmla="*/ 668931 w 7045981"/>
              <a:gd name="connsiteY184" fmla="*/ 2612727 h 6056768"/>
              <a:gd name="connsiteX185" fmla="*/ 367695 w 7045981"/>
              <a:gd name="connsiteY185" fmla="*/ 2384831 h 6056768"/>
              <a:gd name="connsiteX186" fmla="*/ 386589 w 7045981"/>
              <a:gd name="connsiteY186" fmla="*/ 2243919 h 6056768"/>
              <a:gd name="connsiteX187" fmla="*/ 269757 w 7045981"/>
              <a:gd name="connsiteY187" fmla="*/ 1987464 h 6056768"/>
              <a:gd name="connsiteX188" fmla="*/ 110248 w 7045981"/>
              <a:gd name="connsiteY188" fmla="*/ 1653163 h 6056768"/>
              <a:gd name="connsiteX189" fmla="*/ 105020 w 7045981"/>
              <a:gd name="connsiteY189" fmla="*/ 1572510 h 6056768"/>
              <a:gd name="connsiteX190" fmla="*/ 333819 w 7045981"/>
              <a:gd name="connsiteY190" fmla="*/ 1361368 h 6056768"/>
              <a:gd name="connsiteX191" fmla="*/ 81057 w 7045981"/>
              <a:gd name="connsiteY191" fmla="*/ 1235825 h 6056768"/>
              <a:gd name="connsiteX192" fmla="*/ 216193 w 7045981"/>
              <a:gd name="connsiteY192" fmla="*/ 948839 h 6056768"/>
              <a:gd name="connsiteX193" fmla="*/ 143783 w 7045981"/>
              <a:gd name="connsiteY193" fmla="*/ 710023 h 6056768"/>
              <a:gd name="connsiteX194" fmla="*/ 27747 w 7045981"/>
              <a:gd name="connsiteY194" fmla="*/ 561519 h 6056768"/>
              <a:gd name="connsiteX195" fmla="*/ 0 w 7045981"/>
              <a:gd name="connsiteY195" fmla="*/ 188422 h 6056768"/>
              <a:gd name="connsiteX196" fmla="*/ 701 w 7045981"/>
              <a:gd name="connsiteY19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417900 w 7045981"/>
              <a:gd name="connsiteY15" fmla="*/ 715617 h 6056768"/>
              <a:gd name="connsiteX16" fmla="*/ 2572103 w 7045981"/>
              <a:gd name="connsiteY16" fmla="*/ 694200 h 6056768"/>
              <a:gd name="connsiteX17" fmla="*/ 2640536 w 7045981"/>
              <a:gd name="connsiteY17" fmla="*/ 616226 h 6056768"/>
              <a:gd name="connsiteX18" fmla="*/ 2696796 w 7045981"/>
              <a:gd name="connsiteY18" fmla="*/ 570807 h 6056768"/>
              <a:gd name="connsiteX19" fmla="*/ 2742988 w 7045981"/>
              <a:gd name="connsiteY19" fmla="*/ 482808 h 6056768"/>
              <a:gd name="connsiteX20" fmla="*/ 2905680 w 7045981"/>
              <a:gd name="connsiteY20" fmla="*/ 483326 h 6056768"/>
              <a:gd name="connsiteX21" fmla="*/ 3031285 w 7045981"/>
              <a:gd name="connsiteY21" fmla="*/ 443132 h 6056768"/>
              <a:gd name="connsiteX22" fmla="*/ 3121590 w 7045981"/>
              <a:gd name="connsiteY22" fmla="*/ 473103 h 6056768"/>
              <a:gd name="connsiteX23" fmla="*/ 3195949 w 7045981"/>
              <a:gd name="connsiteY23" fmla="*/ 497125 h 6056768"/>
              <a:gd name="connsiteX24" fmla="*/ 3443618 w 7045981"/>
              <a:gd name="connsiteY24" fmla="*/ 481054 h 6056768"/>
              <a:gd name="connsiteX25" fmla="*/ 3629161 w 7045981"/>
              <a:gd name="connsiteY25" fmla="*/ 478302 h 6056768"/>
              <a:gd name="connsiteX26" fmla="*/ 3745194 w 7045981"/>
              <a:gd name="connsiteY26" fmla="*/ 453106 h 6056768"/>
              <a:gd name="connsiteX27" fmla="*/ 3904287 w 7045981"/>
              <a:gd name="connsiteY27" fmla="*/ 400533 h 6056768"/>
              <a:gd name="connsiteX28" fmla="*/ 4009050 w 7045981"/>
              <a:gd name="connsiteY28" fmla="*/ 366671 h 6056768"/>
              <a:gd name="connsiteX29" fmla="*/ 4102826 w 7045981"/>
              <a:gd name="connsiteY29" fmla="*/ 376625 h 6056768"/>
              <a:gd name="connsiteX30" fmla="*/ 4153090 w 7045981"/>
              <a:gd name="connsiteY30" fmla="*/ 501016 h 6056768"/>
              <a:gd name="connsiteX31" fmla="*/ 4222846 w 7045981"/>
              <a:gd name="connsiteY31" fmla="*/ 481054 h 6056768"/>
              <a:gd name="connsiteX32" fmla="*/ 4300203 w 7045981"/>
              <a:gd name="connsiteY32" fmla="*/ 444007 h 6056768"/>
              <a:gd name="connsiteX33" fmla="*/ 4348568 w 7045981"/>
              <a:gd name="connsiteY33" fmla="*/ 468053 h 6056768"/>
              <a:gd name="connsiteX34" fmla="*/ 4522473 w 7045981"/>
              <a:gd name="connsiteY34" fmla="*/ 416424 h 6056768"/>
              <a:gd name="connsiteX35" fmla="*/ 4598827 w 7045981"/>
              <a:gd name="connsiteY35" fmla="*/ 337624 h 6056768"/>
              <a:gd name="connsiteX36" fmla="*/ 4664141 w 7045981"/>
              <a:gd name="connsiteY36" fmla="*/ 452048 h 6056768"/>
              <a:gd name="connsiteX37" fmla="*/ 4819193 w 7045981"/>
              <a:gd name="connsiteY37" fmla="*/ 489005 h 6056768"/>
              <a:gd name="connsiteX38" fmla="*/ 4823169 w 7045981"/>
              <a:gd name="connsiteY38" fmla="*/ 489005 h 6056768"/>
              <a:gd name="connsiteX39" fmla="*/ 4999344 w 7045981"/>
              <a:gd name="connsiteY39" fmla="*/ 503564 h 6056768"/>
              <a:gd name="connsiteX40" fmla="*/ 5057733 w 7045981"/>
              <a:gd name="connsiteY40" fmla="*/ 508883 h 6056768"/>
              <a:gd name="connsiteX41" fmla="*/ 5126366 w 7045981"/>
              <a:gd name="connsiteY41" fmla="*/ 518495 h 6056768"/>
              <a:gd name="connsiteX42" fmla="*/ 5236898 w 7045981"/>
              <a:gd name="connsiteY42" fmla="*/ 438108 h 6056768"/>
              <a:gd name="connsiteX43" fmla="*/ 5322309 w 7045981"/>
              <a:gd name="connsiteY43" fmla="*/ 543616 h 6056768"/>
              <a:gd name="connsiteX44" fmla="*/ 5439395 w 7045981"/>
              <a:gd name="connsiteY44" fmla="*/ 564543 h 6056768"/>
              <a:gd name="connsiteX45" fmla="*/ 5578541 w 7045981"/>
              <a:gd name="connsiteY45" fmla="*/ 584854 h 6056768"/>
              <a:gd name="connsiteX46" fmla="*/ 5689861 w 7045981"/>
              <a:gd name="connsiteY46" fmla="*/ 640080 h 6056768"/>
              <a:gd name="connsiteX47" fmla="*/ 5758845 w 7045981"/>
              <a:gd name="connsiteY47" fmla="*/ 670989 h 6056768"/>
              <a:gd name="connsiteX48" fmla="*/ 5839799 w 7045981"/>
              <a:gd name="connsiteY48" fmla="*/ 709414 h 6056768"/>
              <a:gd name="connsiteX49" fmla="*/ 5915161 w 7045981"/>
              <a:gd name="connsiteY49" fmla="*/ 649123 h 6056768"/>
              <a:gd name="connsiteX50" fmla="*/ 6083451 w 7045981"/>
              <a:gd name="connsiteY50" fmla="*/ 735496 h 6056768"/>
              <a:gd name="connsiteX51" fmla="*/ 6226661 w 7045981"/>
              <a:gd name="connsiteY51" fmla="*/ 809897 h 6056768"/>
              <a:gd name="connsiteX52" fmla="*/ 6241803 w 7045981"/>
              <a:gd name="connsiteY52" fmla="*/ 877051 h 6056768"/>
              <a:gd name="connsiteX53" fmla="*/ 6379212 w 7045981"/>
              <a:gd name="connsiteY53" fmla="*/ 876186 h 6056768"/>
              <a:gd name="connsiteX54" fmla="*/ 6492943 w 7045981"/>
              <a:gd name="connsiteY54" fmla="*/ 967172 h 6056768"/>
              <a:gd name="connsiteX55" fmla="*/ 6561182 w 7045981"/>
              <a:gd name="connsiteY55" fmla="*/ 1058156 h 6056768"/>
              <a:gd name="connsiteX56" fmla="*/ 6656716 w 7045981"/>
              <a:gd name="connsiteY56" fmla="*/ 1194635 h 6056768"/>
              <a:gd name="connsiteX57" fmla="*/ 6781565 w 7045981"/>
              <a:gd name="connsiteY57" fmla="*/ 1090831 h 6056768"/>
              <a:gd name="connsiteX58" fmla="*/ 6822922 w 7045981"/>
              <a:gd name="connsiteY58" fmla="*/ 1184744 h 6056768"/>
              <a:gd name="connsiteX59" fmla="*/ 6853485 w 7045981"/>
              <a:gd name="connsiteY59" fmla="*/ 1286164 h 6056768"/>
              <a:gd name="connsiteX60" fmla="*/ 6852334 w 7045981"/>
              <a:gd name="connsiteY60" fmla="*/ 1408448 h 6056768"/>
              <a:gd name="connsiteX61" fmla="*/ 6945614 w 7045981"/>
              <a:gd name="connsiteY61" fmla="*/ 1481147 h 6056768"/>
              <a:gd name="connsiteX62" fmla="*/ 6874606 w 7045981"/>
              <a:gd name="connsiteY62" fmla="*/ 1594237 h 6056768"/>
              <a:gd name="connsiteX63" fmla="*/ 6804441 w 7045981"/>
              <a:gd name="connsiteY63" fmla="*/ 1709225 h 6056768"/>
              <a:gd name="connsiteX64" fmla="*/ 6746439 w 7045981"/>
              <a:gd name="connsiteY64" fmla="*/ 1834232 h 6056768"/>
              <a:gd name="connsiteX65" fmla="*/ 6849259 w 7045981"/>
              <a:gd name="connsiteY65" fmla="*/ 1869248 h 6056768"/>
              <a:gd name="connsiteX66" fmla="*/ 6907787 w 7045981"/>
              <a:gd name="connsiteY66" fmla="*/ 1959230 h 6056768"/>
              <a:gd name="connsiteX67" fmla="*/ 6859707 w 7045981"/>
              <a:gd name="connsiteY67" fmla="*/ 2035796 h 6056768"/>
              <a:gd name="connsiteX68" fmla="*/ 6885748 w 7045981"/>
              <a:gd name="connsiteY68" fmla="*/ 2081226 h 6056768"/>
              <a:gd name="connsiteX69" fmla="*/ 7020976 w 7045981"/>
              <a:gd name="connsiteY69" fmla="*/ 2274409 h 6056768"/>
              <a:gd name="connsiteX70" fmla="*/ 7036149 w 7045981"/>
              <a:gd name="connsiteY70" fmla="*/ 2368387 h 6056768"/>
              <a:gd name="connsiteX71" fmla="*/ 6911473 w 7045981"/>
              <a:gd name="connsiteY71" fmla="*/ 2523016 h 6056768"/>
              <a:gd name="connsiteX72" fmla="*/ 6947868 w 7045981"/>
              <a:gd name="connsiteY72" fmla="*/ 2563959 h 6056768"/>
              <a:gd name="connsiteX73" fmla="*/ 6875080 w 7045981"/>
              <a:gd name="connsiteY73" fmla="*/ 2645845 h 6056768"/>
              <a:gd name="connsiteX74" fmla="*/ 6820488 w 7045981"/>
              <a:gd name="connsiteY74" fmla="*/ 2636747 h 6056768"/>
              <a:gd name="connsiteX75" fmla="*/ 6737385 w 7045981"/>
              <a:gd name="connsiteY75" fmla="*/ 2748633 h 6056768"/>
              <a:gd name="connsiteX76" fmla="*/ 6775214 w 7045981"/>
              <a:gd name="connsiteY76" fmla="*/ 2834640 h 6056768"/>
              <a:gd name="connsiteX77" fmla="*/ 6820488 w 7045981"/>
              <a:gd name="connsiteY77" fmla="*/ 2941547 h 6056768"/>
              <a:gd name="connsiteX78" fmla="*/ 6840672 w 7045981"/>
              <a:gd name="connsiteY78" fmla="*/ 2995626 h 6056768"/>
              <a:gd name="connsiteX79" fmla="*/ 6870630 w 7045981"/>
              <a:gd name="connsiteY79" fmla="*/ 3065228 h 6056768"/>
              <a:gd name="connsiteX80" fmla="*/ 6909400 w 7045981"/>
              <a:gd name="connsiteY80" fmla="*/ 3210359 h 6056768"/>
              <a:gd name="connsiteX81" fmla="*/ 6829587 w 7045981"/>
              <a:gd name="connsiteY81" fmla="*/ 3241799 h 6056768"/>
              <a:gd name="connsiteX82" fmla="*/ 6803044 w 7045981"/>
              <a:gd name="connsiteY82" fmla="*/ 3383280 h 6056768"/>
              <a:gd name="connsiteX83" fmla="*/ 6778057 w 7045981"/>
              <a:gd name="connsiteY83" fmla="*/ 3491017 h 6056768"/>
              <a:gd name="connsiteX84" fmla="*/ 6711604 w 7045981"/>
              <a:gd name="connsiteY84" fmla="*/ 3578087 h 6056768"/>
              <a:gd name="connsiteX85" fmla="*/ 6632718 w 7045981"/>
              <a:gd name="connsiteY85" fmla="*/ 3680930 h 6056768"/>
              <a:gd name="connsiteX86" fmla="*/ 6547533 w 7045981"/>
              <a:gd name="connsiteY86" fmla="*/ 3642133 h 6056768"/>
              <a:gd name="connsiteX87" fmla="*/ 6449211 w 7045981"/>
              <a:gd name="connsiteY87" fmla="*/ 3705308 h 6056768"/>
              <a:gd name="connsiteX88" fmla="*/ 6338987 w 7045981"/>
              <a:gd name="connsiteY88" fmla="*/ 3785366 h 6056768"/>
              <a:gd name="connsiteX89" fmla="*/ 6238501 w 7045981"/>
              <a:gd name="connsiteY89" fmla="*/ 3697357 h 6056768"/>
              <a:gd name="connsiteX90" fmla="*/ 6149696 w 7045981"/>
              <a:gd name="connsiteY90" fmla="*/ 3628581 h 6056768"/>
              <a:gd name="connsiteX91" fmla="*/ 6088058 w 7045981"/>
              <a:gd name="connsiteY91" fmla="*/ 3501106 h 6056768"/>
              <a:gd name="connsiteX92" fmla="*/ 5940860 w 7045981"/>
              <a:gd name="connsiteY92" fmla="*/ 3314451 h 6056768"/>
              <a:gd name="connsiteX93" fmla="*/ 5874246 w 7045981"/>
              <a:gd name="connsiteY93" fmla="*/ 3250895 h 6056768"/>
              <a:gd name="connsiteX94" fmla="*/ 5813106 w 7045981"/>
              <a:gd name="connsiteY94" fmla="*/ 3299791 h 6056768"/>
              <a:gd name="connsiteX95" fmla="*/ 5753528 w 7045981"/>
              <a:gd name="connsiteY95" fmla="*/ 3352807 h 6056768"/>
              <a:gd name="connsiteX96" fmla="*/ 5674077 w 7045981"/>
              <a:gd name="connsiteY96" fmla="*/ 3487457 h 6056768"/>
              <a:gd name="connsiteX97" fmla="*/ 5551381 w 7045981"/>
              <a:gd name="connsiteY97" fmla="*/ 3500069 h 6056768"/>
              <a:gd name="connsiteX98" fmla="*/ 5446614 w 7045981"/>
              <a:gd name="connsiteY98" fmla="*/ 3501106 h 6056768"/>
              <a:gd name="connsiteX99" fmla="*/ 5346531 w 7045981"/>
              <a:gd name="connsiteY99" fmla="*/ 3432867 h 6056768"/>
              <a:gd name="connsiteX100" fmla="*/ 5247823 w 7045981"/>
              <a:gd name="connsiteY100" fmla="*/ 3505174 h 6056768"/>
              <a:gd name="connsiteX101" fmla="*/ 5184953 w 7045981"/>
              <a:gd name="connsiteY101" fmla="*/ 3458817 h 6056768"/>
              <a:gd name="connsiteX102" fmla="*/ 5091773 w 7045981"/>
              <a:gd name="connsiteY102" fmla="*/ 3378809 h 6056768"/>
              <a:gd name="connsiteX103" fmla="*/ 4974244 w 7045981"/>
              <a:gd name="connsiteY103" fmla="*/ 3260035 h 6056768"/>
              <a:gd name="connsiteX104" fmla="*/ 4899531 w 7045981"/>
              <a:gd name="connsiteY104" fmla="*/ 3300893 h 6056768"/>
              <a:gd name="connsiteX105" fmla="*/ 4831120 w 7045981"/>
              <a:gd name="connsiteY105" fmla="*/ 3367378 h 6056768"/>
              <a:gd name="connsiteX106" fmla="*/ 4822328 w 7045981"/>
              <a:gd name="connsiteY106" fmla="*/ 3468728 h 6056768"/>
              <a:gd name="connsiteX107" fmla="*/ 4862926 w 7045981"/>
              <a:gd name="connsiteY107" fmla="*/ 3597965 h 6056768"/>
              <a:gd name="connsiteX108" fmla="*/ 4906658 w 7045981"/>
              <a:gd name="connsiteY108" fmla="*/ 3709284 h 6056768"/>
              <a:gd name="connsiteX109" fmla="*/ 4924252 w 7045981"/>
              <a:gd name="connsiteY109" fmla="*/ 3873034 h 6056768"/>
              <a:gd name="connsiteX110" fmla="*/ 4870877 w 7045981"/>
              <a:gd name="connsiteY110" fmla="*/ 4063117 h 6056768"/>
              <a:gd name="connsiteX111" fmla="*/ 4890477 w 7045981"/>
              <a:gd name="connsiteY111" fmla="*/ 4215293 h 6056768"/>
              <a:gd name="connsiteX112" fmla="*/ 4926536 w 7045981"/>
              <a:gd name="connsiteY112" fmla="*/ 4373217 h 6056768"/>
              <a:gd name="connsiteX113" fmla="*/ 4974244 w 7045981"/>
              <a:gd name="connsiteY113" fmla="*/ 4512365 h 6056768"/>
              <a:gd name="connsiteX114" fmla="*/ 5025927 w 7045981"/>
              <a:gd name="connsiteY114" fmla="*/ 4651513 h 6056768"/>
              <a:gd name="connsiteX115" fmla="*/ 5053440 w 7045981"/>
              <a:gd name="connsiteY115" fmla="*/ 4749448 h 6056768"/>
              <a:gd name="connsiteX116" fmla="*/ 4914352 w 7045981"/>
              <a:gd name="connsiteY116" fmla="*/ 4788544 h 6056768"/>
              <a:gd name="connsiteX117" fmla="*/ 4807266 w 7045981"/>
              <a:gd name="connsiteY117" fmla="*/ 4735002 h 6056768"/>
              <a:gd name="connsiteX118" fmla="*/ 4659594 w 7045981"/>
              <a:gd name="connsiteY118" fmla="*/ 4679362 h 6056768"/>
              <a:gd name="connsiteX119" fmla="*/ 4441506 w 7045981"/>
              <a:gd name="connsiteY119" fmla="*/ 4615732 h 6056768"/>
              <a:gd name="connsiteX120" fmla="*/ 4219419 w 7045981"/>
              <a:gd name="connsiteY120" fmla="*/ 4577865 h 6056768"/>
              <a:gd name="connsiteX121" fmla="*/ 4218870 w 7045981"/>
              <a:gd name="connsiteY121" fmla="*/ 4663440 h 6056768"/>
              <a:gd name="connsiteX122" fmla="*/ 4241063 w 7045981"/>
              <a:gd name="connsiteY122" fmla="*/ 4756700 h 6056768"/>
              <a:gd name="connsiteX123" fmla="*/ 4318261 w 7045981"/>
              <a:gd name="connsiteY123" fmla="*/ 4961614 h 6056768"/>
              <a:gd name="connsiteX124" fmla="*/ 4401590 w 7045981"/>
              <a:gd name="connsiteY124" fmla="*/ 5147800 h 6056768"/>
              <a:gd name="connsiteX125" fmla="*/ 4341146 w 7045981"/>
              <a:gd name="connsiteY125" fmla="*/ 5234371 h 6056768"/>
              <a:gd name="connsiteX126" fmla="*/ 4191040 w 7045981"/>
              <a:gd name="connsiteY126" fmla="*/ 5327374 h 6056768"/>
              <a:gd name="connsiteX127" fmla="*/ 4093772 w 7045981"/>
              <a:gd name="connsiteY127" fmla="*/ 5383191 h 6056768"/>
              <a:gd name="connsiteX128" fmla="*/ 4246700 w 7045981"/>
              <a:gd name="connsiteY128" fmla="*/ 5550010 h 6056768"/>
              <a:gd name="connsiteX129" fmla="*/ 4369945 w 7045981"/>
              <a:gd name="connsiteY129" fmla="*/ 5665304 h 6056768"/>
              <a:gd name="connsiteX130" fmla="*/ 4455911 w 7045981"/>
              <a:gd name="connsiteY130" fmla="*/ 5763437 h 6056768"/>
              <a:gd name="connsiteX131" fmla="*/ 4417653 w 7045981"/>
              <a:gd name="connsiteY131" fmla="*/ 5876014 h 6056768"/>
              <a:gd name="connsiteX132" fmla="*/ 4365377 w 7045981"/>
              <a:gd name="connsiteY132" fmla="*/ 5989773 h 6056768"/>
              <a:gd name="connsiteX133" fmla="*/ 4250161 w 7045981"/>
              <a:gd name="connsiteY133" fmla="*/ 5957703 h 6056768"/>
              <a:gd name="connsiteX134" fmla="*/ 4075746 w 7045981"/>
              <a:gd name="connsiteY134" fmla="*/ 6015162 h 6056768"/>
              <a:gd name="connsiteX135" fmla="*/ 3938958 w 7045981"/>
              <a:gd name="connsiteY135" fmla="*/ 6056768 h 6056768"/>
              <a:gd name="connsiteX136" fmla="*/ 3825280 w 7045981"/>
              <a:gd name="connsiteY136" fmla="*/ 5951551 h 6056768"/>
              <a:gd name="connsiteX137" fmla="*/ 3713349 w 7045981"/>
              <a:gd name="connsiteY137" fmla="*/ 5839422 h 6056768"/>
              <a:gd name="connsiteX138" fmla="*/ 3606620 w 7045981"/>
              <a:gd name="connsiteY138" fmla="*/ 5665304 h 6056768"/>
              <a:gd name="connsiteX139" fmla="*/ 3507228 w 7045981"/>
              <a:gd name="connsiteY139" fmla="*/ 5486400 h 6056768"/>
              <a:gd name="connsiteX140" fmla="*/ 3449492 w 7045981"/>
              <a:gd name="connsiteY140" fmla="*/ 5402694 h 6056768"/>
              <a:gd name="connsiteX141" fmla="*/ 3440394 w 7045981"/>
              <a:gd name="connsiteY141" fmla="*/ 5311709 h 6056768"/>
              <a:gd name="connsiteX142" fmla="*/ 3399886 w 7045981"/>
              <a:gd name="connsiteY142" fmla="*/ 5267739 h 6056768"/>
              <a:gd name="connsiteX143" fmla="*/ 3360129 w 7045981"/>
              <a:gd name="connsiteY143" fmla="*/ 5224007 h 6056768"/>
              <a:gd name="connsiteX144" fmla="*/ 3313015 w 7045981"/>
              <a:gd name="connsiteY144" fmla="*/ 5143386 h 6056768"/>
              <a:gd name="connsiteX145" fmla="*/ 3238062 w 7045981"/>
              <a:gd name="connsiteY145" fmla="*/ 5093616 h 6056768"/>
              <a:gd name="connsiteX146" fmla="*/ 3208382 w 7045981"/>
              <a:gd name="connsiteY146" fmla="*/ 4965965 h 6056768"/>
              <a:gd name="connsiteX147" fmla="*/ 3267522 w 7045981"/>
              <a:gd name="connsiteY147" fmla="*/ 4861333 h 6056768"/>
              <a:gd name="connsiteX148" fmla="*/ 3185200 w 7045981"/>
              <a:gd name="connsiteY148" fmla="*/ 4738978 h 6056768"/>
              <a:gd name="connsiteX149" fmla="*/ 3085552 w 7045981"/>
              <a:gd name="connsiteY149" fmla="*/ 4652067 h 6056768"/>
              <a:gd name="connsiteX150" fmla="*/ 3076454 w 7045981"/>
              <a:gd name="connsiteY150" fmla="*/ 4488293 h 6056768"/>
              <a:gd name="connsiteX151" fmla="*/ 3176538 w 7045981"/>
              <a:gd name="connsiteY151" fmla="*/ 4297225 h 6056768"/>
              <a:gd name="connsiteX152" fmla="*/ 2985469 w 7045981"/>
              <a:gd name="connsiteY152" fmla="*/ 4297226 h 6056768"/>
              <a:gd name="connsiteX153" fmla="*/ 2876286 w 7045981"/>
              <a:gd name="connsiteY153" fmla="*/ 4233536 h 6056768"/>
              <a:gd name="connsiteX154" fmla="*/ 2830566 w 7045981"/>
              <a:gd name="connsiteY154" fmla="*/ 4138362 h 6056768"/>
              <a:gd name="connsiteX155" fmla="*/ 2876286 w 7045981"/>
              <a:gd name="connsiteY155" fmla="*/ 4001524 h 6056768"/>
              <a:gd name="connsiteX156" fmla="*/ 2859197 w 7045981"/>
              <a:gd name="connsiteY156" fmla="*/ 3848431 h 6056768"/>
              <a:gd name="connsiteX157" fmla="*/ 2855221 w 7045981"/>
              <a:gd name="connsiteY157" fmla="*/ 3745064 h 6056768"/>
              <a:gd name="connsiteX158" fmla="*/ 2844442 w 7045981"/>
              <a:gd name="connsiteY158" fmla="*/ 3414670 h 6056768"/>
              <a:gd name="connsiteX159" fmla="*/ 2879075 w 7045981"/>
              <a:gd name="connsiteY159" fmla="*/ 3315694 h 6056768"/>
              <a:gd name="connsiteX160" fmla="*/ 2898715 w 7045981"/>
              <a:gd name="connsiteY160" fmla="*/ 3219412 h 6056768"/>
              <a:gd name="connsiteX161" fmla="*/ 2728882 w 7045981"/>
              <a:gd name="connsiteY161" fmla="*/ 3266723 h 6056768"/>
              <a:gd name="connsiteX162" fmla="*/ 2571486 w 7045981"/>
              <a:gd name="connsiteY162" fmla="*/ 3332784 h 6056768"/>
              <a:gd name="connsiteX163" fmla="*/ 2572950 w 7045981"/>
              <a:gd name="connsiteY163" fmla="*/ 3423037 h 6056768"/>
              <a:gd name="connsiteX164" fmla="*/ 2579589 w 7045981"/>
              <a:gd name="connsiteY164" fmla="*/ 3582031 h 6056768"/>
              <a:gd name="connsiteX165" fmla="*/ 2462624 w 7045981"/>
              <a:gd name="connsiteY165" fmla="*/ 3824071 h 6056768"/>
              <a:gd name="connsiteX166" fmla="*/ 2394046 w 7045981"/>
              <a:gd name="connsiteY166" fmla="*/ 3884212 h 6056768"/>
              <a:gd name="connsiteX167" fmla="*/ 2296727 w 7045981"/>
              <a:gd name="connsiteY167" fmla="*/ 4020891 h 6056768"/>
              <a:gd name="connsiteX168" fmla="*/ 2143856 w 7045981"/>
              <a:gd name="connsiteY168" fmla="*/ 3951482 h 6056768"/>
              <a:gd name="connsiteX169" fmla="*/ 2081159 w 7045981"/>
              <a:gd name="connsiteY169" fmla="*/ 3857389 h 6056768"/>
              <a:gd name="connsiteX170" fmla="*/ 1975534 w 7045981"/>
              <a:gd name="connsiteY170" fmla="*/ 3714921 h 6056768"/>
              <a:gd name="connsiteX171" fmla="*/ 1841430 w 7045981"/>
              <a:gd name="connsiteY171" fmla="*/ 3673503 h 6056768"/>
              <a:gd name="connsiteX172" fmla="*/ 1722160 w 7045981"/>
              <a:gd name="connsiteY172" fmla="*/ 3629770 h 6056768"/>
              <a:gd name="connsiteX173" fmla="*/ 1577760 w 7045981"/>
              <a:gd name="connsiteY173" fmla="*/ 3580909 h 6056768"/>
              <a:gd name="connsiteX174" fmla="*/ 1348449 w 7045981"/>
              <a:gd name="connsiteY174" fmla="*/ 3419061 h 6056768"/>
              <a:gd name="connsiteX175" fmla="*/ 1221228 w 7045981"/>
              <a:gd name="connsiteY175" fmla="*/ 3315694 h 6056768"/>
              <a:gd name="connsiteX176" fmla="*/ 1121837 w 7045981"/>
              <a:gd name="connsiteY176" fmla="*/ 3244132 h 6056768"/>
              <a:gd name="connsiteX177" fmla="*/ 1002567 w 7045981"/>
              <a:gd name="connsiteY177" fmla="*/ 3152692 h 6056768"/>
              <a:gd name="connsiteX178" fmla="*/ 877752 w 7045981"/>
              <a:gd name="connsiteY178" fmla="*/ 3072899 h 6056768"/>
              <a:gd name="connsiteX179" fmla="*/ 792728 w 7045981"/>
              <a:gd name="connsiteY179" fmla="*/ 3027983 h 6056768"/>
              <a:gd name="connsiteX180" fmla="*/ 744150 w 7045981"/>
              <a:gd name="connsiteY180" fmla="*/ 3124863 h 6056768"/>
              <a:gd name="connsiteX181" fmla="*/ 692466 w 7045981"/>
              <a:gd name="connsiteY181" fmla="*/ 3037398 h 6056768"/>
              <a:gd name="connsiteX182" fmla="*/ 658812 w 7045981"/>
              <a:gd name="connsiteY182" fmla="*/ 2924792 h 6056768"/>
              <a:gd name="connsiteX183" fmla="*/ 454280 w 7045981"/>
              <a:gd name="connsiteY183" fmla="*/ 2793899 h 6056768"/>
              <a:gd name="connsiteX184" fmla="*/ 569814 w 7045981"/>
              <a:gd name="connsiteY184" fmla="*/ 2654944 h 6056768"/>
              <a:gd name="connsiteX185" fmla="*/ 668931 w 7045981"/>
              <a:gd name="connsiteY185" fmla="*/ 2612727 h 6056768"/>
              <a:gd name="connsiteX186" fmla="*/ 367695 w 7045981"/>
              <a:gd name="connsiteY186" fmla="*/ 2384831 h 6056768"/>
              <a:gd name="connsiteX187" fmla="*/ 386589 w 7045981"/>
              <a:gd name="connsiteY187" fmla="*/ 2243919 h 6056768"/>
              <a:gd name="connsiteX188" fmla="*/ 269757 w 7045981"/>
              <a:gd name="connsiteY188" fmla="*/ 1987464 h 6056768"/>
              <a:gd name="connsiteX189" fmla="*/ 110248 w 7045981"/>
              <a:gd name="connsiteY189" fmla="*/ 1653163 h 6056768"/>
              <a:gd name="connsiteX190" fmla="*/ 105020 w 7045981"/>
              <a:gd name="connsiteY190" fmla="*/ 1572510 h 6056768"/>
              <a:gd name="connsiteX191" fmla="*/ 333819 w 7045981"/>
              <a:gd name="connsiteY191" fmla="*/ 1361368 h 6056768"/>
              <a:gd name="connsiteX192" fmla="*/ 81057 w 7045981"/>
              <a:gd name="connsiteY192" fmla="*/ 1235825 h 6056768"/>
              <a:gd name="connsiteX193" fmla="*/ 216193 w 7045981"/>
              <a:gd name="connsiteY193" fmla="*/ 948839 h 6056768"/>
              <a:gd name="connsiteX194" fmla="*/ 143783 w 7045981"/>
              <a:gd name="connsiteY194" fmla="*/ 710023 h 6056768"/>
              <a:gd name="connsiteX195" fmla="*/ 27747 w 7045981"/>
              <a:gd name="connsiteY195" fmla="*/ 561519 h 6056768"/>
              <a:gd name="connsiteX196" fmla="*/ 0 w 7045981"/>
              <a:gd name="connsiteY196" fmla="*/ 188422 h 6056768"/>
              <a:gd name="connsiteX197" fmla="*/ 701 w 7045981"/>
              <a:gd name="connsiteY197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417900 w 7045981"/>
              <a:gd name="connsiteY15" fmla="*/ 715617 h 6056768"/>
              <a:gd name="connsiteX16" fmla="*/ 2572103 w 7045981"/>
              <a:gd name="connsiteY16" fmla="*/ 694200 h 6056768"/>
              <a:gd name="connsiteX17" fmla="*/ 2640536 w 7045981"/>
              <a:gd name="connsiteY17" fmla="*/ 616226 h 6056768"/>
              <a:gd name="connsiteX18" fmla="*/ 2696796 w 7045981"/>
              <a:gd name="connsiteY18" fmla="*/ 570807 h 6056768"/>
              <a:gd name="connsiteX19" fmla="*/ 2742988 w 7045981"/>
              <a:gd name="connsiteY19" fmla="*/ 482808 h 6056768"/>
              <a:gd name="connsiteX20" fmla="*/ 2905680 w 7045981"/>
              <a:gd name="connsiteY20" fmla="*/ 483326 h 6056768"/>
              <a:gd name="connsiteX21" fmla="*/ 3031285 w 7045981"/>
              <a:gd name="connsiteY21" fmla="*/ 443132 h 6056768"/>
              <a:gd name="connsiteX22" fmla="*/ 3121590 w 7045981"/>
              <a:gd name="connsiteY22" fmla="*/ 473103 h 6056768"/>
              <a:gd name="connsiteX23" fmla="*/ 3195949 w 7045981"/>
              <a:gd name="connsiteY23" fmla="*/ 497125 h 6056768"/>
              <a:gd name="connsiteX24" fmla="*/ 3320373 w 7045981"/>
              <a:gd name="connsiteY24" fmla="*/ 492981 h 6056768"/>
              <a:gd name="connsiteX25" fmla="*/ 3443618 w 7045981"/>
              <a:gd name="connsiteY25" fmla="*/ 481054 h 6056768"/>
              <a:gd name="connsiteX26" fmla="*/ 3629161 w 7045981"/>
              <a:gd name="connsiteY26" fmla="*/ 478302 h 6056768"/>
              <a:gd name="connsiteX27" fmla="*/ 3745194 w 7045981"/>
              <a:gd name="connsiteY27" fmla="*/ 453106 h 6056768"/>
              <a:gd name="connsiteX28" fmla="*/ 3904287 w 7045981"/>
              <a:gd name="connsiteY28" fmla="*/ 400533 h 6056768"/>
              <a:gd name="connsiteX29" fmla="*/ 4009050 w 7045981"/>
              <a:gd name="connsiteY29" fmla="*/ 366671 h 6056768"/>
              <a:gd name="connsiteX30" fmla="*/ 4102826 w 7045981"/>
              <a:gd name="connsiteY30" fmla="*/ 376625 h 6056768"/>
              <a:gd name="connsiteX31" fmla="*/ 4153090 w 7045981"/>
              <a:gd name="connsiteY31" fmla="*/ 501016 h 6056768"/>
              <a:gd name="connsiteX32" fmla="*/ 4222846 w 7045981"/>
              <a:gd name="connsiteY32" fmla="*/ 481054 h 6056768"/>
              <a:gd name="connsiteX33" fmla="*/ 4300203 w 7045981"/>
              <a:gd name="connsiteY33" fmla="*/ 444007 h 6056768"/>
              <a:gd name="connsiteX34" fmla="*/ 4348568 w 7045981"/>
              <a:gd name="connsiteY34" fmla="*/ 468053 h 6056768"/>
              <a:gd name="connsiteX35" fmla="*/ 4522473 w 7045981"/>
              <a:gd name="connsiteY35" fmla="*/ 416424 h 6056768"/>
              <a:gd name="connsiteX36" fmla="*/ 4598827 w 7045981"/>
              <a:gd name="connsiteY36" fmla="*/ 337624 h 6056768"/>
              <a:gd name="connsiteX37" fmla="*/ 4664141 w 7045981"/>
              <a:gd name="connsiteY37" fmla="*/ 452048 h 6056768"/>
              <a:gd name="connsiteX38" fmla="*/ 4819193 w 7045981"/>
              <a:gd name="connsiteY38" fmla="*/ 489005 h 6056768"/>
              <a:gd name="connsiteX39" fmla="*/ 4823169 w 7045981"/>
              <a:gd name="connsiteY39" fmla="*/ 489005 h 6056768"/>
              <a:gd name="connsiteX40" fmla="*/ 4999344 w 7045981"/>
              <a:gd name="connsiteY40" fmla="*/ 503564 h 6056768"/>
              <a:gd name="connsiteX41" fmla="*/ 5057733 w 7045981"/>
              <a:gd name="connsiteY41" fmla="*/ 508883 h 6056768"/>
              <a:gd name="connsiteX42" fmla="*/ 5126366 w 7045981"/>
              <a:gd name="connsiteY42" fmla="*/ 518495 h 6056768"/>
              <a:gd name="connsiteX43" fmla="*/ 5236898 w 7045981"/>
              <a:gd name="connsiteY43" fmla="*/ 438108 h 6056768"/>
              <a:gd name="connsiteX44" fmla="*/ 5322309 w 7045981"/>
              <a:gd name="connsiteY44" fmla="*/ 543616 h 6056768"/>
              <a:gd name="connsiteX45" fmla="*/ 5439395 w 7045981"/>
              <a:gd name="connsiteY45" fmla="*/ 564543 h 6056768"/>
              <a:gd name="connsiteX46" fmla="*/ 5578541 w 7045981"/>
              <a:gd name="connsiteY46" fmla="*/ 584854 h 6056768"/>
              <a:gd name="connsiteX47" fmla="*/ 5689861 w 7045981"/>
              <a:gd name="connsiteY47" fmla="*/ 640080 h 6056768"/>
              <a:gd name="connsiteX48" fmla="*/ 5758845 w 7045981"/>
              <a:gd name="connsiteY48" fmla="*/ 670989 h 6056768"/>
              <a:gd name="connsiteX49" fmla="*/ 5839799 w 7045981"/>
              <a:gd name="connsiteY49" fmla="*/ 709414 h 6056768"/>
              <a:gd name="connsiteX50" fmla="*/ 5915161 w 7045981"/>
              <a:gd name="connsiteY50" fmla="*/ 649123 h 6056768"/>
              <a:gd name="connsiteX51" fmla="*/ 6083451 w 7045981"/>
              <a:gd name="connsiteY51" fmla="*/ 735496 h 6056768"/>
              <a:gd name="connsiteX52" fmla="*/ 6226661 w 7045981"/>
              <a:gd name="connsiteY52" fmla="*/ 809897 h 6056768"/>
              <a:gd name="connsiteX53" fmla="*/ 6241803 w 7045981"/>
              <a:gd name="connsiteY53" fmla="*/ 877051 h 6056768"/>
              <a:gd name="connsiteX54" fmla="*/ 6379212 w 7045981"/>
              <a:gd name="connsiteY54" fmla="*/ 876186 h 6056768"/>
              <a:gd name="connsiteX55" fmla="*/ 6492943 w 7045981"/>
              <a:gd name="connsiteY55" fmla="*/ 967172 h 6056768"/>
              <a:gd name="connsiteX56" fmla="*/ 6561182 w 7045981"/>
              <a:gd name="connsiteY56" fmla="*/ 1058156 h 6056768"/>
              <a:gd name="connsiteX57" fmla="*/ 6656716 w 7045981"/>
              <a:gd name="connsiteY57" fmla="*/ 1194635 h 6056768"/>
              <a:gd name="connsiteX58" fmla="*/ 6781565 w 7045981"/>
              <a:gd name="connsiteY58" fmla="*/ 1090831 h 6056768"/>
              <a:gd name="connsiteX59" fmla="*/ 6822922 w 7045981"/>
              <a:gd name="connsiteY59" fmla="*/ 1184744 h 6056768"/>
              <a:gd name="connsiteX60" fmla="*/ 6853485 w 7045981"/>
              <a:gd name="connsiteY60" fmla="*/ 1286164 h 6056768"/>
              <a:gd name="connsiteX61" fmla="*/ 6852334 w 7045981"/>
              <a:gd name="connsiteY61" fmla="*/ 1408448 h 6056768"/>
              <a:gd name="connsiteX62" fmla="*/ 6945614 w 7045981"/>
              <a:gd name="connsiteY62" fmla="*/ 1481147 h 6056768"/>
              <a:gd name="connsiteX63" fmla="*/ 6874606 w 7045981"/>
              <a:gd name="connsiteY63" fmla="*/ 1594237 h 6056768"/>
              <a:gd name="connsiteX64" fmla="*/ 6804441 w 7045981"/>
              <a:gd name="connsiteY64" fmla="*/ 1709225 h 6056768"/>
              <a:gd name="connsiteX65" fmla="*/ 6746439 w 7045981"/>
              <a:gd name="connsiteY65" fmla="*/ 1834232 h 6056768"/>
              <a:gd name="connsiteX66" fmla="*/ 6849259 w 7045981"/>
              <a:gd name="connsiteY66" fmla="*/ 1869248 h 6056768"/>
              <a:gd name="connsiteX67" fmla="*/ 6907787 w 7045981"/>
              <a:gd name="connsiteY67" fmla="*/ 1959230 h 6056768"/>
              <a:gd name="connsiteX68" fmla="*/ 6859707 w 7045981"/>
              <a:gd name="connsiteY68" fmla="*/ 2035796 h 6056768"/>
              <a:gd name="connsiteX69" fmla="*/ 6885748 w 7045981"/>
              <a:gd name="connsiteY69" fmla="*/ 2081226 h 6056768"/>
              <a:gd name="connsiteX70" fmla="*/ 7020976 w 7045981"/>
              <a:gd name="connsiteY70" fmla="*/ 2274409 h 6056768"/>
              <a:gd name="connsiteX71" fmla="*/ 7036149 w 7045981"/>
              <a:gd name="connsiteY71" fmla="*/ 2368387 h 6056768"/>
              <a:gd name="connsiteX72" fmla="*/ 6911473 w 7045981"/>
              <a:gd name="connsiteY72" fmla="*/ 2523016 h 6056768"/>
              <a:gd name="connsiteX73" fmla="*/ 6947868 w 7045981"/>
              <a:gd name="connsiteY73" fmla="*/ 2563959 h 6056768"/>
              <a:gd name="connsiteX74" fmla="*/ 6875080 w 7045981"/>
              <a:gd name="connsiteY74" fmla="*/ 2645845 h 6056768"/>
              <a:gd name="connsiteX75" fmla="*/ 6820488 w 7045981"/>
              <a:gd name="connsiteY75" fmla="*/ 2636747 h 6056768"/>
              <a:gd name="connsiteX76" fmla="*/ 6737385 w 7045981"/>
              <a:gd name="connsiteY76" fmla="*/ 2748633 h 6056768"/>
              <a:gd name="connsiteX77" fmla="*/ 6775214 w 7045981"/>
              <a:gd name="connsiteY77" fmla="*/ 2834640 h 6056768"/>
              <a:gd name="connsiteX78" fmla="*/ 6820488 w 7045981"/>
              <a:gd name="connsiteY78" fmla="*/ 2941547 h 6056768"/>
              <a:gd name="connsiteX79" fmla="*/ 6840672 w 7045981"/>
              <a:gd name="connsiteY79" fmla="*/ 2995626 h 6056768"/>
              <a:gd name="connsiteX80" fmla="*/ 6870630 w 7045981"/>
              <a:gd name="connsiteY80" fmla="*/ 3065228 h 6056768"/>
              <a:gd name="connsiteX81" fmla="*/ 6909400 w 7045981"/>
              <a:gd name="connsiteY81" fmla="*/ 3210359 h 6056768"/>
              <a:gd name="connsiteX82" fmla="*/ 6829587 w 7045981"/>
              <a:gd name="connsiteY82" fmla="*/ 3241799 h 6056768"/>
              <a:gd name="connsiteX83" fmla="*/ 6803044 w 7045981"/>
              <a:gd name="connsiteY83" fmla="*/ 3383280 h 6056768"/>
              <a:gd name="connsiteX84" fmla="*/ 6778057 w 7045981"/>
              <a:gd name="connsiteY84" fmla="*/ 3491017 h 6056768"/>
              <a:gd name="connsiteX85" fmla="*/ 6711604 w 7045981"/>
              <a:gd name="connsiteY85" fmla="*/ 3578087 h 6056768"/>
              <a:gd name="connsiteX86" fmla="*/ 6632718 w 7045981"/>
              <a:gd name="connsiteY86" fmla="*/ 3680930 h 6056768"/>
              <a:gd name="connsiteX87" fmla="*/ 6547533 w 7045981"/>
              <a:gd name="connsiteY87" fmla="*/ 3642133 h 6056768"/>
              <a:gd name="connsiteX88" fmla="*/ 6449211 w 7045981"/>
              <a:gd name="connsiteY88" fmla="*/ 3705308 h 6056768"/>
              <a:gd name="connsiteX89" fmla="*/ 6338987 w 7045981"/>
              <a:gd name="connsiteY89" fmla="*/ 3785366 h 6056768"/>
              <a:gd name="connsiteX90" fmla="*/ 6238501 w 7045981"/>
              <a:gd name="connsiteY90" fmla="*/ 3697357 h 6056768"/>
              <a:gd name="connsiteX91" fmla="*/ 6149696 w 7045981"/>
              <a:gd name="connsiteY91" fmla="*/ 3628581 h 6056768"/>
              <a:gd name="connsiteX92" fmla="*/ 6088058 w 7045981"/>
              <a:gd name="connsiteY92" fmla="*/ 3501106 h 6056768"/>
              <a:gd name="connsiteX93" fmla="*/ 5940860 w 7045981"/>
              <a:gd name="connsiteY93" fmla="*/ 3314451 h 6056768"/>
              <a:gd name="connsiteX94" fmla="*/ 5874246 w 7045981"/>
              <a:gd name="connsiteY94" fmla="*/ 3250895 h 6056768"/>
              <a:gd name="connsiteX95" fmla="*/ 5813106 w 7045981"/>
              <a:gd name="connsiteY95" fmla="*/ 3299791 h 6056768"/>
              <a:gd name="connsiteX96" fmla="*/ 5753528 w 7045981"/>
              <a:gd name="connsiteY96" fmla="*/ 3352807 h 6056768"/>
              <a:gd name="connsiteX97" fmla="*/ 5674077 w 7045981"/>
              <a:gd name="connsiteY97" fmla="*/ 3487457 h 6056768"/>
              <a:gd name="connsiteX98" fmla="*/ 5551381 w 7045981"/>
              <a:gd name="connsiteY98" fmla="*/ 3500069 h 6056768"/>
              <a:gd name="connsiteX99" fmla="*/ 5446614 w 7045981"/>
              <a:gd name="connsiteY99" fmla="*/ 3501106 h 6056768"/>
              <a:gd name="connsiteX100" fmla="*/ 5346531 w 7045981"/>
              <a:gd name="connsiteY100" fmla="*/ 3432867 h 6056768"/>
              <a:gd name="connsiteX101" fmla="*/ 5247823 w 7045981"/>
              <a:gd name="connsiteY101" fmla="*/ 3505174 h 6056768"/>
              <a:gd name="connsiteX102" fmla="*/ 5184953 w 7045981"/>
              <a:gd name="connsiteY102" fmla="*/ 3458817 h 6056768"/>
              <a:gd name="connsiteX103" fmla="*/ 5091773 w 7045981"/>
              <a:gd name="connsiteY103" fmla="*/ 3378809 h 6056768"/>
              <a:gd name="connsiteX104" fmla="*/ 4974244 w 7045981"/>
              <a:gd name="connsiteY104" fmla="*/ 3260035 h 6056768"/>
              <a:gd name="connsiteX105" fmla="*/ 4899531 w 7045981"/>
              <a:gd name="connsiteY105" fmla="*/ 3300893 h 6056768"/>
              <a:gd name="connsiteX106" fmla="*/ 4831120 w 7045981"/>
              <a:gd name="connsiteY106" fmla="*/ 3367378 h 6056768"/>
              <a:gd name="connsiteX107" fmla="*/ 4822328 w 7045981"/>
              <a:gd name="connsiteY107" fmla="*/ 3468728 h 6056768"/>
              <a:gd name="connsiteX108" fmla="*/ 4862926 w 7045981"/>
              <a:gd name="connsiteY108" fmla="*/ 3597965 h 6056768"/>
              <a:gd name="connsiteX109" fmla="*/ 4906658 w 7045981"/>
              <a:gd name="connsiteY109" fmla="*/ 3709284 h 6056768"/>
              <a:gd name="connsiteX110" fmla="*/ 4924252 w 7045981"/>
              <a:gd name="connsiteY110" fmla="*/ 3873034 h 6056768"/>
              <a:gd name="connsiteX111" fmla="*/ 4870877 w 7045981"/>
              <a:gd name="connsiteY111" fmla="*/ 4063117 h 6056768"/>
              <a:gd name="connsiteX112" fmla="*/ 4890477 w 7045981"/>
              <a:gd name="connsiteY112" fmla="*/ 4215293 h 6056768"/>
              <a:gd name="connsiteX113" fmla="*/ 4926536 w 7045981"/>
              <a:gd name="connsiteY113" fmla="*/ 4373217 h 6056768"/>
              <a:gd name="connsiteX114" fmla="*/ 4974244 w 7045981"/>
              <a:gd name="connsiteY114" fmla="*/ 4512365 h 6056768"/>
              <a:gd name="connsiteX115" fmla="*/ 5025927 w 7045981"/>
              <a:gd name="connsiteY115" fmla="*/ 4651513 h 6056768"/>
              <a:gd name="connsiteX116" fmla="*/ 5053440 w 7045981"/>
              <a:gd name="connsiteY116" fmla="*/ 4749448 h 6056768"/>
              <a:gd name="connsiteX117" fmla="*/ 4914352 w 7045981"/>
              <a:gd name="connsiteY117" fmla="*/ 4788544 h 6056768"/>
              <a:gd name="connsiteX118" fmla="*/ 4807266 w 7045981"/>
              <a:gd name="connsiteY118" fmla="*/ 4735002 h 6056768"/>
              <a:gd name="connsiteX119" fmla="*/ 4659594 w 7045981"/>
              <a:gd name="connsiteY119" fmla="*/ 4679362 h 6056768"/>
              <a:gd name="connsiteX120" fmla="*/ 4441506 w 7045981"/>
              <a:gd name="connsiteY120" fmla="*/ 4615732 h 6056768"/>
              <a:gd name="connsiteX121" fmla="*/ 4219419 w 7045981"/>
              <a:gd name="connsiteY121" fmla="*/ 4577865 h 6056768"/>
              <a:gd name="connsiteX122" fmla="*/ 4218870 w 7045981"/>
              <a:gd name="connsiteY122" fmla="*/ 4663440 h 6056768"/>
              <a:gd name="connsiteX123" fmla="*/ 4241063 w 7045981"/>
              <a:gd name="connsiteY123" fmla="*/ 4756700 h 6056768"/>
              <a:gd name="connsiteX124" fmla="*/ 4318261 w 7045981"/>
              <a:gd name="connsiteY124" fmla="*/ 4961614 h 6056768"/>
              <a:gd name="connsiteX125" fmla="*/ 4401590 w 7045981"/>
              <a:gd name="connsiteY125" fmla="*/ 5147800 h 6056768"/>
              <a:gd name="connsiteX126" fmla="*/ 4341146 w 7045981"/>
              <a:gd name="connsiteY126" fmla="*/ 5234371 h 6056768"/>
              <a:gd name="connsiteX127" fmla="*/ 4191040 w 7045981"/>
              <a:gd name="connsiteY127" fmla="*/ 5327374 h 6056768"/>
              <a:gd name="connsiteX128" fmla="*/ 4093772 w 7045981"/>
              <a:gd name="connsiteY128" fmla="*/ 5383191 h 6056768"/>
              <a:gd name="connsiteX129" fmla="*/ 4246700 w 7045981"/>
              <a:gd name="connsiteY129" fmla="*/ 5550010 h 6056768"/>
              <a:gd name="connsiteX130" fmla="*/ 4369945 w 7045981"/>
              <a:gd name="connsiteY130" fmla="*/ 5665304 h 6056768"/>
              <a:gd name="connsiteX131" fmla="*/ 4455911 w 7045981"/>
              <a:gd name="connsiteY131" fmla="*/ 5763437 h 6056768"/>
              <a:gd name="connsiteX132" fmla="*/ 4417653 w 7045981"/>
              <a:gd name="connsiteY132" fmla="*/ 5876014 h 6056768"/>
              <a:gd name="connsiteX133" fmla="*/ 4365377 w 7045981"/>
              <a:gd name="connsiteY133" fmla="*/ 5989773 h 6056768"/>
              <a:gd name="connsiteX134" fmla="*/ 4250161 w 7045981"/>
              <a:gd name="connsiteY134" fmla="*/ 5957703 h 6056768"/>
              <a:gd name="connsiteX135" fmla="*/ 4075746 w 7045981"/>
              <a:gd name="connsiteY135" fmla="*/ 6015162 h 6056768"/>
              <a:gd name="connsiteX136" fmla="*/ 3938958 w 7045981"/>
              <a:gd name="connsiteY136" fmla="*/ 6056768 h 6056768"/>
              <a:gd name="connsiteX137" fmla="*/ 3825280 w 7045981"/>
              <a:gd name="connsiteY137" fmla="*/ 5951551 h 6056768"/>
              <a:gd name="connsiteX138" fmla="*/ 3713349 w 7045981"/>
              <a:gd name="connsiteY138" fmla="*/ 5839422 h 6056768"/>
              <a:gd name="connsiteX139" fmla="*/ 3606620 w 7045981"/>
              <a:gd name="connsiteY139" fmla="*/ 5665304 h 6056768"/>
              <a:gd name="connsiteX140" fmla="*/ 3507228 w 7045981"/>
              <a:gd name="connsiteY140" fmla="*/ 5486400 h 6056768"/>
              <a:gd name="connsiteX141" fmla="*/ 3449492 w 7045981"/>
              <a:gd name="connsiteY141" fmla="*/ 5402694 h 6056768"/>
              <a:gd name="connsiteX142" fmla="*/ 3440394 w 7045981"/>
              <a:gd name="connsiteY142" fmla="*/ 5311709 h 6056768"/>
              <a:gd name="connsiteX143" fmla="*/ 3399886 w 7045981"/>
              <a:gd name="connsiteY143" fmla="*/ 5267739 h 6056768"/>
              <a:gd name="connsiteX144" fmla="*/ 3360129 w 7045981"/>
              <a:gd name="connsiteY144" fmla="*/ 5224007 h 6056768"/>
              <a:gd name="connsiteX145" fmla="*/ 3313015 w 7045981"/>
              <a:gd name="connsiteY145" fmla="*/ 5143386 h 6056768"/>
              <a:gd name="connsiteX146" fmla="*/ 3238062 w 7045981"/>
              <a:gd name="connsiteY146" fmla="*/ 5093616 h 6056768"/>
              <a:gd name="connsiteX147" fmla="*/ 3208382 w 7045981"/>
              <a:gd name="connsiteY147" fmla="*/ 4965965 h 6056768"/>
              <a:gd name="connsiteX148" fmla="*/ 3267522 w 7045981"/>
              <a:gd name="connsiteY148" fmla="*/ 4861333 h 6056768"/>
              <a:gd name="connsiteX149" fmla="*/ 3185200 w 7045981"/>
              <a:gd name="connsiteY149" fmla="*/ 4738978 h 6056768"/>
              <a:gd name="connsiteX150" fmla="*/ 3085552 w 7045981"/>
              <a:gd name="connsiteY150" fmla="*/ 4652067 h 6056768"/>
              <a:gd name="connsiteX151" fmla="*/ 3076454 w 7045981"/>
              <a:gd name="connsiteY151" fmla="*/ 4488293 h 6056768"/>
              <a:gd name="connsiteX152" fmla="*/ 3176538 w 7045981"/>
              <a:gd name="connsiteY152" fmla="*/ 4297225 h 6056768"/>
              <a:gd name="connsiteX153" fmla="*/ 2985469 w 7045981"/>
              <a:gd name="connsiteY153" fmla="*/ 4297226 h 6056768"/>
              <a:gd name="connsiteX154" fmla="*/ 2876286 w 7045981"/>
              <a:gd name="connsiteY154" fmla="*/ 4233536 h 6056768"/>
              <a:gd name="connsiteX155" fmla="*/ 2830566 w 7045981"/>
              <a:gd name="connsiteY155" fmla="*/ 4138362 h 6056768"/>
              <a:gd name="connsiteX156" fmla="*/ 2876286 w 7045981"/>
              <a:gd name="connsiteY156" fmla="*/ 4001524 h 6056768"/>
              <a:gd name="connsiteX157" fmla="*/ 2859197 w 7045981"/>
              <a:gd name="connsiteY157" fmla="*/ 3848431 h 6056768"/>
              <a:gd name="connsiteX158" fmla="*/ 2855221 w 7045981"/>
              <a:gd name="connsiteY158" fmla="*/ 3745064 h 6056768"/>
              <a:gd name="connsiteX159" fmla="*/ 2844442 w 7045981"/>
              <a:gd name="connsiteY159" fmla="*/ 3414670 h 6056768"/>
              <a:gd name="connsiteX160" fmla="*/ 2879075 w 7045981"/>
              <a:gd name="connsiteY160" fmla="*/ 3315694 h 6056768"/>
              <a:gd name="connsiteX161" fmla="*/ 2898715 w 7045981"/>
              <a:gd name="connsiteY161" fmla="*/ 3219412 h 6056768"/>
              <a:gd name="connsiteX162" fmla="*/ 2728882 w 7045981"/>
              <a:gd name="connsiteY162" fmla="*/ 3266723 h 6056768"/>
              <a:gd name="connsiteX163" fmla="*/ 2571486 w 7045981"/>
              <a:gd name="connsiteY163" fmla="*/ 3332784 h 6056768"/>
              <a:gd name="connsiteX164" fmla="*/ 2572950 w 7045981"/>
              <a:gd name="connsiteY164" fmla="*/ 3423037 h 6056768"/>
              <a:gd name="connsiteX165" fmla="*/ 2579589 w 7045981"/>
              <a:gd name="connsiteY165" fmla="*/ 3582031 h 6056768"/>
              <a:gd name="connsiteX166" fmla="*/ 2462624 w 7045981"/>
              <a:gd name="connsiteY166" fmla="*/ 3824071 h 6056768"/>
              <a:gd name="connsiteX167" fmla="*/ 2394046 w 7045981"/>
              <a:gd name="connsiteY167" fmla="*/ 3884212 h 6056768"/>
              <a:gd name="connsiteX168" fmla="*/ 2296727 w 7045981"/>
              <a:gd name="connsiteY168" fmla="*/ 4020891 h 6056768"/>
              <a:gd name="connsiteX169" fmla="*/ 2143856 w 7045981"/>
              <a:gd name="connsiteY169" fmla="*/ 3951482 h 6056768"/>
              <a:gd name="connsiteX170" fmla="*/ 2081159 w 7045981"/>
              <a:gd name="connsiteY170" fmla="*/ 3857389 h 6056768"/>
              <a:gd name="connsiteX171" fmla="*/ 1975534 w 7045981"/>
              <a:gd name="connsiteY171" fmla="*/ 3714921 h 6056768"/>
              <a:gd name="connsiteX172" fmla="*/ 1841430 w 7045981"/>
              <a:gd name="connsiteY172" fmla="*/ 3673503 h 6056768"/>
              <a:gd name="connsiteX173" fmla="*/ 1722160 w 7045981"/>
              <a:gd name="connsiteY173" fmla="*/ 3629770 h 6056768"/>
              <a:gd name="connsiteX174" fmla="*/ 1577760 w 7045981"/>
              <a:gd name="connsiteY174" fmla="*/ 3580909 h 6056768"/>
              <a:gd name="connsiteX175" fmla="*/ 1348449 w 7045981"/>
              <a:gd name="connsiteY175" fmla="*/ 3419061 h 6056768"/>
              <a:gd name="connsiteX176" fmla="*/ 1221228 w 7045981"/>
              <a:gd name="connsiteY176" fmla="*/ 3315694 h 6056768"/>
              <a:gd name="connsiteX177" fmla="*/ 1121837 w 7045981"/>
              <a:gd name="connsiteY177" fmla="*/ 3244132 h 6056768"/>
              <a:gd name="connsiteX178" fmla="*/ 1002567 w 7045981"/>
              <a:gd name="connsiteY178" fmla="*/ 3152692 h 6056768"/>
              <a:gd name="connsiteX179" fmla="*/ 877752 w 7045981"/>
              <a:gd name="connsiteY179" fmla="*/ 3072899 h 6056768"/>
              <a:gd name="connsiteX180" fmla="*/ 792728 w 7045981"/>
              <a:gd name="connsiteY180" fmla="*/ 3027983 h 6056768"/>
              <a:gd name="connsiteX181" fmla="*/ 744150 w 7045981"/>
              <a:gd name="connsiteY181" fmla="*/ 3124863 h 6056768"/>
              <a:gd name="connsiteX182" fmla="*/ 692466 w 7045981"/>
              <a:gd name="connsiteY182" fmla="*/ 3037398 h 6056768"/>
              <a:gd name="connsiteX183" fmla="*/ 658812 w 7045981"/>
              <a:gd name="connsiteY183" fmla="*/ 2924792 h 6056768"/>
              <a:gd name="connsiteX184" fmla="*/ 454280 w 7045981"/>
              <a:gd name="connsiteY184" fmla="*/ 2793899 h 6056768"/>
              <a:gd name="connsiteX185" fmla="*/ 569814 w 7045981"/>
              <a:gd name="connsiteY185" fmla="*/ 2654944 h 6056768"/>
              <a:gd name="connsiteX186" fmla="*/ 668931 w 7045981"/>
              <a:gd name="connsiteY186" fmla="*/ 2612727 h 6056768"/>
              <a:gd name="connsiteX187" fmla="*/ 367695 w 7045981"/>
              <a:gd name="connsiteY187" fmla="*/ 2384831 h 6056768"/>
              <a:gd name="connsiteX188" fmla="*/ 386589 w 7045981"/>
              <a:gd name="connsiteY188" fmla="*/ 2243919 h 6056768"/>
              <a:gd name="connsiteX189" fmla="*/ 269757 w 7045981"/>
              <a:gd name="connsiteY189" fmla="*/ 1987464 h 6056768"/>
              <a:gd name="connsiteX190" fmla="*/ 110248 w 7045981"/>
              <a:gd name="connsiteY190" fmla="*/ 1653163 h 6056768"/>
              <a:gd name="connsiteX191" fmla="*/ 105020 w 7045981"/>
              <a:gd name="connsiteY191" fmla="*/ 1572510 h 6056768"/>
              <a:gd name="connsiteX192" fmla="*/ 333819 w 7045981"/>
              <a:gd name="connsiteY192" fmla="*/ 1361368 h 6056768"/>
              <a:gd name="connsiteX193" fmla="*/ 81057 w 7045981"/>
              <a:gd name="connsiteY193" fmla="*/ 1235825 h 6056768"/>
              <a:gd name="connsiteX194" fmla="*/ 216193 w 7045981"/>
              <a:gd name="connsiteY194" fmla="*/ 948839 h 6056768"/>
              <a:gd name="connsiteX195" fmla="*/ 143783 w 7045981"/>
              <a:gd name="connsiteY195" fmla="*/ 710023 h 6056768"/>
              <a:gd name="connsiteX196" fmla="*/ 27747 w 7045981"/>
              <a:gd name="connsiteY196" fmla="*/ 561519 h 6056768"/>
              <a:gd name="connsiteX197" fmla="*/ 0 w 7045981"/>
              <a:gd name="connsiteY197" fmla="*/ 188422 h 6056768"/>
              <a:gd name="connsiteX198" fmla="*/ 701 w 7045981"/>
              <a:gd name="connsiteY198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1058056 w 7045981"/>
              <a:gd name="connsiteY6" fmla="*/ 316820 h 6056768"/>
              <a:gd name="connsiteX7" fmla="*/ 1137170 w 7045981"/>
              <a:gd name="connsiteY7" fmla="*/ 232116 h 6056768"/>
              <a:gd name="connsiteX8" fmla="*/ 1368282 w 7045981"/>
              <a:gd name="connsiteY8" fmla="*/ 327576 h 6056768"/>
              <a:gd name="connsiteX9" fmla="*/ 1334952 w 7045981"/>
              <a:gd name="connsiteY9" fmla="*/ 400533 h 6056768"/>
              <a:gd name="connsiteX10" fmla="*/ 1453694 w 7045981"/>
              <a:gd name="connsiteY10" fmla="*/ 528543 h 6056768"/>
              <a:gd name="connsiteX11" fmla="*/ 1599395 w 7045981"/>
              <a:gd name="connsiteY11" fmla="*/ 513471 h 6056768"/>
              <a:gd name="connsiteX12" fmla="*/ 1810410 w 7045981"/>
              <a:gd name="connsiteY12" fmla="*/ 563713 h 6056768"/>
              <a:gd name="connsiteX13" fmla="*/ 2056743 w 7045981"/>
              <a:gd name="connsiteY13" fmla="*/ 648228 h 6056768"/>
              <a:gd name="connsiteX14" fmla="*/ 2236473 w 7045981"/>
              <a:gd name="connsiteY14" fmla="*/ 737860 h 6056768"/>
              <a:gd name="connsiteX15" fmla="*/ 2417900 w 7045981"/>
              <a:gd name="connsiteY15" fmla="*/ 715617 h 6056768"/>
              <a:gd name="connsiteX16" fmla="*/ 2572103 w 7045981"/>
              <a:gd name="connsiteY16" fmla="*/ 694200 h 6056768"/>
              <a:gd name="connsiteX17" fmla="*/ 2640536 w 7045981"/>
              <a:gd name="connsiteY17" fmla="*/ 616226 h 6056768"/>
              <a:gd name="connsiteX18" fmla="*/ 2696796 w 7045981"/>
              <a:gd name="connsiteY18" fmla="*/ 570807 h 6056768"/>
              <a:gd name="connsiteX19" fmla="*/ 2742988 w 7045981"/>
              <a:gd name="connsiteY19" fmla="*/ 482808 h 6056768"/>
              <a:gd name="connsiteX20" fmla="*/ 2905680 w 7045981"/>
              <a:gd name="connsiteY20" fmla="*/ 483326 h 6056768"/>
              <a:gd name="connsiteX21" fmla="*/ 3031285 w 7045981"/>
              <a:gd name="connsiteY21" fmla="*/ 443132 h 6056768"/>
              <a:gd name="connsiteX22" fmla="*/ 3121590 w 7045981"/>
              <a:gd name="connsiteY22" fmla="*/ 473103 h 6056768"/>
              <a:gd name="connsiteX23" fmla="*/ 3195949 w 7045981"/>
              <a:gd name="connsiteY23" fmla="*/ 497125 h 6056768"/>
              <a:gd name="connsiteX24" fmla="*/ 3320373 w 7045981"/>
              <a:gd name="connsiteY24" fmla="*/ 492981 h 6056768"/>
              <a:gd name="connsiteX25" fmla="*/ 3443618 w 7045981"/>
              <a:gd name="connsiteY25" fmla="*/ 481054 h 6056768"/>
              <a:gd name="connsiteX26" fmla="*/ 3629161 w 7045981"/>
              <a:gd name="connsiteY26" fmla="*/ 478302 h 6056768"/>
              <a:gd name="connsiteX27" fmla="*/ 3745194 w 7045981"/>
              <a:gd name="connsiteY27" fmla="*/ 453106 h 6056768"/>
              <a:gd name="connsiteX28" fmla="*/ 3825280 w 7045981"/>
              <a:gd name="connsiteY28" fmla="*/ 429370 h 6056768"/>
              <a:gd name="connsiteX29" fmla="*/ 3904287 w 7045981"/>
              <a:gd name="connsiteY29" fmla="*/ 400533 h 6056768"/>
              <a:gd name="connsiteX30" fmla="*/ 4009050 w 7045981"/>
              <a:gd name="connsiteY30" fmla="*/ 366671 h 6056768"/>
              <a:gd name="connsiteX31" fmla="*/ 4102826 w 7045981"/>
              <a:gd name="connsiteY31" fmla="*/ 376625 h 6056768"/>
              <a:gd name="connsiteX32" fmla="*/ 4153090 w 7045981"/>
              <a:gd name="connsiteY32" fmla="*/ 501016 h 6056768"/>
              <a:gd name="connsiteX33" fmla="*/ 4222846 w 7045981"/>
              <a:gd name="connsiteY33" fmla="*/ 481054 h 6056768"/>
              <a:gd name="connsiteX34" fmla="*/ 4300203 w 7045981"/>
              <a:gd name="connsiteY34" fmla="*/ 444007 h 6056768"/>
              <a:gd name="connsiteX35" fmla="*/ 4348568 w 7045981"/>
              <a:gd name="connsiteY35" fmla="*/ 468053 h 6056768"/>
              <a:gd name="connsiteX36" fmla="*/ 4522473 w 7045981"/>
              <a:gd name="connsiteY36" fmla="*/ 416424 h 6056768"/>
              <a:gd name="connsiteX37" fmla="*/ 4598827 w 7045981"/>
              <a:gd name="connsiteY37" fmla="*/ 337624 h 6056768"/>
              <a:gd name="connsiteX38" fmla="*/ 4664141 w 7045981"/>
              <a:gd name="connsiteY38" fmla="*/ 452048 h 6056768"/>
              <a:gd name="connsiteX39" fmla="*/ 4819193 w 7045981"/>
              <a:gd name="connsiteY39" fmla="*/ 489005 h 6056768"/>
              <a:gd name="connsiteX40" fmla="*/ 4823169 w 7045981"/>
              <a:gd name="connsiteY40" fmla="*/ 489005 h 6056768"/>
              <a:gd name="connsiteX41" fmla="*/ 4999344 w 7045981"/>
              <a:gd name="connsiteY41" fmla="*/ 503564 h 6056768"/>
              <a:gd name="connsiteX42" fmla="*/ 5057733 w 7045981"/>
              <a:gd name="connsiteY42" fmla="*/ 508883 h 6056768"/>
              <a:gd name="connsiteX43" fmla="*/ 5126366 w 7045981"/>
              <a:gd name="connsiteY43" fmla="*/ 518495 h 6056768"/>
              <a:gd name="connsiteX44" fmla="*/ 5236898 w 7045981"/>
              <a:gd name="connsiteY44" fmla="*/ 438108 h 6056768"/>
              <a:gd name="connsiteX45" fmla="*/ 5322309 w 7045981"/>
              <a:gd name="connsiteY45" fmla="*/ 543616 h 6056768"/>
              <a:gd name="connsiteX46" fmla="*/ 5439395 w 7045981"/>
              <a:gd name="connsiteY46" fmla="*/ 564543 h 6056768"/>
              <a:gd name="connsiteX47" fmla="*/ 5578541 w 7045981"/>
              <a:gd name="connsiteY47" fmla="*/ 584854 h 6056768"/>
              <a:gd name="connsiteX48" fmla="*/ 5689861 w 7045981"/>
              <a:gd name="connsiteY48" fmla="*/ 640080 h 6056768"/>
              <a:gd name="connsiteX49" fmla="*/ 5758845 w 7045981"/>
              <a:gd name="connsiteY49" fmla="*/ 670989 h 6056768"/>
              <a:gd name="connsiteX50" fmla="*/ 5839799 w 7045981"/>
              <a:gd name="connsiteY50" fmla="*/ 709414 h 6056768"/>
              <a:gd name="connsiteX51" fmla="*/ 5915161 w 7045981"/>
              <a:gd name="connsiteY51" fmla="*/ 649123 h 6056768"/>
              <a:gd name="connsiteX52" fmla="*/ 6083451 w 7045981"/>
              <a:gd name="connsiteY52" fmla="*/ 735496 h 6056768"/>
              <a:gd name="connsiteX53" fmla="*/ 6226661 w 7045981"/>
              <a:gd name="connsiteY53" fmla="*/ 809897 h 6056768"/>
              <a:gd name="connsiteX54" fmla="*/ 6241803 w 7045981"/>
              <a:gd name="connsiteY54" fmla="*/ 877051 h 6056768"/>
              <a:gd name="connsiteX55" fmla="*/ 6379212 w 7045981"/>
              <a:gd name="connsiteY55" fmla="*/ 876186 h 6056768"/>
              <a:gd name="connsiteX56" fmla="*/ 6492943 w 7045981"/>
              <a:gd name="connsiteY56" fmla="*/ 967172 h 6056768"/>
              <a:gd name="connsiteX57" fmla="*/ 6561182 w 7045981"/>
              <a:gd name="connsiteY57" fmla="*/ 1058156 h 6056768"/>
              <a:gd name="connsiteX58" fmla="*/ 6656716 w 7045981"/>
              <a:gd name="connsiteY58" fmla="*/ 1194635 h 6056768"/>
              <a:gd name="connsiteX59" fmla="*/ 6781565 w 7045981"/>
              <a:gd name="connsiteY59" fmla="*/ 1090831 h 6056768"/>
              <a:gd name="connsiteX60" fmla="*/ 6822922 w 7045981"/>
              <a:gd name="connsiteY60" fmla="*/ 1184744 h 6056768"/>
              <a:gd name="connsiteX61" fmla="*/ 6853485 w 7045981"/>
              <a:gd name="connsiteY61" fmla="*/ 1286164 h 6056768"/>
              <a:gd name="connsiteX62" fmla="*/ 6852334 w 7045981"/>
              <a:gd name="connsiteY62" fmla="*/ 1408448 h 6056768"/>
              <a:gd name="connsiteX63" fmla="*/ 6945614 w 7045981"/>
              <a:gd name="connsiteY63" fmla="*/ 1481147 h 6056768"/>
              <a:gd name="connsiteX64" fmla="*/ 6874606 w 7045981"/>
              <a:gd name="connsiteY64" fmla="*/ 1594237 h 6056768"/>
              <a:gd name="connsiteX65" fmla="*/ 6804441 w 7045981"/>
              <a:gd name="connsiteY65" fmla="*/ 1709225 h 6056768"/>
              <a:gd name="connsiteX66" fmla="*/ 6746439 w 7045981"/>
              <a:gd name="connsiteY66" fmla="*/ 1834232 h 6056768"/>
              <a:gd name="connsiteX67" fmla="*/ 6849259 w 7045981"/>
              <a:gd name="connsiteY67" fmla="*/ 1869248 h 6056768"/>
              <a:gd name="connsiteX68" fmla="*/ 6907787 w 7045981"/>
              <a:gd name="connsiteY68" fmla="*/ 1959230 h 6056768"/>
              <a:gd name="connsiteX69" fmla="*/ 6859707 w 7045981"/>
              <a:gd name="connsiteY69" fmla="*/ 2035796 h 6056768"/>
              <a:gd name="connsiteX70" fmla="*/ 6885748 w 7045981"/>
              <a:gd name="connsiteY70" fmla="*/ 2081226 h 6056768"/>
              <a:gd name="connsiteX71" fmla="*/ 7020976 w 7045981"/>
              <a:gd name="connsiteY71" fmla="*/ 2274409 h 6056768"/>
              <a:gd name="connsiteX72" fmla="*/ 7036149 w 7045981"/>
              <a:gd name="connsiteY72" fmla="*/ 2368387 h 6056768"/>
              <a:gd name="connsiteX73" fmla="*/ 6911473 w 7045981"/>
              <a:gd name="connsiteY73" fmla="*/ 2523016 h 6056768"/>
              <a:gd name="connsiteX74" fmla="*/ 6947868 w 7045981"/>
              <a:gd name="connsiteY74" fmla="*/ 2563959 h 6056768"/>
              <a:gd name="connsiteX75" fmla="*/ 6875080 w 7045981"/>
              <a:gd name="connsiteY75" fmla="*/ 2645845 h 6056768"/>
              <a:gd name="connsiteX76" fmla="*/ 6820488 w 7045981"/>
              <a:gd name="connsiteY76" fmla="*/ 2636747 h 6056768"/>
              <a:gd name="connsiteX77" fmla="*/ 6737385 w 7045981"/>
              <a:gd name="connsiteY77" fmla="*/ 2748633 h 6056768"/>
              <a:gd name="connsiteX78" fmla="*/ 6775214 w 7045981"/>
              <a:gd name="connsiteY78" fmla="*/ 2834640 h 6056768"/>
              <a:gd name="connsiteX79" fmla="*/ 6820488 w 7045981"/>
              <a:gd name="connsiteY79" fmla="*/ 2941547 h 6056768"/>
              <a:gd name="connsiteX80" fmla="*/ 6840672 w 7045981"/>
              <a:gd name="connsiteY80" fmla="*/ 2995626 h 6056768"/>
              <a:gd name="connsiteX81" fmla="*/ 6870630 w 7045981"/>
              <a:gd name="connsiteY81" fmla="*/ 3065228 h 6056768"/>
              <a:gd name="connsiteX82" fmla="*/ 6909400 w 7045981"/>
              <a:gd name="connsiteY82" fmla="*/ 3210359 h 6056768"/>
              <a:gd name="connsiteX83" fmla="*/ 6829587 w 7045981"/>
              <a:gd name="connsiteY83" fmla="*/ 3241799 h 6056768"/>
              <a:gd name="connsiteX84" fmla="*/ 6803044 w 7045981"/>
              <a:gd name="connsiteY84" fmla="*/ 3383280 h 6056768"/>
              <a:gd name="connsiteX85" fmla="*/ 6778057 w 7045981"/>
              <a:gd name="connsiteY85" fmla="*/ 3491017 h 6056768"/>
              <a:gd name="connsiteX86" fmla="*/ 6711604 w 7045981"/>
              <a:gd name="connsiteY86" fmla="*/ 3578087 h 6056768"/>
              <a:gd name="connsiteX87" fmla="*/ 6632718 w 7045981"/>
              <a:gd name="connsiteY87" fmla="*/ 3680930 h 6056768"/>
              <a:gd name="connsiteX88" fmla="*/ 6547533 w 7045981"/>
              <a:gd name="connsiteY88" fmla="*/ 3642133 h 6056768"/>
              <a:gd name="connsiteX89" fmla="*/ 6449211 w 7045981"/>
              <a:gd name="connsiteY89" fmla="*/ 3705308 h 6056768"/>
              <a:gd name="connsiteX90" fmla="*/ 6338987 w 7045981"/>
              <a:gd name="connsiteY90" fmla="*/ 3785366 h 6056768"/>
              <a:gd name="connsiteX91" fmla="*/ 6238501 w 7045981"/>
              <a:gd name="connsiteY91" fmla="*/ 3697357 h 6056768"/>
              <a:gd name="connsiteX92" fmla="*/ 6149696 w 7045981"/>
              <a:gd name="connsiteY92" fmla="*/ 3628581 h 6056768"/>
              <a:gd name="connsiteX93" fmla="*/ 6088058 w 7045981"/>
              <a:gd name="connsiteY93" fmla="*/ 3501106 h 6056768"/>
              <a:gd name="connsiteX94" fmla="*/ 5940860 w 7045981"/>
              <a:gd name="connsiteY94" fmla="*/ 3314451 h 6056768"/>
              <a:gd name="connsiteX95" fmla="*/ 5874246 w 7045981"/>
              <a:gd name="connsiteY95" fmla="*/ 3250895 h 6056768"/>
              <a:gd name="connsiteX96" fmla="*/ 5813106 w 7045981"/>
              <a:gd name="connsiteY96" fmla="*/ 3299791 h 6056768"/>
              <a:gd name="connsiteX97" fmla="*/ 5753528 w 7045981"/>
              <a:gd name="connsiteY97" fmla="*/ 3352807 h 6056768"/>
              <a:gd name="connsiteX98" fmla="*/ 5674077 w 7045981"/>
              <a:gd name="connsiteY98" fmla="*/ 3487457 h 6056768"/>
              <a:gd name="connsiteX99" fmla="*/ 5551381 w 7045981"/>
              <a:gd name="connsiteY99" fmla="*/ 3500069 h 6056768"/>
              <a:gd name="connsiteX100" fmla="*/ 5446614 w 7045981"/>
              <a:gd name="connsiteY100" fmla="*/ 3501106 h 6056768"/>
              <a:gd name="connsiteX101" fmla="*/ 5346531 w 7045981"/>
              <a:gd name="connsiteY101" fmla="*/ 3432867 h 6056768"/>
              <a:gd name="connsiteX102" fmla="*/ 5247823 w 7045981"/>
              <a:gd name="connsiteY102" fmla="*/ 3505174 h 6056768"/>
              <a:gd name="connsiteX103" fmla="*/ 5184953 w 7045981"/>
              <a:gd name="connsiteY103" fmla="*/ 3458817 h 6056768"/>
              <a:gd name="connsiteX104" fmla="*/ 5091773 w 7045981"/>
              <a:gd name="connsiteY104" fmla="*/ 3378809 h 6056768"/>
              <a:gd name="connsiteX105" fmla="*/ 4974244 w 7045981"/>
              <a:gd name="connsiteY105" fmla="*/ 3260035 h 6056768"/>
              <a:gd name="connsiteX106" fmla="*/ 4899531 w 7045981"/>
              <a:gd name="connsiteY106" fmla="*/ 3300893 h 6056768"/>
              <a:gd name="connsiteX107" fmla="*/ 4831120 w 7045981"/>
              <a:gd name="connsiteY107" fmla="*/ 3367378 h 6056768"/>
              <a:gd name="connsiteX108" fmla="*/ 4822328 w 7045981"/>
              <a:gd name="connsiteY108" fmla="*/ 3468728 h 6056768"/>
              <a:gd name="connsiteX109" fmla="*/ 4862926 w 7045981"/>
              <a:gd name="connsiteY109" fmla="*/ 3597965 h 6056768"/>
              <a:gd name="connsiteX110" fmla="*/ 4906658 w 7045981"/>
              <a:gd name="connsiteY110" fmla="*/ 3709284 h 6056768"/>
              <a:gd name="connsiteX111" fmla="*/ 4924252 w 7045981"/>
              <a:gd name="connsiteY111" fmla="*/ 3873034 h 6056768"/>
              <a:gd name="connsiteX112" fmla="*/ 4870877 w 7045981"/>
              <a:gd name="connsiteY112" fmla="*/ 4063117 h 6056768"/>
              <a:gd name="connsiteX113" fmla="*/ 4890477 w 7045981"/>
              <a:gd name="connsiteY113" fmla="*/ 4215293 h 6056768"/>
              <a:gd name="connsiteX114" fmla="*/ 4926536 w 7045981"/>
              <a:gd name="connsiteY114" fmla="*/ 4373217 h 6056768"/>
              <a:gd name="connsiteX115" fmla="*/ 4974244 w 7045981"/>
              <a:gd name="connsiteY115" fmla="*/ 4512365 h 6056768"/>
              <a:gd name="connsiteX116" fmla="*/ 5025927 w 7045981"/>
              <a:gd name="connsiteY116" fmla="*/ 4651513 h 6056768"/>
              <a:gd name="connsiteX117" fmla="*/ 5053440 w 7045981"/>
              <a:gd name="connsiteY117" fmla="*/ 4749448 h 6056768"/>
              <a:gd name="connsiteX118" fmla="*/ 4914352 w 7045981"/>
              <a:gd name="connsiteY118" fmla="*/ 4788544 h 6056768"/>
              <a:gd name="connsiteX119" fmla="*/ 4807266 w 7045981"/>
              <a:gd name="connsiteY119" fmla="*/ 4735002 h 6056768"/>
              <a:gd name="connsiteX120" fmla="*/ 4659594 w 7045981"/>
              <a:gd name="connsiteY120" fmla="*/ 4679362 h 6056768"/>
              <a:gd name="connsiteX121" fmla="*/ 4441506 w 7045981"/>
              <a:gd name="connsiteY121" fmla="*/ 4615732 h 6056768"/>
              <a:gd name="connsiteX122" fmla="*/ 4219419 w 7045981"/>
              <a:gd name="connsiteY122" fmla="*/ 4577865 h 6056768"/>
              <a:gd name="connsiteX123" fmla="*/ 4218870 w 7045981"/>
              <a:gd name="connsiteY123" fmla="*/ 4663440 h 6056768"/>
              <a:gd name="connsiteX124" fmla="*/ 4241063 w 7045981"/>
              <a:gd name="connsiteY124" fmla="*/ 4756700 h 6056768"/>
              <a:gd name="connsiteX125" fmla="*/ 4318261 w 7045981"/>
              <a:gd name="connsiteY125" fmla="*/ 4961614 h 6056768"/>
              <a:gd name="connsiteX126" fmla="*/ 4401590 w 7045981"/>
              <a:gd name="connsiteY126" fmla="*/ 5147800 h 6056768"/>
              <a:gd name="connsiteX127" fmla="*/ 4341146 w 7045981"/>
              <a:gd name="connsiteY127" fmla="*/ 5234371 h 6056768"/>
              <a:gd name="connsiteX128" fmla="*/ 4191040 w 7045981"/>
              <a:gd name="connsiteY128" fmla="*/ 5327374 h 6056768"/>
              <a:gd name="connsiteX129" fmla="*/ 4093772 w 7045981"/>
              <a:gd name="connsiteY129" fmla="*/ 5383191 h 6056768"/>
              <a:gd name="connsiteX130" fmla="*/ 4246700 w 7045981"/>
              <a:gd name="connsiteY130" fmla="*/ 5550010 h 6056768"/>
              <a:gd name="connsiteX131" fmla="*/ 4369945 w 7045981"/>
              <a:gd name="connsiteY131" fmla="*/ 5665304 h 6056768"/>
              <a:gd name="connsiteX132" fmla="*/ 4455911 w 7045981"/>
              <a:gd name="connsiteY132" fmla="*/ 5763437 h 6056768"/>
              <a:gd name="connsiteX133" fmla="*/ 4417653 w 7045981"/>
              <a:gd name="connsiteY133" fmla="*/ 5876014 h 6056768"/>
              <a:gd name="connsiteX134" fmla="*/ 4365377 w 7045981"/>
              <a:gd name="connsiteY134" fmla="*/ 5989773 h 6056768"/>
              <a:gd name="connsiteX135" fmla="*/ 4250161 w 7045981"/>
              <a:gd name="connsiteY135" fmla="*/ 5957703 h 6056768"/>
              <a:gd name="connsiteX136" fmla="*/ 4075746 w 7045981"/>
              <a:gd name="connsiteY136" fmla="*/ 6015162 h 6056768"/>
              <a:gd name="connsiteX137" fmla="*/ 3938958 w 7045981"/>
              <a:gd name="connsiteY137" fmla="*/ 6056768 h 6056768"/>
              <a:gd name="connsiteX138" fmla="*/ 3825280 w 7045981"/>
              <a:gd name="connsiteY138" fmla="*/ 5951551 h 6056768"/>
              <a:gd name="connsiteX139" fmla="*/ 3713349 w 7045981"/>
              <a:gd name="connsiteY139" fmla="*/ 5839422 h 6056768"/>
              <a:gd name="connsiteX140" fmla="*/ 3606620 w 7045981"/>
              <a:gd name="connsiteY140" fmla="*/ 5665304 h 6056768"/>
              <a:gd name="connsiteX141" fmla="*/ 3507228 w 7045981"/>
              <a:gd name="connsiteY141" fmla="*/ 5486400 h 6056768"/>
              <a:gd name="connsiteX142" fmla="*/ 3449492 w 7045981"/>
              <a:gd name="connsiteY142" fmla="*/ 5402694 h 6056768"/>
              <a:gd name="connsiteX143" fmla="*/ 3440394 w 7045981"/>
              <a:gd name="connsiteY143" fmla="*/ 5311709 h 6056768"/>
              <a:gd name="connsiteX144" fmla="*/ 3399886 w 7045981"/>
              <a:gd name="connsiteY144" fmla="*/ 5267739 h 6056768"/>
              <a:gd name="connsiteX145" fmla="*/ 3360129 w 7045981"/>
              <a:gd name="connsiteY145" fmla="*/ 5224007 h 6056768"/>
              <a:gd name="connsiteX146" fmla="*/ 3313015 w 7045981"/>
              <a:gd name="connsiteY146" fmla="*/ 5143386 h 6056768"/>
              <a:gd name="connsiteX147" fmla="*/ 3238062 w 7045981"/>
              <a:gd name="connsiteY147" fmla="*/ 5093616 h 6056768"/>
              <a:gd name="connsiteX148" fmla="*/ 3208382 w 7045981"/>
              <a:gd name="connsiteY148" fmla="*/ 4965965 h 6056768"/>
              <a:gd name="connsiteX149" fmla="*/ 3267522 w 7045981"/>
              <a:gd name="connsiteY149" fmla="*/ 4861333 h 6056768"/>
              <a:gd name="connsiteX150" fmla="*/ 3185200 w 7045981"/>
              <a:gd name="connsiteY150" fmla="*/ 4738978 h 6056768"/>
              <a:gd name="connsiteX151" fmla="*/ 3085552 w 7045981"/>
              <a:gd name="connsiteY151" fmla="*/ 4652067 h 6056768"/>
              <a:gd name="connsiteX152" fmla="*/ 3076454 w 7045981"/>
              <a:gd name="connsiteY152" fmla="*/ 4488293 h 6056768"/>
              <a:gd name="connsiteX153" fmla="*/ 3176538 w 7045981"/>
              <a:gd name="connsiteY153" fmla="*/ 4297225 h 6056768"/>
              <a:gd name="connsiteX154" fmla="*/ 2985469 w 7045981"/>
              <a:gd name="connsiteY154" fmla="*/ 4297226 h 6056768"/>
              <a:gd name="connsiteX155" fmla="*/ 2876286 w 7045981"/>
              <a:gd name="connsiteY155" fmla="*/ 4233536 h 6056768"/>
              <a:gd name="connsiteX156" fmla="*/ 2830566 w 7045981"/>
              <a:gd name="connsiteY156" fmla="*/ 4138362 h 6056768"/>
              <a:gd name="connsiteX157" fmla="*/ 2876286 w 7045981"/>
              <a:gd name="connsiteY157" fmla="*/ 4001524 h 6056768"/>
              <a:gd name="connsiteX158" fmla="*/ 2859197 w 7045981"/>
              <a:gd name="connsiteY158" fmla="*/ 3848431 h 6056768"/>
              <a:gd name="connsiteX159" fmla="*/ 2855221 w 7045981"/>
              <a:gd name="connsiteY159" fmla="*/ 3745064 h 6056768"/>
              <a:gd name="connsiteX160" fmla="*/ 2844442 w 7045981"/>
              <a:gd name="connsiteY160" fmla="*/ 3414670 h 6056768"/>
              <a:gd name="connsiteX161" fmla="*/ 2879075 w 7045981"/>
              <a:gd name="connsiteY161" fmla="*/ 3315694 h 6056768"/>
              <a:gd name="connsiteX162" fmla="*/ 2898715 w 7045981"/>
              <a:gd name="connsiteY162" fmla="*/ 3219412 h 6056768"/>
              <a:gd name="connsiteX163" fmla="*/ 2728882 w 7045981"/>
              <a:gd name="connsiteY163" fmla="*/ 3266723 h 6056768"/>
              <a:gd name="connsiteX164" fmla="*/ 2571486 w 7045981"/>
              <a:gd name="connsiteY164" fmla="*/ 3332784 h 6056768"/>
              <a:gd name="connsiteX165" fmla="*/ 2572950 w 7045981"/>
              <a:gd name="connsiteY165" fmla="*/ 3423037 h 6056768"/>
              <a:gd name="connsiteX166" fmla="*/ 2579589 w 7045981"/>
              <a:gd name="connsiteY166" fmla="*/ 3582031 h 6056768"/>
              <a:gd name="connsiteX167" fmla="*/ 2462624 w 7045981"/>
              <a:gd name="connsiteY167" fmla="*/ 3824071 h 6056768"/>
              <a:gd name="connsiteX168" fmla="*/ 2394046 w 7045981"/>
              <a:gd name="connsiteY168" fmla="*/ 3884212 h 6056768"/>
              <a:gd name="connsiteX169" fmla="*/ 2296727 w 7045981"/>
              <a:gd name="connsiteY169" fmla="*/ 4020891 h 6056768"/>
              <a:gd name="connsiteX170" fmla="*/ 2143856 w 7045981"/>
              <a:gd name="connsiteY170" fmla="*/ 3951482 h 6056768"/>
              <a:gd name="connsiteX171" fmla="*/ 2081159 w 7045981"/>
              <a:gd name="connsiteY171" fmla="*/ 3857389 h 6056768"/>
              <a:gd name="connsiteX172" fmla="*/ 1975534 w 7045981"/>
              <a:gd name="connsiteY172" fmla="*/ 3714921 h 6056768"/>
              <a:gd name="connsiteX173" fmla="*/ 1841430 w 7045981"/>
              <a:gd name="connsiteY173" fmla="*/ 3673503 h 6056768"/>
              <a:gd name="connsiteX174" fmla="*/ 1722160 w 7045981"/>
              <a:gd name="connsiteY174" fmla="*/ 3629770 h 6056768"/>
              <a:gd name="connsiteX175" fmla="*/ 1577760 w 7045981"/>
              <a:gd name="connsiteY175" fmla="*/ 3580909 h 6056768"/>
              <a:gd name="connsiteX176" fmla="*/ 1348449 w 7045981"/>
              <a:gd name="connsiteY176" fmla="*/ 3419061 h 6056768"/>
              <a:gd name="connsiteX177" fmla="*/ 1221228 w 7045981"/>
              <a:gd name="connsiteY177" fmla="*/ 3315694 h 6056768"/>
              <a:gd name="connsiteX178" fmla="*/ 1121837 w 7045981"/>
              <a:gd name="connsiteY178" fmla="*/ 3244132 h 6056768"/>
              <a:gd name="connsiteX179" fmla="*/ 1002567 w 7045981"/>
              <a:gd name="connsiteY179" fmla="*/ 3152692 h 6056768"/>
              <a:gd name="connsiteX180" fmla="*/ 877752 w 7045981"/>
              <a:gd name="connsiteY180" fmla="*/ 3072899 h 6056768"/>
              <a:gd name="connsiteX181" fmla="*/ 792728 w 7045981"/>
              <a:gd name="connsiteY181" fmla="*/ 3027983 h 6056768"/>
              <a:gd name="connsiteX182" fmla="*/ 744150 w 7045981"/>
              <a:gd name="connsiteY182" fmla="*/ 3124863 h 6056768"/>
              <a:gd name="connsiteX183" fmla="*/ 692466 w 7045981"/>
              <a:gd name="connsiteY183" fmla="*/ 3037398 h 6056768"/>
              <a:gd name="connsiteX184" fmla="*/ 658812 w 7045981"/>
              <a:gd name="connsiteY184" fmla="*/ 2924792 h 6056768"/>
              <a:gd name="connsiteX185" fmla="*/ 454280 w 7045981"/>
              <a:gd name="connsiteY185" fmla="*/ 2793899 h 6056768"/>
              <a:gd name="connsiteX186" fmla="*/ 569814 w 7045981"/>
              <a:gd name="connsiteY186" fmla="*/ 2654944 h 6056768"/>
              <a:gd name="connsiteX187" fmla="*/ 668931 w 7045981"/>
              <a:gd name="connsiteY187" fmla="*/ 2612727 h 6056768"/>
              <a:gd name="connsiteX188" fmla="*/ 367695 w 7045981"/>
              <a:gd name="connsiteY188" fmla="*/ 2384831 h 6056768"/>
              <a:gd name="connsiteX189" fmla="*/ 386589 w 7045981"/>
              <a:gd name="connsiteY189" fmla="*/ 2243919 h 6056768"/>
              <a:gd name="connsiteX190" fmla="*/ 269757 w 7045981"/>
              <a:gd name="connsiteY190" fmla="*/ 1987464 h 6056768"/>
              <a:gd name="connsiteX191" fmla="*/ 110248 w 7045981"/>
              <a:gd name="connsiteY191" fmla="*/ 1653163 h 6056768"/>
              <a:gd name="connsiteX192" fmla="*/ 105020 w 7045981"/>
              <a:gd name="connsiteY192" fmla="*/ 1572510 h 6056768"/>
              <a:gd name="connsiteX193" fmla="*/ 333819 w 7045981"/>
              <a:gd name="connsiteY193" fmla="*/ 1361368 h 6056768"/>
              <a:gd name="connsiteX194" fmla="*/ 81057 w 7045981"/>
              <a:gd name="connsiteY194" fmla="*/ 1235825 h 6056768"/>
              <a:gd name="connsiteX195" fmla="*/ 216193 w 7045981"/>
              <a:gd name="connsiteY195" fmla="*/ 948839 h 6056768"/>
              <a:gd name="connsiteX196" fmla="*/ 143783 w 7045981"/>
              <a:gd name="connsiteY196" fmla="*/ 710023 h 6056768"/>
              <a:gd name="connsiteX197" fmla="*/ 27747 w 7045981"/>
              <a:gd name="connsiteY197" fmla="*/ 561519 h 6056768"/>
              <a:gd name="connsiteX198" fmla="*/ 0 w 7045981"/>
              <a:gd name="connsiteY198" fmla="*/ 188422 h 6056768"/>
              <a:gd name="connsiteX199" fmla="*/ 701 w 7045981"/>
              <a:gd name="connsiteY199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891249 w 7045981"/>
              <a:gd name="connsiteY6" fmla="*/ 270344 h 6056768"/>
              <a:gd name="connsiteX7" fmla="*/ 1058056 w 7045981"/>
              <a:gd name="connsiteY7" fmla="*/ 316820 h 6056768"/>
              <a:gd name="connsiteX8" fmla="*/ 1137170 w 7045981"/>
              <a:gd name="connsiteY8" fmla="*/ 232116 h 6056768"/>
              <a:gd name="connsiteX9" fmla="*/ 1368282 w 7045981"/>
              <a:gd name="connsiteY9" fmla="*/ 327576 h 6056768"/>
              <a:gd name="connsiteX10" fmla="*/ 1334952 w 7045981"/>
              <a:gd name="connsiteY10" fmla="*/ 400533 h 6056768"/>
              <a:gd name="connsiteX11" fmla="*/ 1453694 w 7045981"/>
              <a:gd name="connsiteY11" fmla="*/ 528543 h 6056768"/>
              <a:gd name="connsiteX12" fmla="*/ 1599395 w 7045981"/>
              <a:gd name="connsiteY12" fmla="*/ 513471 h 6056768"/>
              <a:gd name="connsiteX13" fmla="*/ 1810410 w 7045981"/>
              <a:gd name="connsiteY13" fmla="*/ 563713 h 6056768"/>
              <a:gd name="connsiteX14" fmla="*/ 2056743 w 7045981"/>
              <a:gd name="connsiteY14" fmla="*/ 648228 h 6056768"/>
              <a:gd name="connsiteX15" fmla="*/ 2236473 w 7045981"/>
              <a:gd name="connsiteY15" fmla="*/ 737860 h 6056768"/>
              <a:gd name="connsiteX16" fmla="*/ 2417900 w 7045981"/>
              <a:gd name="connsiteY16" fmla="*/ 715617 h 6056768"/>
              <a:gd name="connsiteX17" fmla="*/ 2572103 w 7045981"/>
              <a:gd name="connsiteY17" fmla="*/ 694200 h 6056768"/>
              <a:gd name="connsiteX18" fmla="*/ 2640536 w 7045981"/>
              <a:gd name="connsiteY18" fmla="*/ 616226 h 6056768"/>
              <a:gd name="connsiteX19" fmla="*/ 2696796 w 7045981"/>
              <a:gd name="connsiteY19" fmla="*/ 570807 h 6056768"/>
              <a:gd name="connsiteX20" fmla="*/ 2742988 w 7045981"/>
              <a:gd name="connsiteY20" fmla="*/ 482808 h 6056768"/>
              <a:gd name="connsiteX21" fmla="*/ 2905680 w 7045981"/>
              <a:gd name="connsiteY21" fmla="*/ 483326 h 6056768"/>
              <a:gd name="connsiteX22" fmla="*/ 3031285 w 7045981"/>
              <a:gd name="connsiteY22" fmla="*/ 443132 h 6056768"/>
              <a:gd name="connsiteX23" fmla="*/ 3121590 w 7045981"/>
              <a:gd name="connsiteY23" fmla="*/ 473103 h 6056768"/>
              <a:gd name="connsiteX24" fmla="*/ 3195949 w 7045981"/>
              <a:gd name="connsiteY24" fmla="*/ 497125 h 6056768"/>
              <a:gd name="connsiteX25" fmla="*/ 3320373 w 7045981"/>
              <a:gd name="connsiteY25" fmla="*/ 492981 h 6056768"/>
              <a:gd name="connsiteX26" fmla="*/ 3443618 w 7045981"/>
              <a:gd name="connsiteY26" fmla="*/ 481054 h 6056768"/>
              <a:gd name="connsiteX27" fmla="*/ 3629161 w 7045981"/>
              <a:gd name="connsiteY27" fmla="*/ 478302 h 6056768"/>
              <a:gd name="connsiteX28" fmla="*/ 3745194 w 7045981"/>
              <a:gd name="connsiteY28" fmla="*/ 453106 h 6056768"/>
              <a:gd name="connsiteX29" fmla="*/ 3825280 w 7045981"/>
              <a:gd name="connsiteY29" fmla="*/ 429370 h 6056768"/>
              <a:gd name="connsiteX30" fmla="*/ 3904287 w 7045981"/>
              <a:gd name="connsiteY30" fmla="*/ 400533 h 6056768"/>
              <a:gd name="connsiteX31" fmla="*/ 4009050 w 7045981"/>
              <a:gd name="connsiteY31" fmla="*/ 366671 h 6056768"/>
              <a:gd name="connsiteX32" fmla="*/ 4102826 w 7045981"/>
              <a:gd name="connsiteY32" fmla="*/ 376625 h 6056768"/>
              <a:gd name="connsiteX33" fmla="*/ 4153090 w 7045981"/>
              <a:gd name="connsiteY33" fmla="*/ 501016 h 6056768"/>
              <a:gd name="connsiteX34" fmla="*/ 4222846 w 7045981"/>
              <a:gd name="connsiteY34" fmla="*/ 481054 h 6056768"/>
              <a:gd name="connsiteX35" fmla="*/ 4300203 w 7045981"/>
              <a:gd name="connsiteY35" fmla="*/ 444007 h 6056768"/>
              <a:gd name="connsiteX36" fmla="*/ 4348568 w 7045981"/>
              <a:gd name="connsiteY36" fmla="*/ 468053 h 6056768"/>
              <a:gd name="connsiteX37" fmla="*/ 4522473 w 7045981"/>
              <a:gd name="connsiteY37" fmla="*/ 416424 h 6056768"/>
              <a:gd name="connsiteX38" fmla="*/ 4598827 w 7045981"/>
              <a:gd name="connsiteY38" fmla="*/ 337624 h 6056768"/>
              <a:gd name="connsiteX39" fmla="*/ 4664141 w 7045981"/>
              <a:gd name="connsiteY39" fmla="*/ 452048 h 6056768"/>
              <a:gd name="connsiteX40" fmla="*/ 4819193 w 7045981"/>
              <a:gd name="connsiteY40" fmla="*/ 489005 h 6056768"/>
              <a:gd name="connsiteX41" fmla="*/ 4823169 w 7045981"/>
              <a:gd name="connsiteY41" fmla="*/ 489005 h 6056768"/>
              <a:gd name="connsiteX42" fmla="*/ 4999344 w 7045981"/>
              <a:gd name="connsiteY42" fmla="*/ 503564 h 6056768"/>
              <a:gd name="connsiteX43" fmla="*/ 5057733 w 7045981"/>
              <a:gd name="connsiteY43" fmla="*/ 508883 h 6056768"/>
              <a:gd name="connsiteX44" fmla="*/ 5126366 w 7045981"/>
              <a:gd name="connsiteY44" fmla="*/ 518495 h 6056768"/>
              <a:gd name="connsiteX45" fmla="*/ 5236898 w 7045981"/>
              <a:gd name="connsiteY45" fmla="*/ 438108 h 6056768"/>
              <a:gd name="connsiteX46" fmla="*/ 5322309 w 7045981"/>
              <a:gd name="connsiteY46" fmla="*/ 543616 h 6056768"/>
              <a:gd name="connsiteX47" fmla="*/ 5439395 w 7045981"/>
              <a:gd name="connsiteY47" fmla="*/ 564543 h 6056768"/>
              <a:gd name="connsiteX48" fmla="*/ 5578541 w 7045981"/>
              <a:gd name="connsiteY48" fmla="*/ 584854 h 6056768"/>
              <a:gd name="connsiteX49" fmla="*/ 5689861 w 7045981"/>
              <a:gd name="connsiteY49" fmla="*/ 640080 h 6056768"/>
              <a:gd name="connsiteX50" fmla="*/ 5758845 w 7045981"/>
              <a:gd name="connsiteY50" fmla="*/ 670989 h 6056768"/>
              <a:gd name="connsiteX51" fmla="*/ 5839799 w 7045981"/>
              <a:gd name="connsiteY51" fmla="*/ 709414 h 6056768"/>
              <a:gd name="connsiteX52" fmla="*/ 5915161 w 7045981"/>
              <a:gd name="connsiteY52" fmla="*/ 649123 h 6056768"/>
              <a:gd name="connsiteX53" fmla="*/ 6083451 w 7045981"/>
              <a:gd name="connsiteY53" fmla="*/ 735496 h 6056768"/>
              <a:gd name="connsiteX54" fmla="*/ 6226661 w 7045981"/>
              <a:gd name="connsiteY54" fmla="*/ 809897 h 6056768"/>
              <a:gd name="connsiteX55" fmla="*/ 6241803 w 7045981"/>
              <a:gd name="connsiteY55" fmla="*/ 877051 h 6056768"/>
              <a:gd name="connsiteX56" fmla="*/ 6379212 w 7045981"/>
              <a:gd name="connsiteY56" fmla="*/ 876186 h 6056768"/>
              <a:gd name="connsiteX57" fmla="*/ 6492943 w 7045981"/>
              <a:gd name="connsiteY57" fmla="*/ 967172 h 6056768"/>
              <a:gd name="connsiteX58" fmla="*/ 6561182 w 7045981"/>
              <a:gd name="connsiteY58" fmla="*/ 1058156 h 6056768"/>
              <a:gd name="connsiteX59" fmla="*/ 6656716 w 7045981"/>
              <a:gd name="connsiteY59" fmla="*/ 1194635 h 6056768"/>
              <a:gd name="connsiteX60" fmla="*/ 6781565 w 7045981"/>
              <a:gd name="connsiteY60" fmla="*/ 1090831 h 6056768"/>
              <a:gd name="connsiteX61" fmla="*/ 6822922 w 7045981"/>
              <a:gd name="connsiteY61" fmla="*/ 1184744 h 6056768"/>
              <a:gd name="connsiteX62" fmla="*/ 6853485 w 7045981"/>
              <a:gd name="connsiteY62" fmla="*/ 1286164 h 6056768"/>
              <a:gd name="connsiteX63" fmla="*/ 6852334 w 7045981"/>
              <a:gd name="connsiteY63" fmla="*/ 1408448 h 6056768"/>
              <a:gd name="connsiteX64" fmla="*/ 6945614 w 7045981"/>
              <a:gd name="connsiteY64" fmla="*/ 1481147 h 6056768"/>
              <a:gd name="connsiteX65" fmla="*/ 6874606 w 7045981"/>
              <a:gd name="connsiteY65" fmla="*/ 1594237 h 6056768"/>
              <a:gd name="connsiteX66" fmla="*/ 6804441 w 7045981"/>
              <a:gd name="connsiteY66" fmla="*/ 1709225 h 6056768"/>
              <a:gd name="connsiteX67" fmla="*/ 6746439 w 7045981"/>
              <a:gd name="connsiteY67" fmla="*/ 1834232 h 6056768"/>
              <a:gd name="connsiteX68" fmla="*/ 6849259 w 7045981"/>
              <a:gd name="connsiteY68" fmla="*/ 1869248 h 6056768"/>
              <a:gd name="connsiteX69" fmla="*/ 6907787 w 7045981"/>
              <a:gd name="connsiteY69" fmla="*/ 1959230 h 6056768"/>
              <a:gd name="connsiteX70" fmla="*/ 6859707 w 7045981"/>
              <a:gd name="connsiteY70" fmla="*/ 2035796 h 6056768"/>
              <a:gd name="connsiteX71" fmla="*/ 6885748 w 7045981"/>
              <a:gd name="connsiteY71" fmla="*/ 2081226 h 6056768"/>
              <a:gd name="connsiteX72" fmla="*/ 7020976 w 7045981"/>
              <a:gd name="connsiteY72" fmla="*/ 2274409 h 6056768"/>
              <a:gd name="connsiteX73" fmla="*/ 7036149 w 7045981"/>
              <a:gd name="connsiteY73" fmla="*/ 2368387 h 6056768"/>
              <a:gd name="connsiteX74" fmla="*/ 6911473 w 7045981"/>
              <a:gd name="connsiteY74" fmla="*/ 2523016 h 6056768"/>
              <a:gd name="connsiteX75" fmla="*/ 6947868 w 7045981"/>
              <a:gd name="connsiteY75" fmla="*/ 2563959 h 6056768"/>
              <a:gd name="connsiteX76" fmla="*/ 6875080 w 7045981"/>
              <a:gd name="connsiteY76" fmla="*/ 2645845 h 6056768"/>
              <a:gd name="connsiteX77" fmla="*/ 6820488 w 7045981"/>
              <a:gd name="connsiteY77" fmla="*/ 2636747 h 6056768"/>
              <a:gd name="connsiteX78" fmla="*/ 6737385 w 7045981"/>
              <a:gd name="connsiteY78" fmla="*/ 2748633 h 6056768"/>
              <a:gd name="connsiteX79" fmla="*/ 6775214 w 7045981"/>
              <a:gd name="connsiteY79" fmla="*/ 2834640 h 6056768"/>
              <a:gd name="connsiteX80" fmla="*/ 6820488 w 7045981"/>
              <a:gd name="connsiteY80" fmla="*/ 2941547 h 6056768"/>
              <a:gd name="connsiteX81" fmla="*/ 6840672 w 7045981"/>
              <a:gd name="connsiteY81" fmla="*/ 2995626 h 6056768"/>
              <a:gd name="connsiteX82" fmla="*/ 6870630 w 7045981"/>
              <a:gd name="connsiteY82" fmla="*/ 3065228 h 6056768"/>
              <a:gd name="connsiteX83" fmla="*/ 6909400 w 7045981"/>
              <a:gd name="connsiteY83" fmla="*/ 3210359 h 6056768"/>
              <a:gd name="connsiteX84" fmla="*/ 6829587 w 7045981"/>
              <a:gd name="connsiteY84" fmla="*/ 3241799 h 6056768"/>
              <a:gd name="connsiteX85" fmla="*/ 6803044 w 7045981"/>
              <a:gd name="connsiteY85" fmla="*/ 3383280 h 6056768"/>
              <a:gd name="connsiteX86" fmla="*/ 6778057 w 7045981"/>
              <a:gd name="connsiteY86" fmla="*/ 3491017 h 6056768"/>
              <a:gd name="connsiteX87" fmla="*/ 6711604 w 7045981"/>
              <a:gd name="connsiteY87" fmla="*/ 3578087 h 6056768"/>
              <a:gd name="connsiteX88" fmla="*/ 6632718 w 7045981"/>
              <a:gd name="connsiteY88" fmla="*/ 3680930 h 6056768"/>
              <a:gd name="connsiteX89" fmla="*/ 6547533 w 7045981"/>
              <a:gd name="connsiteY89" fmla="*/ 3642133 h 6056768"/>
              <a:gd name="connsiteX90" fmla="*/ 6449211 w 7045981"/>
              <a:gd name="connsiteY90" fmla="*/ 3705308 h 6056768"/>
              <a:gd name="connsiteX91" fmla="*/ 6338987 w 7045981"/>
              <a:gd name="connsiteY91" fmla="*/ 3785366 h 6056768"/>
              <a:gd name="connsiteX92" fmla="*/ 6238501 w 7045981"/>
              <a:gd name="connsiteY92" fmla="*/ 3697357 h 6056768"/>
              <a:gd name="connsiteX93" fmla="*/ 6149696 w 7045981"/>
              <a:gd name="connsiteY93" fmla="*/ 3628581 h 6056768"/>
              <a:gd name="connsiteX94" fmla="*/ 6088058 w 7045981"/>
              <a:gd name="connsiteY94" fmla="*/ 3501106 h 6056768"/>
              <a:gd name="connsiteX95" fmla="*/ 5940860 w 7045981"/>
              <a:gd name="connsiteY95" fmla="*/ 3314451 h 6056768"/>
              <a:gd name="connsiteX96" fmla="*/ 5874246 w 7045981"/>
              <a:gd name="connsiteY96" fmla="*/ 3250895 h 6056768"/>
              <a:gd name="connsiteX97" fmla="*/ 5813106 w 7045981"/>
              <a:gd name="connsiteY97" fmla="*/ 3299791 h 6056768"/>
              <a:gd name="connsiteX98" fmla="*/ 5753528 w 7045981"/>
              <a:gd name="connsiteY98" fmla="*/ 3352807 h 6056768"/>
              <a:gd name="connsiteX99" fmla="*/ 5674077 w 7045981"/>
              <a:gd name="connsiteY99" fmla="*/ 3487457 h 6056768"/>
              <a:gd name="connsiteX100" fmla="*/ 5551381 w 7045981"/>
              <a:gd name="connsiteY100" fmla="*/ 3500069 h 6056768"/>
              <a:gd name="connsiteX101" fmla="*/ 5446614 w 7045981"/>
              <a:gd name="connsiteY101" fmla="*/ 3501106 h 6056768"/>
              <a:gd name="connsiteX102" fmla="*/ 5346531 w 7045981"/>
              <a:gd name="connsiteY102" fmla="*/ 3432867 h 6056768"/>
              <a:gd name="connsiteX103" fmla="*/ 5247823 w 7045981"/>
              <a:gd name="connsiteY103" fmla="*/ 3505174 h 6056768"/>
              <a:gd name="connsiteX104" fmla="*/ 5184953 w 7045981"/>
              <a:gd name="connsiteY104" fmla="*/ 3458817 h 6056768"/>
              <a:gd name="connsiteX105" fmla="*/ 5091773 w 7045981"/>
              <a:gd name="connsiteY105" fmla="*/ 3378809 h 6056768"/>
              <a:gd name="connsiteX106" fmla="*/ 4974244 w 7045981"/>
              <a:gd name="connsiteY106" fmla="*/ 3260035 h 6056768"/>
              <a:gd name="connsiteX107" fmla="*/ 4899531 w 7045981"/>
              <a:gd name="connsiteY107" fmla="*/ 3300893 h 6056768"/>
              <a:gd name="connsiteX108" fmla="*/ 4831120 w 7045981"/>
              <a:gd name="connsiteY108" fmla="*/ 3367378 h 6056768"/>
              <a:gd name="connsiteX109" fmla="*/ 4822328 w 7045981"/>
              <a:gd name="connsiteY109" fmla="*/ 3468728 h 6056768"/>
              <a:gd name="connsiteX110" fmla="*/ 4862926 w 7045981"/>
              <a:gd name="connsiteY110" fmla="*/ 3597965 h 6056768"/>
              <a:gd name="connsiteX111" fmla="*/ 4906658 w 7045981"/>
              <a:gd name="connsiteY111" fmla="*/ 3709284 h 6056768"/>
              <a:gd name="connsiteX112" fmla="*/ 4924252 w 7045981"/>
              <a:gd name="connsiteY112" fmla="*/ 3873034 h 6056768"/>
              <a:gd name="connsiteX113" fmla="*/ 4870877 w 7045981"/>
              <a:gd name="connsiteY113" fmla="*/ 4063117 h 6056768"/>
              <a:gd name="connsiteX114" fmla="*/ 4890477 w 7045981"/>
              <a:gd name="connsiteY114" fmla="*/ 4215293 h 6056768"/>
              <a:gd name="connsiteX115" fmla="*/ 4926536 w 7045981"/>
              <a:gd name="connsiteY115" fmla="*/ 4373217 h 6056768"/>
              <a:gd name="connsiteX116" fmla="*/ 4974244 w 7045981"/>
              <a:gd name="connsiteY116" fmla="*/ 4512365 h 6056768"/>
              <a:gd name="connsiteX117" fmla="*/ 5025927 w 7045981"/>
              <a:gd name="connsiteY117" fmla="*/ 4651513 h 6056768"/>
              <a:gd name="connsiteX118" fmla="*/ 5053440 w 7045981"/>
              <a:gd name="connsiteY118" fmla="*/ 4749448 h 6056768"/>
              <a:gd name="connsiteX119" fmla="*/ 4914352 w 7045981"/>
              <a:gd name="connsiteY119" fmla="*/ 4788544 h 6056768"/>
              <a:gd name="connsiteX120" fmla="*/ 4807266 w 7045981"/>
              <a:gd name="connsiteY120" fmla="*/ 4735002 h 6056768"/>
              <a:gd name="connsiteX121" fmla="*/ 4659594 w 7045981"/>
              <a:gd name="connsiteY121" fmla="*/ 4679362 h 6056768"/>
              <a:gd name="connsiteX122" fmla="*/ 4441506 w 7045981"/>
              <a:gd name="connsiteY122" fmla="*/ 4615732 h 6056768"/>
              <a:gd name="connsiteX123" fmla="*/ 4219419 w 7045981"/>
              <a:gd name="connsiteY123" fmla="*/ 4577865 h 6056768"/>
              <a:gd name="connsiteX124" fmla="*/ 4218870 w 7045981"/>
              <a:gd name="connsiteY124" fmla="*/ 4663440 h 6056768"/>
              <a:gd name="connsiteX125" fmla="*/ 4241063 w 7045981"/>
              <a:gd name="connsiteY125" fmla="*/ 4756700 h 6056768"/>
              <a:gd name="connsiteX126" fmla="*/ 4318261 w 7045981"/>
              <a:gd name="connsiteY126" fmla="*/ 4961614 h 6056768"/>
              <a:gd name="connsiteX127" fmla="*/ 4401590 w 7045981"/>
              <a:gd name="connsiteY127" fmla="*/ 5147800 h 6056768"/>
              <a:gd name="connsiteX128" fmla="*/ 4341146 w 7045981"/>
              <a:gd name="connsiteY128" fmla="*/ 5234371 h 6056768"/>
              <a:gd name="connsiteX129" fmla="*/ 4191040 w 7045981"/>
              <a:gd name="connsiteY129" fmla="*/ 5327374 h 6056768"/>
              <a:gd name="connsiteX130" fmla="*/ 4093772 w 7045981"/>
              <a:gd name="connsiteY130" fmla="*/ 5383191 h 6056768"/>
              <a:gd name="connsiteX131" fmla="*/ 4246700 w 7045981"/>
              <a:gd name="connsiteY131" fmla="*/ 5550010 h 6056768"/>
              <a:gd name="connsiteX132" fmla="*/ 4369945 w 7045981"/>
              <a:gd name="connsiteY132" fmla="*/ 5665304 h 6056768"/>
              <a:gd name="connsiteX133" fmla="*/ 4455911 w 7045981"/>
              <a:gd name="connsiteY133" fmla="*/ 5763437 h 6056768"/>
              <a:gd name="connsiteX134" fmla="*/ 4417653 w 7045981"/>
              <a:gd name="connsiteY134" fmla="*/ 5876014 h 6056768"/>
              <a:gd name="connsiteX135" fmla="*/ 4365377 w 7045981"/>
              <a:gd name="connsiteY135" fmla="*/ 5989773 h 6056768"/>
              <a:gd name="connsiteX136" fmla="*/ 4250161 w 7045981"/>
              <a:gd name="connsiteY136" fmla="*/ 5957703 h 6056768"/>
              <a:gd name="connsiteX137" fmla="*/ 4075746 w 7045981"/>
              <a:gd name="connsiteY137" fmla="*/ 6015162 h 6056768"/>
              <a:gd name="connsiteX138" fmla="*/ 3938958 w 7045981"/>
              <a:gd name="connsiteY138" fmla="*/ 6056768 h 6056768"/>
              <a:gd name="connsiteX139" fmla="*/ 3825280 w 7045981"/>
              <a:gd name="connsiteY139" fmla="*/ 5951551 h 6056768"/>
              <a:gd name="connsiteX140" fmla="*/ 3713349 w 7045981"/>
              <a:gd name="connsiteY140" fmla="*/ 5839422 h 6056768"/>
              <a:gd name="connsiteX141" fmla="*/ 3606620 w 7045981"/>
              <a:gd name="connsiteY141" fmla="*/ 5665304 h 6056768"/>
              <a:gd name="connsiteX142" fmla="*/ 3507228 w 7045981"/>
              <a:gd name="connsiteY142" fmla="*/ 5486400 h 6056768"/>
              <a:gd name="connsiteX143" fmla="*/ 3449492 w 7045981"/>
              <a:gd name="connsiteY143" fmla="*/ 5402694 h 6056768"/>
              <a:gd name="connsiteX144" fmla="*/ 3440394 w 7045981"/>
              <a:gd name="connsiteY144" fmla="*/ 5311709 h 6056768"/>
              <a:gd name="connsiteX145" fmla="*/ 3399886 w 7045981"/>
              <a:gd name="connsiteY145" fmla="*/ 5267739 h 6056768"/>
              <a:gd name="connsiteX146" fmla="*/ 3360129 w 7045981"/>
              <a:gd name="connsiteY146" fmla="*/ 5224007 h 6056768"/>
              <a:gd name="connsiteX147" fmla="*/ 3313015 w 7045981"/>
              <a:gd name="connsiteY147" fmla="*/ 5143386 h 6056768"/>
              <a:gd name="connsiteX148" fmla="*/ 3238062 w 7045981"/>
              <a:gd name="connsiteY148" fmla="*/ 5093616 h 6056768"/>
              <a:gd name="connsiteX149" fmla="*/ 3208382 w 7045981"/>
              <a:gd name="connsiteY149" fmla="*/ 4965965 h 6056768"/>
              <a:gd name="connsiteX150" fmla="*/ 3267522 w 7045981"/>
              <a:gd name="connsiteY150" fmla="*/ 4861333 h 6056768"/>
              <a:gd name="connsiteX151" fmla="*/ 3185200 w 7045981"/>
              <a:gd name="connsiteY151" fmla="*/ 4738978 h 6056768"/>
              <a:gd name="connsiteX152" fmla="*/ 3085552 w 7045981"/>
              <a:gd name="connsiteY152" fmla="*/ 4652067 h 6056768"/>
              <a:gd name="connsiteX153" fmla="*/ 3076454 w 7045981"/>
              <a:gd name="connsiteY153" fmla="*/ 4488293 h 6056768"/>
              <a:gd name="connsiteX154" fmla="*/ 3176538 w 7045981"/>
              <a:gd name="connsiteY154" fmla="*/ 4297225 h 6056768"/>
              <a:gd name="connsiteX155" fmla="*/ 2985469 w 7045981"/>
              <a:gd name="connsiteY155" fmla="*/ 4297226 h 6056768"/>
              <a:gd name="connsiteX156" fmla="*/ 2876286 w 7045981"/>
              <a:gd name="connsiteY156" fmla="*/ 4233536 h 6056768"/>
              <a:gd name="connsiteX157" fmla="*/ 2830566 w 7045981"/>
              <a:gd name="connsiteY157" fmla="*/ 4138362 h 6056768"/>
              <a:gd name="connsiteX158" fmla="*/ 2876286 w 7045981"/>
              <a:gd name="connsiteY158" fmla="*/ 4001524 h 6056768"/>
              <a:gd name="connsiteX159" fmla="*/ 2859197 w 7045981"/>
              <a:gd name="connsiteY159" fmla="*/ 3848431 h 6056768"/>
              <a:gd name="connsiteX160" fmla="*/ 2855221 w 7045981"/>
              <a:gd name="connsiteY160" fmla="*/ 3745064 h 6056768"/>
              <a:gd name="connsiteX161" fmla="*/ 2844442 w 7045981"/>
              <a:gd name="connsiteY161" fmla="*/ 3414670 h 6056768"/>
              <a:gd name="connsiteX162" fmla="*/ 2879075 w 7045981"/>
              <a:gd name="connsiteY162" fmla="*/ 3315694 h 6056768"/>
              <a:gd name="connsiteX163" fmla="*/ 2898715 w 7045981"/>
              <a:gd name="connsiteY163" fmla="*/ 3219412 h 6056768"/>
              <a:gd name="connsiteX164" fmla="*/ 2728882 w 7045981"/>
              <a:gd name="connsiteY164" fmla="*/ 3266723 h 6056768"/>
              <a:gd name="connsiteX165" fmla="*/ 2571486 w 7045981"/>
              <a:gd name="connsiteY165" fmla="*/ 3332784 h 6056768"/>
              <a:gd name="connsiteX166" fmla="*/ 2572950 w 7045981"/>
              <a:gd name="connsiteY166" fmla="*/ 3423037 h 6056768"/>
              <a:gd name="connsiteX167" fmla="*/ 2579589 w 7045981"/>
              <a:gd name="connsiteY167" fmla="*/ 3582031 h 6056768"/>
              <a:gd name="connsiteX168" fmla="*/ 2462624 w 7045981"/>
              <a:gd name="connsiteY168" fmla="*/ 3824071 h 6056768"/>
              <a:gd name="connsiteX169" fmla="*/ 2394046 w 7045981"/>
              <a:gd name="connsiteY169" fmla="*/ 3884212 h 6056768"/>
              <a:gd name="connsiteX170" fmla="*/ 2296727 w 7045981"/>
              <a:gd name="connsiteY170" fmla="*/ 4020891 h 6056768"/>
              <a:gd name="connsiteX171" fmla="*/ 2143856 w 7045981"/>
              <a:gd name="connsiteY171" fmla="*/ 3951482 h 6056768"/>
              <a:gd name="connsiteX172" fmla="*/ 2081159 w 7045981"/>
              <a:gd name="connsiteY172" fmla="*/ 3857389 h 6056768"/>
              <a:gd name="connsiteX173" fmla="*/ 1975534 w 7045981"/>
              <a:gd name="connsiteY173" fmla="*/ 3714921 h 6056768"/>
              <a:gd name="connsiteX174" fmla="*/ 1841430 w 7045981"/>
              <a:gd name="connsiteY174" fmla="*/ 3673503 h 6056768"/>
              <a:gd name="connsiteX175" fmla="*/ 1722160 w 7045981"/>
              <a:gd name="connsiteY175" fmla="*/ 3629770 h 6056768"/>
              <a:gd name="connsiteX176" fmla="*/ 1577760 w 7045981"/>
              <a:gd name="connsiteY176" fmla="*/ 3580909 h 6056768"/>
              <a:gd name="connsiteX177" fmla="*/ 1348449 w 7045981"/>
              <a:gd name="connsiteY177" fmla="*/ 3419061 h 6056768"/>
              <a:gd name="connsiteX178" fmla="*/ 1221228 w 7045981"/>
              <a:gd name="connsiteY178" fmla="*/ 3315694 h 6056768"/>
              <a:gd name="connsiteX179" fmla="*/ 1121837 w 7045981"/>
              <a:gd name="connsiteY179" fmla="*/ 3244132 h 6056768"/>
              <a:gd name="connsiteX180" fmla="*/ 1002567 w 7045981"/>
              <a:gd name="connsiteY180" fmla="*/ 3152692 h 6056768"/>
              <a:gd name="connsiteX181" fmla="*/ 877752 w 7045981"/>
              <a:gd name="connsiteY181" fmla="*/ 3072899 h 6056768"/>
              <a:gd name="connsiteX182" fmla="*/ 792728 w 7045981"/>
              <a:gd name="connsiteY182" fmla="*/ 3027983 h 6056768"/>
              <a:gd name="connsiteX183" fmla="*/ 744150 w 7045981"/>
              <a:gd name="connsiteY183" fmla="*/ 3124863 h 6056768"/>
              <a:gd name="connsiteX184" fmla="*/ 692466 w 7045981"/>
              <a:gd name="connsiteY184" fmla="*/ 3037398 h 6056768"/>
              <a:gd name="connsiteX185" fmla="*/ 658812 w 7045981"/>
              <a:gd name="connsiteY185" fmla="*/ 2924792 h 6056768"/>
              <a:gd name="connsiteX186" fmla="*/ 454280 w 7045981"/>
              <a:gd name="connsiteY186" fmla="*/ 2793899 h 6056768"/>
              <a:gd name="connsiteX187" fmla="*/ 569814 w 7045981"/>
              <a:gd name="connsiteY187" fmla="*/ 2654944 h 6056768"/>
              <a:gd name="connsiteX188" fmla="*/ 668931 w 7045981"/>
              <a:gd name="connsiteY188" fmla="*/ 2612727 h 6056768"/>
              <a:gd name="connsiteX189" fmla="*/ 367695 w 7045981"/>
              <a:gd name="connsiteY189" fmla="*/ 2384831 h 6056768"/>
              <a:gd name="connsiteX190" fmla="*/ 386589 w 7045981"/>
              <a:gd name="connsiteY190" fmla="*/ 2243919 h 6056768"/>
              <a:gd name="connsiteX191" fmla="*/ 269757 w 7045981"/>
              <a:gd name="connsiteY191" fmla="*/ 1987464 h 6056768"/>
              <a:gd name="connsiteX192" fmla="*/ 110248 w 7045981"/>
              <a:gd name="connsiteY192" fmla="*/ 1653163 h 6056768"/>
              <a:gd name="connsiteX193" fmla="*/ 105020 w 7045981"/>
              <a:gd name="connsiteY193" fmla="*/ 1572510 h 6056768"/>
              <a:gd name="connsiteX194" fmla="*/ 333819 w 7045981"/>
              <a:gd name="connsiteY194" fmla="*/ 1361368 h 6056768"/>
              <a:gd name="connsiteX195" fmla="*/ 81057 w 7045981"/>
              <a:gd name="connsiteY195" fmla="*/ 1235825 h 6056768"/>
              <a:gd name="connsiteX196" fmla="*/ 216193 w 7045981"/>
              <a:gd name="connsiteY196" fmla="*/ 948839 h 6056768"/>
              <a:gd name="connsiteX197" fmla="*/ 143783 w 7045981"/>
              <a:gd name="connsiteY197" fmla="*/ 710023 h 6056768"/>
              <a:gd name="connsiteX198" fmla="*/ 27747 w 7045981"/>
              <a:gd name="connsiteY198" fmla="*/ 561519 h 6056768"/>
              <a:gd name="connsiteX199" fmla="*/ 0 w 7045981"/>
              <a:gd name="connsiteY199" fmla="*/ 188422 h 6056768"/>
              <a:gd name="connsiteX200" fmla="*/ 701 w 7045981"/>
              <a:gd name="connsiteY200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891249 w 7045981"/>
              <a:gd name="connsiteY6" fmla="*/ 270344 h 6056768"/>
              <a:gd name="connsiteX7" fmla="*/ 1058056 w 7045981"/>
              <a:gd name="connsiteY7" fmla="*/ 316820 h 6056768"/>
              <a:gd name="connsiteX8" fmla="*/ 1137170 w 7045981"/>
              <a:gd name="connsiteY8" fmla="*/ 232116 h 6056768"/>
              <a:gd name="connsiteX9" fmla="*/ 1249058 w 7045981"/>
              <a:gd name="connsiteY9" fmla="*/ 266369 h 6056768"/>
              <a:gd name="connsiteX10" fmla="*/ 1368282 w 7045981"/>
              <a:gd name="connsiteY10" fmla="*/ 327576 h 6056768"/>
              <a:gd name="connsiteX11" fmla="*/ 1334952 w 7045981"/>
              <a:gd name="connsiteY11" fmla="*/ 400533 h 6056768"/>
              <a:gd name="connsiteX12" fmla="*/ 1453694 w 7045981"/>
              <a:gd name="connsiteY12" fmla="*/ 528543 h 6056768"/>
              <a:gd name="connsiteX13" fmla="*/ 1599395 w 7045981"/>
              <a:gd name="connsiteY13" fmla="*/ 513471 h 6056768"/>
              <a:gd name="connsiteX14" fmla="*/ 1810410 w 7045981"/>
              <a:gd name="connsiteY14" fmla="*/ 563713 h 6056768"/>
              <a:gd name="connsiteX15" fmla="*/ 2056743 w 7045981"/>
              <a:gd name="connsiteY15" fmla="*/ 648228 h 6056768"/>
              <a:gd name="connsiteX16" fmla="*/ 2236473 w 7045981"/>
              <a:gd name="connsiteY16" fmla="*/ 737860 h 6056768"/>
              <a:gd name="connsiteX17" fmla="*/ 2417900 w 7045981"/>
              <a:gd name="connsiteY17" fmla="*/ 715617 h 6056768"/>
              <a:gd name="connsiteX18" fmla="*/ 2572103 w 7045981"/>
              <a:gd name="connsiteY18" fmla="*/ 694200 h 6056768"/>
              <a:gd name="connsiteX19" fmla="*/ 2640536 w 7045981"/>
              <a:gd name="connsiteY19" fmla="*/ 616226 h 6056768"/>
              <a:gd name="connsiteX20" fmla="*/ 2696796 w 7045981"/>
              <a:gd name="connsiteY20" fmla="*/ 570807 h 6056768"/>
              <a:gd name="connsiteX21" fmla="*/ 2742988 w 7045981"/>
              <a:gd name="connsiteY21" fmla="*/ 482808 h 6056768"/>
              <a:gd name="connsiteX22" fmla="*/ 2905680 w 7045981"/>
              <a:gd name="connsiteY22" fmla="*/ 483326 h 6056768"/>
              <a:gd name="connsiteX23" fmla="*/ 3031285 w 7045981"/>
              <a:gd name="connsiteY23" fmla="*/ 443132 h 6056768"/>
              <a:gd name="connsiteX24" fmla="*/ 3121590 w 7045981"/>
              <a:gd name="connsiteY24" fmla="*/ 473103 h 6056768"/>
              <a:gd name="connsiteX25" fmla="*/ 3195949 w 7045981"/>
              <a:gd name="connsiteY25" fmla="*/ 497125 h 6056768"/>
              <a:gd name="connsiteX26" fmla="*/ 3320373 w 7045981"/>
              <a:gd name="connsiteY26" fmla="*/ 492981 h 6056768"/>
              <a:gd name="connsiteX27" fmla="*/ 3443618 w 7045981"/>
              <a:gd name="connsiteY27" fmla="*/ 481054 h 6056768"/>
              <a:gd name="connsiteX28" fmla="*/ 3629161 w 7045981"/>
              <a:gd name="connsiteY28" fmla="*/ 478302 h 6056768"/>
              <a:gd name="connsiteX29" fmla="*/ 3745194 w 7045981"/>
              <a:gd name="connsiteY29" fmla="*/ 453106 h 6056768"/>
              <a:gd name="connsiteX30" fmla="*/ 3825280 w 7045981"/>
              <a:gd name="connsiteY30" fmla="*/ 429370 h 6056768"/>
              <a:gd name="connsiteX31" fmla="*/ 3904287 w 7045981"/>
              <a:gd name="connsiteY31" fmla="*/ 400533 h 6056768"/>
              <a:gd name="connsiteX32" fmla="*/ 4009050 w 7045981"/>
              <a:gd name="connsiteY32" fmla="*/ 366671 h 6056768"/>
              <a:gd name="connsiteX33" fmla="*/ 4102826 w 7045981"/>
              <a:gd name="connsiteY33" fmla="*/ 376625 h 6056768"/>
              <a:gd name="connsiteX34" fmla="*/ 4153090 w 7045981"/>
              <a:gd name="connsiteY34" fmla="*/ 501016 h 6056768"/>
              <a:gd name="connsiteX35" fmla="*/ 4222846 w 7045981"/>
              <a:gd name="connsiteY35" fmla="*/ 481054 h 6056768"/>
              <a:gd name="connsiteX36" fmla="*/ 4300203 w 7045981"/>
              <a:gd name="connsiteY36" fmla="*/ 444007 h 6056768"/>
              <a:gd name="connsiteX37" fmla="*/ 4348568 w 7045981"/>
              <a:gd name="connsiteY37" fmla="*/ 468053 h 6056768"/>
              <a:gd name="connsiteX38" fmla="*/ 4522473 w 7045981"/>
              <a:gd name="connsiteY38" fmla="*/ 416424 h 6056768"/>
              <a:gd name="connsiteX39" fmla="*/ 4598827 w 7045981"/>
              <a:gd name="connsiteY39" fmla="*/ 337624 h 6056768"/>
              <a:gd name="connsiteX40" fmla="*/ 4664141 w 7045981"/>
              <a:gd name="connsiteY40" fmla="*/ 452048 h 6056768"/>
              <a:gd name="connsiteX41" fmla="*/ 4819193 w 7045981"/>
              <a:gd name="connsiteY41" fmla="*/ 489005 h 6056768"/>
              <a:gd name="connsiteX42" fmla="*/ 4823169 w 7045981"/>
              <a:gd name="connsiteY42" fmla="*/ 489005 h 6056768"/>
              <a:gd name="connsiteX43" fmla="*/ 4999344 w 7045981"/>
              <a:gd name="connsiteY43" fmla="*/ 503564 h 6056768"/>
              <a:gd name="connsiteX44" fmla="*/ 5057733 w 7045981"/>
              <a:gd name="connsiteY44" fmla="*/ 508883 h 6056768"/>
              <a:gd name="connsiteX45" fmla="*/ 5126366 w 7045981"/>
              <a:gd name="connsiteY45" fmla="*/ 518495 h 6056768"/>
              <a:gd name="connsiteX46" fmla="*/ 5236898 w 7045981"/>
              <a:gd name="connsiteY46" fmla="*/ 438108 h 6056768"/>
              <a:gd name="connsiteX47" fmla="*/ 5322309 w 7045981"/>
              <a:gd name="connsiteY47" fmla="*/ 543616 h 6056768"/>
              <a:gd name="connsiteX48" fmla="*/ 5439395 w 7045981"/>
              <a:gd name="connsiteY48" fmla="*/ 564543 h 6056768"/>
              <a:gd name="connsiteX49" fmla="*/ 5578541 w 7045981"/>
              <a:gd name="connsiteY49" fmla="*/ 584854 h 6056768"/>
              <a:gd name="connsiteX50" fmla="*/ 5689861 w 7045981"/>
              <a:gd name="connsiteY50" fmla="*/ 640080 h 6056768"/>
              <a:gd name="connsiteX51" fmla="*/ 5758845 w 7045981"/>
              <a:gd name="connsiteY51" fmla="*/ 670989 h 6056768"/>
              <a:gd name="connsiteX52" fmla="*/ 5839799 w 7045981"/>
              <a:gd name="connsiteY52" fmla="*/ 709414 h 6056768"/>
              <a:gd name="connsiteX53" fmla="*/ 5915161 w 7045981"/>
              <a:gd name="connsiteY53" fmla="*/ 649123 h 6056768"/>
              <a:gd name="connsiteX54" fmla="*/ 6083451 w 7045981"/>
              <a:gd name="connsiteY54" fmla="*/ 735496 h 6056768"/>
              <a:gd name="connsiteX55" fmla="*/ 6226661 w 7045981"/>
              <a:gd name="connsiteY55" fmla="*/ 809897 h 6056768"/>
              <a:gd name="connsiteX56" fmla="*/ 6241803 w 7045981"/>
              <a:gd name="connsiteY56" fmla="*/ 877051 h 6056768"/>
              <a:gd name="connsiteX57" fmla="*/ 6379212 w 7045981"/>
              <a:gd name="connsiteY57" fmla="*/ 876186 h 6056768"/>
              <a:gd name="connsiteX58" fmla="*/ 6492943 w 7045981"/>
              <a:gd name="connsiteY58" fmla="*/ 967172 h 6056768"/>
              <a:gd name="connsiteX59" fmla="*/ 6561182 w 7045981"/>
              <a:gd name="connsiteY59" fmla="*/ 1058156 h 6056768"/>
              <a:gd name="connsiteX60" fmla="*/ 6656716 w 7045981"/>
              <a:gd name="connsiteY60" fmla="*/ 1194635 h 6056768"/>
              <a:gd name="connsiteX61" fmla="*/ 6781565 w 7045981"/>
              <a:gd name="connsiteY61" fmla="*/ 1090831 h 6056768"/>
              <a:gd name="connsiteX62" fmla="*/ 6822922 w 7045981"/>
              <a:gd name="connsiteY62" fmla="*/ 1184744 h 6056768"/>
              <a:gd name="connsiteX63" fmla="*/ 6853485 w 7045981"/>
              <a:gd name="connsiteY63" fmla="*/ 1286164 h 6056768"/>
              <a:gd name="connsiteX64" fmla="*/ 6852334 w 7045981"/>
              <a:gd name="connsiteY64" fmla="*/ 1408448 h 6056768"/>
              <a:gd name="connsiteX65" fmla="*/ 6945614 w 7045981"/>
              <a:gd name="connsiteY65" fmla="*/ 1481147 h 6056768"/>
              <a:gd name="connsiteX66" fmla="*/ 6874606 w 7045981"/>
              <a:gd name="connsiteY66" fmla="*/ 1594237 h 6056768"/>
              <a:gd name="connsiteX67" fmla="*/ 6804441 w 7045981"/>
              <a:gd name="connsiteY67" fmla="*/ 1709225 h 6056768"/>
              <a:gd name="connsiteX68" fmla="*/ 6746439 w 7045981"/>
              <a:gd name="connsiteY68" fmla="*/ 1834232 h 6056768"/>
              <a:gd name="connsiteX69" fmla="*/ 6849259 w 7045981"/>
              <a:gd name="connsiteY69" fmla="*/ 1869248 h 6056768"/>
              <a:gd name="connsiteX70" fmla="*/ 6907787 w 7045981"/>
              <a:gd name="connsiteY70" fmla="*/ 1959230 h 6056768"/>
              <a:gd name="connsiteX71" fmla="*/ 6859707 w 7045981"/>
              <a:gd name="connsiteY71" fmla="*/ 2035796 h 6056768"/>
              <a:gd name="connsiteX72" fmla="*/ 6885748 w 7045981"/>
              <a:gd name="connsiteY72" fmla="*/ 2081226 h 6056768"/>
              <a:gd name="connsiteX73" fmla="*/ 7020976 w 7045981"/>
              <a:gd name="connsiteY73" fmla="*/ 2274409 h 6056768"/>
              <a:gd name="connsiteX74" fmla="*/ 7036149 w 7045981"/>
              <a:gd name="connsiteY74" fmla="*/ 2368387 h 6056768"/>
              <a:gd name="connsiteX75" fmla="*/ 6911473 w 7045981"/>
              <a:gd name="connsiteY75" fmla="*/ 2523016 h 6056768"/>
              <a:gd name="connsiteX76" fmla="*/ 6947868 w 7045981"/>
              <a:gd name="connsiteY76" fmla="*/ 2563959 h 6056768"/>
              <a:gd name="connsiteX77" fmla="*/ 6875080 w 7045981"/>
              <a:gd name="connsiteY77" fmla="*/ 2645845 h 6056768"/>
              <a:gd name="connsiteX78" fmla="*/ 6820488 w 7045981"/>
              <a:gd name="connsiteY78" fmla="*/ 2636747 h 6056768"/>
              <a:gd name="connsiteX79" fmla="*/ 6737385 w 7045981"/>
              <a:gd name="connsiteY79" fmla="*/ 2748633 h 6056768"/>
              <a:gd name="connsiteX80" fmla="*/ 6775214 w 7045981"/>
              <a:gd name="connsiteY80" fmla="*/ 2834640 h 6056768"/>
              <a:gd name="connsiteX81" fmla="*/ 6820488 w 7045981"/>
              <a:gd name="connsiteY81" fmla="*/ 2941547 h 6056768"/>
              <a:gd name="connsiteX82" fmla="*/ 6840672 w 7045981"/>
              <a:gd name="connsiteY82" fmla="*/ 2995626 h 6056768"/>
              <a:gd name="connsiteX83" fmla="*/ 6870630 w 7045981"/>
              <a:gd name="connsiteY83" fmla="*/ 3065228 h 6056768"/>
              <a:gd name="connsiteX84" fmla="*/ 6909400 w 7045981"/>
              <a:gd name="connsiteY84" fmla="*/ 3210359 h 6056768"/>
              <a:gd name="connsiteX85" fmla="*/ 6829587 w 7045981"/>
              <a:gd name="connsiteY85" fmla="*/ 3241799 h 6056768"/>
              <a:gd name="connsiteX86" fmla="*/ 6803044 w 7045981"/>
              <a:gd name="connsiteY86" fmla="*/ 3383280 h 6056768"/>
              <a:gd name="connsiteX87" fmla="*/ 6778057 w 7045981"/>
              <a:gd name="connsiteY87" fmla="*/ 3491017 h 6056768"/>
              <a:gd name="connsiteX88" fmla="*/ 6711604 w 7045981"/>
              <a:gd name="connsiteY88" fmla="*/ 3578087 h 6056768"/>
              <a:gd name="connsiteX89" fmla="*/ 6632718 w 7045981"/>
              <a:gd name="connsiteY89" fmla="*/ 3680930 h 6056768"/>
              <a:gd name="connsiteX90" fmla="*/ 6547533 w 7045981"/>
              <a:gd name="connsiteY90" fmla="*/ 3642133 h 6056768"/>
              <a:gd name="connsiteX91" fmla="*/ 6449211 w 7045981"/>
              <a:gd name="connsiteY91" fmla="*/ 3705308 h 6056768"/>
              <a:gd name="connsiteX92" fmla="*/ 6338987 w 7045981"/>
              <a:gd name="connsiteY92" fmla="*/ 3785366 h 6056768"/>
              <a:gd name="connsiteX93" fmla="*/ 6238501 w 7045981"/>
              <a:gd name="connsiteY93" fmla="*/ 3697357 h 6056768"/>
              <a:gd name="connsiteX94" fmla="*/ 6149696 w 7045981"/>
              <a:gd name="connsiteY94" fmla="*/ 3628581 h 6056768"/>
              <a:gd name="connsiteX95" fmla="*/ 6088058 w 7045981"/>
              <a:gd name="connsiteY95" fmla="*/ 3501106 h 6056768"/>
              <a:gd name="connsiteX96" fmla="*/ 5940860 w 7045981"/>
              <a:gd name="connsiteY96" fmla="*/ 3314451 h 6056768"/>
              <a:gd name="connsiteX97" fmla="*/ 5874246 w 7045981"/>
              <a:gd name="connsiteY97" fmla="*/ 3250895 h 6056768"/>
              <a:gd name="connsiteX98" fmla="*/ 5813106 w 7045981"/>
              <a:gd name="connsiteY98" fmla="*/ 3299791 h 6056768"/>
              <a:gd name="connsiteX99" fmla="*/ 5753528 w 7045981"/>
              <a:gd name="connsiteY99" fmla="*/ 3352807 h 6056768"/>
              <a:gd name="connsiteX100" fmla="*/ 5674077 w 7045981"/>
              <a:gd name="connsiteY100" fmla="*/ 3487457 h 6056768"/>
              <a:gd name="connsiteX101" fmla="*/ 5551381 w 7045981"/>
              <a:gd name="connsiteY101" fmla="*/ 3500069 h 6056768"/>
              <a:gd name="connsiteX102" fmla="*/ 5446614 w 7045981"/>
              <a:gd name="connsiteY102" fmla="*/ 3501106 h 6056768"/>
              <a:gd name="connsiteX103" fmla="*/ 5346531 w 7045981"/>
              <a:gd name="connsiteY103" fmla="*/ 3432867 h 6056768"/>
              <a:gd name="connsiteX104" fmla="*/ 5247823 w 7045981"/>
              <a:gd name="connsiteY104" fmla="*/ 3505174 h 6056768"/>
              <a:gd name="connsiteX105" fmla="*/ 5184953 w 7045981"/>
              <a:gd name="connsiteY105" fmla="*/ 3458817 h 6056768"/>
              <a:gd name="connsiteX106" fmla="*/ 5091773 w 7045981"/>
              <a:gd name="connsiteY106" fmla="*/ 3378809 h 6056768"/>
              <a:gd name="connsiteX107" fmla="*/ 4974244 w 7045981"/>
              <a:gd name="connsiteY107" fmla="*/ 3260035 h 6056768"/>
              <a:gd name="connsiteX108" fmla="*/ 4899531 w 7045981"/>
              <a:gd name="connsiteY108" fmla="*/ 3300893 h 6056768"/>
              <a:gd name="connsiteX109" fmla="*/ 4831120 w 7045981"/>
              <a:gd name="connsiteY109" fmla="*/ 3367378 h 6056768"/>
              <a:gd name="connsiteX110" fmla="*/ 4822328 w 7045981"/>
              <a:gd name="connsiteY110" fmla="*/ 3468728 h 6056768"/>
              <a:gd name="connsiteX111" fmla="*/ 4862926 w 7045981"/>
              <a:gd name="connsiteY111" fmla="*/ 3597965 h 6056768"/>
              <a:gd name="connsiteX112" fmla="*/ 4906658 w 7045981"/>
              <a:gd name="connsiteY112" fmla="*/ 3709284 h 6056768"/>
              <a:gd name="connsiteX113" fmla="*/ 4924252 w 7045981"/>
              <a:gd name="connsiteY113" fmla="*/ 3873034 h 6056768"/>
              <a:gd name="connsiteX114" fmla="*/ 4870877 w 7045981"/>
              <a:gd name="connsiteY114" fmla="*/ 4063117 h 6056768"/>
              <a:gd name="connsiteX115" fmla="*/ 4890477 w 7045981"/>
              <a:gd name="connsiteY115" fmla="*/ 4215293 h 6056768"/>
              <a:gd name="connsiteX116" fmla="*/ 4926536 w 7045981"/>
              <a:gd name="connsiteY116" fmla="*/ 4373217 h 6056768"/>
              <a:gd name="connsiteX117" fmla="*/ 4974244 w 7045981"/>
              <a:gd name="connsiteY117" fmla="*/ 4512365 h 6056768"/>
              <a:gd name="connsiteX118" fmla="*/ 5025927 w 7045981"/>
              <a:gd name="connsiteY118" fmla="*/ 4651513 h 6056768"/>
              <a:gd name="connsiteX119" fmla="*/ 5053440 w 7045981"/>
              <a:gd name="connsiteY119" fmla="*/ 4749448 h 6056768"/>
              <a:gd name="connsiteX120" fmla="*/ 4914352 w 7045981"/>
              <a:gd name="connsiteY120" fmla="*/ 4788544 h 6056768"/>
              <a:gd name="connsiteX121" fmla="*/ 4807266 w 7045981"/>
              <a:gd name="connsiteY121" fmla="*/ 4735002 h 6056768"/>
              <a:gd name="connsiteX122" fmla="*/ 4659594 w 7045981"/>
              <a:gd name="connsiteY122" fmla="*/ 4679362 h 6056768"/>
              <a:gd name="connsiteX123" fmla="*/ 4441506 w 7045981"/>
              <a:gd name="connsiteY123" fmla="*/ 4615732 h 6056768"/>
              <a:gd name="connsiteX124" fmla="*/ 4219419 w 7045981"/>
              <a:gd name="connsiteY124" fmla="*/ 4577865 h 6056768"/>
              <a:gd name="connsiteX125" fmla="*/ 4218870 w 7045981"/>
              <a:gd name="connsiteY125" fmla="*/ 4663440 h 6056768"/>
              <a:gd name="connsiteX126" fmla="*/ 4241063 w 7045981"/>
              <a:gd name="connsiteY126" fmla="*/ 4756700 h 6056768"/>
              <a:gd name="connsiteX127" fmla="*/ 4318261 w 7045981"/>
              <a:gd name="connsiteY127" fmla="*/ 4961614 h 6056768"/>
              <a:gd name="connsiteX128" fmla="*/ 4401590 w 7045981"/>
              <a:gd name="connsiteY128" fmla="*/ 5147800 h 6056768"/>
              <a:gd name="connsiteX129" fmla="*/ 4341146 w 7045981"/>
              <a:gd name="connsiteY129" fmla="*/ 5234371 h 6056768"/>
              <a:gd name="connsiteX130" fmla="*/ 4191040 w 7045981"/>
              <a:gd name="connsiteY130" fmla="*/ 5327374 h 6056768"/>
              <a:gd name="connsiteX131" fmla="*/ 4093772 w 7045981"/>
              <a:gd name="connsiteY131" fmla="*/ 5383191 h 6056768"/>
              <a:gd name="connsiteX132" fmla="*/ 4246700 w 7045981"/>
              <a:gd name="connsiteY132" fmla="*/ 5550010 h 6056768"/>
              <a:gd name="connsiteX133" fmla="*/ 4369945 w 7045981"/>
              <a:gd name="connsiteY133" fmla="*/ 5665304 h 6056768"/>
              <a:gd name="connsiteX134" fmla="*/ 4455911 w 7045981"/>
              <a:gd name="connsiteY134" fmla="*/ 5763437 h 6056768"/>
              <a:gd name="connsiteX135" fmla="*/ 4417653 w 7045981"/>
              <a:gd name="connsiteY135" fmla="*/ 5876014 h 6056768"/>
              <a:gd name="connsiteX136" fmla="*/ 4365377 w 7045981"/>
              <a:gd name="connsiteY136" fmla="*/ 5989773 h 6056768"/>
              <a:gd name="connsiteX137" fmla="*/ 4250161 w 7045981"/>
              <a:gd name="connsiteY137" fmla="*/ 5957703 h 6056768"/>
              <a:gd name="connsiteX138" fmla="*/ 4075746 w 7045981"/>
              <a:gd name="connsiteY138" fmla="*/ 6015162 h 6056768"/>
              <a:gd name="connsiteX139" fmla="*/ 3938958 w 7045981"/>
              <a:gd name="connsiteY139" fmla="*/ 6056768 h 6056768"/>
              <a:gd name="connsiteX140" fmla="*/ 3825280 w 7045981"/>
              <a:gd name="connsiteY140" fmla="*/ 5951551 h 6056768"/>
              <a:gd name="connsiteX141" fmla="*/ 3713349 w 7045981"/>
              <a:gd name="connsiteY141" fmla="*/ 5839422 h 6056768"/>
              <a:gd name="connsiteX142" fmla="*/ 3606620 w 7045981"/>
              <a:gd name="connsiteY142" fmla="*/ 5665304 h 6056768"/>
              <a:gd name="connsiteX143" fmla="*/ 3507228 w 7045981"/>
              <a:gd name="connsiteY143" fmla="*/ 5486400 h 6056768"/>
              <a:gd name="connsiteX144" fmla="*/ 3449492 w 7045981"/>
              <a:gd name="connsiteY144" fmla="*/ 5402694 h 6056768"/>
              <a:gd name="connsiteX145" fmla="*/ 3440394 w 7045981"/>
              <a:gd name="connsiteY145" fmla="*/ 5311709 h 6056768"/>
              <a:gd name="connsiteX146" fmla="*/ 3399886 w 7045981"/>
              <a:gd name="connsiteY146" fmla="*/ 5267739 h 6056768"/>
              <a:gd name="connsiteX147" fmla="*/ 3360129 w 7045981"/>
              <a:gd name="connsiteY147" fmla="*/ 5224007 h 6056768"/>
              <a:gd name="connsiteX148" fmla="*/ 3313015 w 7045981"/>
              <a:gd name="connsiteY148" fmla="*/ 5143386 h 6056768"/>
              <a:gd name="connsiteX149" fmla="*/ 3238062 w 7045981"/>
              <a:gd name="connsiteY149" fmla="*/ 5093616 h 6056768"/>
              <a:gd name="connsiteX150" fmla="*/ 3208382 w 7045981"/>
              <a:gd name="connsiteY150" fmla="*/ 4965965 h 6056768"/>
              <a:gd name="connsiteX151" fmla="*/ 3267522 w 7045981"/>
              <a:gd name="connsiteY151" fmla="*/ 4861333 h 6056768"/>
              <a:gd name="connsiteX152" fmla="*/ 3185200 w 7045981"/>
              <a:gd name="connsiteY152" fmla="*/ 4738978 h 6056768"/>
              <a:gd name="connsiteX153" fmla="*/ 3085552 w 7045981"/>
              <a:gd name="connsiteY153" fmla="*/ 4652067 h 6056768"/>
              <a:gd name="connsiteX154" fmla="*/ 3076454 w 7045981"/>
              <a:gd name="connsiteY154" fmla="*/ 4488293 h 6056768"/>
              <a:gd name="connsiteX155" fmla="*/ 3176538 w 7045981"/>
              <a:gd name="connsiteY155" fmla="*/ 4297225 h 6056768"/>
              <a:gd name="connsiteX156" fmla="*/ 2985469 w 7045981"/>
              <a:gd name="connsiteY156" fmla="*/ 4297226 h 6056768"/>
              <a:gd name="connsiteX157" fmla="*/ 2876286 w 7045981"/>
              <a:gd name="connsiteY157" fmla="*/ 4233536 h 6056768"/>
              <a:gd name="connsiteX158" fmla="*/ 2830566 w 7045981"/>
              <a:gd name="connsiteY158" fmla="*/ 4138362 h 6056768"/>
              <a:gd name="connsiteX159" fmla="*/ 2876286 w 7045981"/>
              <a:gd name="connsiteY159" fmla="*/ 4001524 h 6056768"/>
              <a:gd name="connsiteX160" fmla="*/ 2859197 w 7045981"/>
              <a:gd name="connsiteY160" fmla="*/ 3848431 h 6056768"/>
              <a:gd name="connsiteX161" fmla="*/ 2855221 w 7045981"/>
              <a:gd name="connsiteY161" fmla="*/ 3745064 h 6056768"/>
              <a:gd name="connsiteX162" fmla="*/ 2844442 w 7045981"/>
              <a:gd name="connsiteY162" fmla="*/ 3414670 h 6056768"/>
              <a:gd name="connsiteX163" fmla="*/ 2879075 w 7045981"/>
              <a:gd name="connsiteY163" fmla="*/ 3315694 h 6056768"/>
              <a:gd name="connsiteX164" fmla="*/ 2898715 w 7045981"/>
              <a:gd name="connsiteY164" fmla="*/ 3219412 h 6056768"/>
              <a:gd name="connsiteX165" fmla="*/ 2728882 w 7045981"/>
              <a:gd name="connsiteY165" fmla="*/ 3266723 h 6056768"/>
              <a:gd name="connsiteX166" fmla="*/ 2571486 w 7045981"/>
              <a:gd name="connsiteY166" fmla="*/ 3332784 h 6056768"/>
              <a:gd name="connsiteX167" fmla="*/ 2572950 w 7045981"/>
              <a:gd name="connsiteY167" fmla="*/ 3423037 h 6056768"/>
              <a:gd name="connsiteX168" fmla="*/ 2579589 w 7045981"/>
              <a:gd name="connsiteY168" fmla="*/ 3582031 h 6056768"/>
              <a:gd name="connsiteX169" fmla="*/ 2462624 w 7045981"/>
              <a:gd name="connsiteY169" fmla="*/ 3824071 h 6056768"/>
              <a:gd name="connsiteX170" fmla="*/ 2394046 w 7045981"/>
              <a:gd name="connsiteY170" fmla="*/ 3884212 h 6056768"/>
              <a:gd name="connsiteX171" fmla="*/ 2296727 w 7045981"/>
              <a:gd name="connsiteY171" fmla="*/ 4020891 h 6056768"/>
              <a:gd name="connsiteX172" fmla="*/ 2143856 w 7045981"/>
              <a:gd name="connsiteY172" fmla="*/ 3951482 h 6056768"/>
              <a:gd name="connsiteX173" fmla="*/ 2081159 w 7045981"/>
              <a:gd name="connsiteY173" fmla="*/ 3857389 h 6056768"/>
              <a:gd name="connsiteX174" fmla="*/ 1975534 w 7045981"/>
              <a:gd name="connsiteY174" fmla="*/ 3714921 h 6056768"/>
              <a:gd name="connsiteX175" fmla="*/ 1841430 w 7045981"/>
              <a:gd name="connsiteY175" fmla="*/ 3673503 h 6056768"/>
              <a:gd name="connsiteX176" fmla="*/ 1722160 w 7045981"/>
              <a:gd name="connsiteY176" fmla="*/ 3629770 h 6056768"/>
              <a:gd name="connsiteX177" fmla="*/ 1577760 w 7045981"/>
              <a:gd name="connsiteY177" fmla="*/ 3580909 h 6056768"/>
              <a:gd name="connsiteX178" fmla="*/ 1348449 w 7045981"/>
              <a:gd name="connsiteY178" fmla="*/ 3419061 h 6056768"/>
              <a:gd name="connsiteX179" fmla="*/ 1221228 w 7045981"/>
              <a:gd name="connsiteY179" fmla="*/ 3315694 h 6056768"/>
              <a:gd name="connsiteX180" fmla="*/ 1121837 w 7045981"/>
              <a:gd name="connsiteY180" fmla="*/ 3244132 h 6056768"/>
              <a:gd name="connsiteX181" fmla="*/ 1002567 w 7045981"/>
              <a:gd name="connsiteY181" fmla="*/ 3152692 h 6056768"/>
              <a:gd name="connsiteX182" fmla="*/ 877752 w 7045981"/>
              <a:gd name="connsiteY182" fmla="*/ 3072899 h 6056768"/>
              <a:gd name="connsiteX183" fmla="*/ 792728 w 7045981"/>
              <a:gd name="connsiteY183" fmla="*/ 3027983 h 6056768"/>
              <a:gd name="connsiteX184" fmla="*/ 744150 w 7045981"/>
              <a:gd name="connsiteY184" fmla="*/ 3124863 h 6056768"/>
              <a:gd name="connsiteX185" fmla="*/ 692466 w 7045981"/>
              <a:gd name="connsiteY185" fmla="*/ 3037398 h 6056768"/>
              <a:gd name="connsiteX186" fmla="*/ 658812 w 7045981"/>
              <a:gd name="connsiteY186" fmla="*/ 2924792 h 6056768"/>
              <a:gd name="connsiteX187" fmla="*/ 454280 w 7045981"/>
              <a:gd name="connsiteY187" fmla="*/ 2793899 h 6056768"/>
              <a:gd name="connsiteX188" fmla="*/ 569814 w 7045981"/>
              <a:gd name="connsiteY188" fmla="*/ 2654944 h 6056768"/>
              <a:gd name="connsiteX189" fmla="*/ 668931 w 7045981"/>
              <a:gd name="connsiteY189" fmla="*/ 2612727 h 6056768"/>
              <a:gd name="connsiteX190" fmla="*/ 367695 w 7045981"/>
              <a:gd name="connsiteY190" fmla="*/ 2384831 h 6056768"/>
              <a:gd name="connsiteX191" fmla="*/ 386589 w 7045981"/>
              <a:gd name="connsiteY191" fmla="*/ 2243919 h 6056768"/>
              <a:gd name="connsiteX192" fmla="*/ 269757 w 7045981"/>
              <a:gd name="connsiteY192" fmla="*/ 1987464 h 6056768"/>
              <a:gd name="connsiteX193" fmla="*/ 110248 w 7045981"/>
              <a:gd name="connsiteY193" fmla="*/ 1653163 h 6056768"/>
              <a:gd name="connsiteX194" fmla="*/ 105020 w 7045981"/>
              <a:gd name="connsiteY194" fmla="*/ 1572510 h 6056768"/>
              <a:gd name="connsiteX195" fmla="*/ 333819 w 7045981"/>
              <a:gd name="connsiteY195" fmla="*/ 1361368 h 6056768"/>
              <a:gd name="connsiteX196" fmla="*/ 81057 w 7045981"/>
              <a:gd name="connsiteY196" fmla="*/ 1235825 h 6056768"/>
              <a:gd name="connsiteX197" fmla="*/ 216193 w 7045981"/>
              <a:gd name="connsiteY197" fmla="*/ 948839 h 6056768"/>
              <a:gd name="connsiteX198" fmla="*/ 143783 w 7045981"/>
              <a:gd name="connsiteY198" fmla="*/ 710023 h 6056768"/>
              <a:gd name="connsiteX199" fmla="*/ 27747 w 7045981"/>
              <a:gd name="connsiteY199" fmla="*/ 561519 h 6056768"/>
              <a:gd name="connsiteX200" fmla="*/ 0 w 7045981"/>
              <a:gd name="connsiteY200" fmla="*/ 188422 h 6056768"/>
              <a:gd name="connsiteX201" fmla="*/ 701 w 7045981"/>
              <a:gd name="connsiteY201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891249 w 7045981"/>
              <a:gd name="connsiteY6" fmla="*/ 270344 h 6056768"/>
              <a:gd name="connsiteX7" fmla="*/ 1058056 w 7045981"/>
              <a:gd name="connsiteY7" fmla="*/ 316820 h 6056768"/>
              <a:gd name="connsiteX8" fmla="*/ 1137170 w 7045981"/>
              <a:gd name="connsiteY8" fmla="*/ 232116 h 6056768"/>
              <a:gd name="connsiteX9" fmla="*/ 1249058 w 7045981"/>
              <a:gd name="connsiteY9" fmla="*/ 266369 h 6056768"/>
              <a:gd name="connsiteX10" fmla="*/ 1368282 w 7045981"/>
              <a:gd name="connsiteY10" fmla="*/ 327576 h 6056768"/>
              <a:gd name="connsiteX11" fmla="*/ 1334952 w 7045981"/>
              <a:gd name="connsiteY11" fmla="*/ 400533 h 6056768"/>
              <a:gd name="connsiteX12" fmla="*/ 1388206 w 7045981"/>
              <a:gd name="connsiteY12" fmla="*/ 469127 h 6056768"/>
              <a:gd name="connsiteX13" fmla="*/ 1453694 w 7045981"/>
              <a:gd name="connsiteY13" fmla="*/ 528543 h 6056768"/>
              <a:gd name="connsiteX14" fmla="*/ 1599395 w 7045981"/>
              <a:gd name="connsiteY14" fmla="*/ 513471 h 6056768"/>
              <a:gd name="connsiteX15" fmla="*/ 1810410 w 7045981"/>
              <a:gd name="connsiteY15" fmla="*/ 563713 h 6056768"/>
              <a:gd name="connsiteX16" fmla="*/ 2056743 w 7045981"/>
              <a:gd name="connsiteY16" fmla="*/ 648228 h 6056768"/>
              <a:gd name="connsiteX17" fmla="*/ 2236473 w 7045981"/>
              <a:gd name="connsiteY17" fmla="*/ 737860 h 6056768"/>
              <a:gd name="connsiteX18" fmla="*/ 2417900 w 7045981"/>
              <a:gd name="connsiteY18" fmla="*/ 715617 h 6056768"/>
              <a:gd name="connsiteX19" fmla="*/ 2572103 w 7045981"/>
              <a:gd name="connsiteY19" fmla="*/ 694200 h 6056768"/>
              <a:gd name="connsiteX20" fmla="*/ 2640536 w 7045981"/>
              <a:gd name="connsiteY20" fmla="*/ 616226 h 6056768"/>
              <a:gd name="connsiteX21" fmla="*/ 2696796 w 7045981"/>
              <a:gd name="connsiteY21" fmla="*/ 570807 h 6056768"/>
              <a:gd name="connsiteX22" fmla="*/ 2742988 w 7045981"/>
              <a:gd name="connsiteY22" fmla="*/ 482808 h 6056768"/>
              <a:gd name="connsiteX23" fmla="*/ 2905680 w 7045981"/>
              <a:gd name="connsiteY23" fmla="*/ 483326 h 6056768"/>
              <a:gd name="connsiteX24" fmla="*/ 3031285 w 7045981"/>
              <a:gd name="connsiteY24" fmla="*/ 443132 h 6056768"/>
              <a:gd name="connsiteX25" fmla="*/ 3121590 w 7045981"/>
              <a:gd name="connsiteY25" fmla="*/ 473103 h 6056768"/>
              <a:gd name="connsiteX26" fmla="*/ 3195949 w 7045981"/>
              <a:gd name="connsiteY26" fmla="*/ 497125 h 6056768"/>
              <a:gd name="connsiteX27" fmla="*/ 3320373 w 7045981"/>
              <a:gd name="connsiteY27" fmla="*/ 492981 h 6056768"/>
              <a:gd name="connsiteX28" fmla="*/ 3443618 w 7045981"/>
              <a:gd name="connsiteY28" fmla="*/ 481054 h 6056768"/>
              <a:gd name="connsiteX29" fmla="*/ 3629161 w 7045981"/>
              <a:gd name="connsiteY29" fmla="*/ 478302 h 6056768"/>
              <a:gd name="connsiteX30" fmla="*/ 3745194 w 7045981"/>
              <a:gd name="connsiteY30" fmla="*/ 453106 h 6056768"/>
              <a:gd name="connsiteX31" fmla="*/ 3825280 w 7045981"/>
              <a:gd name="connsiteY31" fmla="*/ 429370 h 6056768"/>
              <a:gd name="connsiteX32" fmla="*/ 3904287 w 7045981"/>
              <a:gd name="connsiteY32" fmla="*/ 400533 h 6056768"/>
              <a:gd name="connsiteX33" fmla="*/ 4009050 w 7045981"/>
              <a:gd name="connsiteY33" fmla="*/ 366671 h 6056768"/>
              <a:gd name="connsiteX34" fmla="*/ 4102826 w 7045981"/>
              <a:gd name="connsiteY34" fmla="*/ 376625 h 6056768"/>
              <a:gd name="connsiteX35" fmla="*/ 4153090 w 7045981"/>
              <a:gd name="connsiteY35" fmla="*/ 501016 h 6056768"/>
              <a:gd name="connsiteX36" fmla="*/ 4222846 w 7045981"/>
              <a:gd name="connsiteY36" fmla="*/ 481054 h 6056768"/>
              <a:gd name="connsiteX37" fmla="*/ 4300203 w 7045981"/>
              <a:gd name="connsiteY37" fmla="*/ 444007 h 6056768"/>
              <a:gd name="connsiteX38" fmla="*/ 4348568 w 7045981"/>
              <a:gd name="connsiteY38" fmla="*/ 468053 h 6056768"/>
              <a:gd name="connsiteX39" fmla="*/ 4522473 w 7045981"/>
              <a:gd name="connsiteY39" fmla="*/ 416424 h 6056768"/>
              <a:gd name="connsiteX40" fmla="*/ 4598827 w 7045981"/>
              <a:gd name="connsiteY40" fmla="*/ 337624 h 6056768"/>
              <a:gd name="connsiteX41" fmla="*/ 4664141 w 7045981"/>
              <a:gd name="connsiteY41" fmla="*/ 452048 h 6056768"/>
              <a:gd name="connsiteX42" fmla="*/ 4819193 w 7045981"/>
              <a:gd name="connsiteY42" fmla="*/ 489005 h 6056768"/>
              <a:gd name="connsiteX43" fmla="*/ 4823169 w 7045981"/>
              <a:gd name="connsiteY43" fmla="*/ 489005 h 6056768"/>
              <a:gd name="connsiteX44" fmla="*/ 4999344 w 7045981"/>
              <a:gd name="connsiteY44" fmla="*/ 503564 h 6056768"/>
              <a:gd name="connsiteX45" fmla="*/ 5057733 w 7045981"/>
              <a:gd name="connsiteY45" fmla="*/ 508883 h 6056768"/>
              <a:gd name="connsiteX46" fmla="*/ 5126366 w 7045981"/>
              <a:gd name="connsiteY46" fmla="*/ 518495 h 6056768"/>
              <a:gd name="connsiteX47" fmla="*/ 5236898 w 7045981"/>
              <a:gd name="connsiteY47" fmla="*/ 438108 h 6056768"/>
              <a:gd name="connsiteX48" fmla="*/ 5322309 w 7045981"/>
              <a:gd name="connsiteY48" fmla="*/ 543616 h 6056768"/>
              <a:gd name="connsiteX49" fmla="*/ 5439395 w 7045981"/>
              <a:gd name="connsiteY49" fmla="*/ 564543 h 6056768"/>
              <a:gd name="connsiteX50" fmla="*/ 5578541 w 7045981"/>
              <a:gd name="connsiteY50" fmla="*/ 584854 h 6056768"/>
              <a:gd name="connsiteX51" fmla="*/ 5689861 w 7045981"/>
              <a:gd name="connsiteY51" fmla="*/ 640080 h 6056768"/>
              <a:gd name="connsiteX52" fmla="*/ 5758845 w 7045981"/>
              <a:gd name="connsiteY52" fmla="*/ 670989 h 6056768"/>
              <a:gd name="connsiteX53" fmla="*/ 5839799 w 7045981"/>
              <a:gd name="connsiteY53" fmla="*/ 709414 h 6056768"/>
              <a:gd name="connsiteX54" fmla="*/ 5915161 w 7045981"/>
              <a:gd name="connsiteY54" fmla="*/ 649123 h 6056768"/>
              <a:gd name="connsiteX55" fmla="*/ 6083451 w 7045981"/>
              <a:gd name="connsiteY55" fmla="*/ 735496 h 6056768"/>
              <a:gd name="connsiteX56" fmla="*/ 6226661 w 7045981"/>
              <a:gd name="connsiteY56" fmla="*/ 809897 h 6056768"/>
              <a:gd name="connsiteX57" fmla="*/ 6241803 w 7045981"/>
              <a:gd name="connsiteY57" fmla="*/ 877051 h 6056768"/>
              <a:gd name="connsiteX58" fmla="*/ 6379212 w 7045981"/>
              <a:gd name="connsiteY58" fmla="*/ 876186 h 6056768"/>
              <a:gd name="connsiteX59" fmla="*/ 6492943 w 7045981"/>
              <a:gd name="connsiteY59" fmla="*/ 967172 h 6056768"/>
              <a:gd name="connsiteX60" fmla="*/ 6561182 w 7045981"/>
              <a:gd name="connsiteY60" fmla="*/ 1058156 h 6056768"/>
              <a:gd name="connsiteX61" fmla="*/ 6656716 w 7045981"/>
              <a:gd name="connsiteY61" fmla="*/ 1194635 h 6056768"/>
              <a:gd name="connsiteX62" fmla="*/ 6781565 w 7045981"/>
              <a:gd name="connsiteY62" fmla="*/ 1090831 h 6056768"/>
              <a:gd name="connsiteX63" fmla="*/ 6822922 w 7045981"/>
              <a:gd name="connsiteY63" fmla="*/ 1184744 h 6056768"/>
              <a:gd name="connsiteX64" fmla="*/ 6853485 w 7045981"/>
              <a:gd name="connsiteY64" fmla="*/ 1286164 h 6056768"/>
              <a:gd name="connsiteX65" fmla="*/ 6852334 w 7045981"/>
              <a:gd name="connsiteY65" fmla="*/ 1408448 h 6056768"/>
              <a:gd name="connsiteX66" fmla="*/ 6945614 w 7045981"/>
              <a:gd name="connsiteY66" fmla="*/ 1481147 h 6056768"/>
              <a:gd name="connsiteX67" fmla="*/ 6874606 w 7045981"/>
              <a:gd name="connsiteY67" fmla="*/ 1594237 h 6056768"/>
              <a:gd name="connsiteX68" fmla="*/ 6804441 w 7045981"/>
              <a:gd name="connsiteY68" fmla="*/ 1709225 h 6056768"/>
              <a:gd name="connsiteX69" fmla="*/ 6746439 w 7045981"/>
              <a:gd name="connsiteY69" fmla="*/ 1834232 h 6056768"/>
              <a:gd name="connsiteX70" fmla="*/ 6849259 w 7045981"/>
              <a:gd name="connsiteY70" fmla="*/ 1869248 h 6056768"/>
              <a:gd name="connsiteX71" fmla="*/ 6907787 w 7045981"/>
              <a:gd name="connsiteY71" fmla="*/ 1959230 h 6056768"/>
              <a:gd name="connsiteX72" fmla="*/ 6859707 w 7045981"/>
              <a:gd name="connsiteY72" fmla="*/ 2035796 h 6056768"/>
              <a:gd name="connsiteX73" fmla="*/ 6885748 w 7045981"/>
              <a:gd name="connsiteY73" fmla="*/ 2081226 h 6056768"/>
              <a:gd name="connsiteX74" fmla="*/ 7020976 w 7045981"/>
              <a:gd name="connsiteY74" fmla="*/ 2274409 h 6056768"/>
              <a:gd name="connsiteX75" fmla="*/ 7036149 w 7045981"/>
              <a:gd name="connsiteY75" fmla="*/ 2368387 h 6056768"/>
              <a:gd name="connsiteX76" fmla="*/ 6911473 w 7045981"/>
              <a:gd name="connsiteY76" fmla="*/ 2523016 h 6056768"/>
              <a:gd name="connsiteX77" fmla="*/ 6947868 w 7045981"/>
              <a:gd name="connsiteY77" fmla="*/ 2563959 h 6056768"/>
              <a:gd name="connsiteX78" fmla="*/ 6875080 w 7045981"/>
              <a:gd name="connsiteY78" fmla="*/ 2645845 h 6056768"/>
              <a:gd name="connsiteX79" fmla="*/ 6820488 w 7045981"/>
              <a:gd name="connsiteY79" fmla="*/ 2636747 h 6056768"/>
              <a:gd name="connsiteX80" fmla="*/ 6737385 w 7045981"/>
              <a:gd name="connsiteY80" fmla="*/ 2748633 h 6056768"/>
              <a:gd name="connsiteX81" fmla="*/ 6775214 w 7045981"/>
              <a:gd name="connsiteY81" fmla="*/ 2834640 h 6056768"/>
              <a:gd name="connsiteX82" fmla="*/ 6820488 w 7045981"/>
              <a:gd name="connsiteY82" fmla="*/ 2941547 h 6056768"/>
              <a:gd name="connsiteX83" fmla="*/ 6840672 w 7045981"/>
              <a:gd name="connsiteY83" fmla="*/ 2995626 h 6056768"/>
              <a:gd name="connsiteX84" fmla="*/ 6870630 w 7045981"/>
              <a:gd name="connsiteY84" fmla="*/ 3065228 h 6056768"/>
              <a:gd name="connsiteX85" fmla="*/ 6909400 w 7045981"/>
              <a:gd name="connsiteY85" fmla="*/ 3210359 h 6056768"/>
              <a:gd name="connsiteX86" fmla="*/ 6829587 w 7045981"/>
              <a:gd name="connsiteY86" fmla="*/ 3241799 h 6056768"/>
              <a:gd name="connsiteX87" fmla="*/ 6803044 w 7045981"/>
              <a:gd name="connsiteY87" fmla="*/ 3383280 h 6056768"/>
              <a:gd name="connsiteX88" fmla="*/ 6778057 w 7045981"/>
              <a:gd name="connsiteY88" fmla="*/ 3491017 h 6056768"/>
              <a:gd name="connsiteX89" fmla="*/ 6711604 w 7045981"/>
              <a:gd name="connsiteY89" fmla="*/ 3578087 h 6056768"/>
              <a:gd name="connsiteX90" fmla="*/ 6632718 w 7045981"/>
              <a:gd name="connsiteY90" fmla="*/ 3680930 h 6056768"/>
              <a:gd name="connsiteX91" fmla="*/ 6547533 w 7045981"/>
              <a:gd name="connsiteY91" fmla="*/ 3642133 h 6056768"/>
              <a:gd name="connsiteX92" fmla="*/ 6449211 w 7045981"/>
              <a:gd name="connsiteY92" fmla="*/ 3705308 h 6056768"/>
              <a:gd name="connsiteX93" fmla="*/ 6338987 w 7045981"/>
              <a:gd name="connsiteY93" fmla="*/ 3785366 h 6056768"/>
              <a:gd name="connsiteX94" fmla="*/ 6238501 w 7045981"/>
              <a:gd name="connsiteY94" fmla="*/ 3697357 h 6056768"/>
              <a:gd name="connsiteX95" fmla="*/ 6149696 w 7045981"/>
              <a:gd name="connsiteY95" fmla="*/ 3628581 h 6056768"/>
              <a:gd name="connsiteX96" fmla="*/ 6088058 w 7045981"/>
              <a:gd name="connsiteY96" fmla="*/ 3501106 h 6056768"/>
              <a:gd name="connsiteX97" fmla="*/ 5940860 w 7045981"/>
              <a:gd name="connsiteY97" fmla="*/ 3314451 h 6056768"/>
              <a:gd name="connsiteX98" fmla="*/ 5874246 w 7045981"/>
              <a:gd name="connsiteY98" fmla="*/ 3250895 h 6056768"/>
              <a:gd name="connsiteX99" fmla="*/ 5813106 w 7045981"/>
              <a:gd name="connsiteY99" fmla="*/ 3299791 h 6056768"/>
              <a:gd name="connsiteX100" fmla="*/ 5753528 w 7045981"/>
              <a:gd name="connsiteY100" fmla="*/ 3352807 h 6056768"/>
              <a:gd name="connsiteX101" fmla="*/ 5674077 w 7045981"/>
              <a:gd name="connsiteY101" fmla="*/ 3487457 h 6056768"/>
              <a:gd name="connsiteX102" fmla="*/ 5551381 w 7045981"/>
              <a:gd name="connsiteY102" fmla="*/ 3500069 h 6056768"/>
              <a:gd name="connsiteX103" fmla="*/ 5446614 w 7045981"/>
              <a:gd name="connsiteY103" fmla="*/ 3501106 h 6056768"/>
              <a:gd name="connsiteX104" fmla="*/ 5346531 w 7045981"/>
              <a:gd name="connsiteY104" fmla="*/ 3432867 h 6056768"/>
              <a:gd name="connsiteX105" fmla="*/ 5247823 w 7045981"/>
              <a:gd name="connsiteY105" fmla="*/ 3505174 h 6056768"/>
              <a:gd name="connsiteX106" fmla="*/ 5184953 w 7045981"/>
              <a:gd name="connsiteY106" fmla="*/ 3458817 h 6056768"/>
              <a:gd name="connsiteX107" fmla="*/ 5091773 w 7045981"/>
              <a:gd name="connsiteY107" fmla="*/ 3378809 h 6056768"/>
              <a:gd name="connsiteX108" fmla="*/ 4974244 w 7045981"/>
              <a:gd name="connsiteY108" fmla="*/ 3260035 h 6056768"/>
              <a:gd name="connsiteX109" fmla="*/ 4899531 w 7045981"/>
              <a:gd name="connsiteY109" fmla="*/ 3300893 h 6056768"/>
              <a:gd name="connsiteX110" fmla="*/ 4831120 w 7045981"/>
              <a:gd name="connsiteY110" fmla="*/ 3367378 h 6056768"/>
              <a:gd name="connsiteX111" fmla="*/ 4822328 w 7045981"/>
              <a:gd name="connsiteY111" fmla="*/ 3468728 h 6056768"/>
              <a:gd name="connsiteX112" fmla="*/ 4862926 w 7045981"/>
              <a:gd name="connsiteY112" fmla="*/ 3597965 h 6056768"/>
              <a:gd name="connsiteX113" fmla="*/ 4906658 w 7045981"/>
              <a:gd name="connsiteY113" fmla="*/ 3709284 h 6056768"/>
              <a:gd name="connsiteX114" fmla="*/ 4924252 w 7045981"/>
              <a:gd name="connsiteY114" fmla="*/ 3873034 h 6056768"/>
              <a:gd name="connsiteX115" fmla="*/ 4870877 w 7045981"/>
              <a:gd name="connsiteY115" fmla="*/ 4063117 h 6056768"/>
              <a:gd name="connsiteX116" fmla="*/ 4890477 w 7045981"/>
              <a:gd name="connsiteY116" fmla="*/ 4215293 h 6056768"/>
              <a:gd name="connsiteX117" fmla="*/ 4926536 w 7045981"/>
              <a:gd name="connsiteY117" fmla="*/ 4373217 h 6056768"/>
              <a:gd name="connsiteX118" fmla="*/ 4974244 w 7045981"/>
              <a:gd name="connsiteY118" fmla="*/ 4512365 h 6056768"/>
              <a:gd name="connsiteX119" fmla="*/ 5025927 w 7045981"/>
              <a:gd name="connsiteY119" fmla="*/ 4651513 h 6056768"/>
              <a:gd name="connsiteX120" fmla="*/ 5053440 w 7045981"/>
              <a:gd name="connsiteY120" fmla="*/ 4749448 h 6056768"/>
              <a:gd name="connsiteX121" fmla="*/ 4914352 w 7045981"/>
              <a:gd name="connsiteY121" fmla="*/ 4788544 h 6056768"/>
              <a:gd name="connsiteX122" fmla="*/ 4807266 w 7045981"/>
              <a:gd name="connsiteY122" fmla="*/ 4735002 h 6056768"/>
              <a:gd name="connsiteX123" fmla="*/ 4659594 w 7045981"/>
              <a:gd name="connsiteY123" fmla="*/ 4679362 h 6056768"/>
              <a:gd name="connsiteX124" fmla="*/ 4441506 w 7045981"/>
              <a:gd name="connsiteY124" fmla="*/ 4615732 h 6056768"/>
              <a:gd name="connsiteX125" fmla="*/ 4219419 w 7045981"/>
              <a:gd name="connsiteY125" fmla="*/ 4577865 h 6056768"/>
              <a:gd name="connsiteX126" fmla="*/ 4218870 w 7045981"/>
              <a:gd name="connsiteY126" fmla="*/ 4663440 h 6056768"/>
              <a:gd name="connsiteX127" fmla="*/ 4241063 w 7045981"/>
              <a:gd name="connsiteY127" fmla="*/ 4756700 h 6056768"/>
              <a:gd name="connsiteX128" fmla="*/ 4318261 w 7045981"/>
              <a:gd name="connsiteY128" fmla="*/ 4961614 h 6056768"/>
              <a:gd name="connsiteX129" fmla="*/ 4401590 w 7045981"/>
              <a:gd name="connsiteY129" fmla="*/ 5147800 h 6056768"/>
              <a:gd name="connsiteX130" fmla="*/ 4341146 w 7045981"/>
              <a:gd name="connsiteY130" fmla="*/ 5234371 h 6056768"/>
              <a:gd name="connsiteX131" fmla="*/ 4191040 w 7045981"/>
              <a:gd name="connsiteY131" fmla="*/ 5327374 h 6056768"/>
              <a:gd name="connsiteX132" fmla="*/ 4093772 w 7045981"/>
              <a:gd name="connsiteY132" fmla="*/ 5383191 h 6056768"/>
              <a:gd name="connsiteX133" fmla="*/ 4246700 w 7045981"/>
              <a:gd name="connsiteY133" fmla="*/ 5550010 h 6056768"/>
              <a:gd name="connsiteX134" fmla="*/ 4369945 w 7045981"/>
              <a:gd name="connsiteY134" fmla="*/ 5665304 h 6056768"/>
              <a:gd name="connsiteX135" fmla="*/ 4455911 w 7045981"/>
              <a:gd name="connsiteY135" fmla="*/ 5763437 h 6056768"/>
              <a:gd name="connsiteX136" fmla="*/ 4417653 w 7045981"/>
              <a:gd name="connsiteY136" fmla="*/ 5876014 h 6056768"/>
              <a:gd name="connsiteX137" fmla="*/ 4365377 w 7045981"/>
              <a:gd name="connsiteY137" fmla="*/ 5989773 h 6056768"/>
              <a:gd name="connsiteX138" fmla="*/ 4250161 w 7045981"/>
              <a:gd name="connsiteY138" fmla="*/ 5957703 h 6056768"/>
              <a:gd name="connsiteX139" fmla="*/ 4075746 w 7045981"/>
              <a:gd name="connsiteY139" fmla="*/ 6015162 h 6056768"/>
              <a:gd name="connsiteX140" fmla="*/ 3938958 w 7045981"/>
              <a:gd name="connsiteY140" fmla="*/ 6056768 h 6056768"/>
              <a:gd name="connsiteX141" fmla="*/ 3825280 w 7045981"/>
              <a:gd name="connsiteY141" fmla="*/ 5951551 h 6056768"/>
              <a:gd name="connsiteX142" fmla="*/ 3713349 w 7045981"/>
              <a:gd name="connsiteY142" fmla="*/ 5839422 h 6056768"/>
              <a:gd name="connsiteX143" fmla="*/ 3606620 w 7045981"/>
              <a:gd name="connsiteY143" fmla="*/ 5665304 h 6056768"/>
              <a:gd name="connsiteX144" fmla="*/ 3507228 w 7045981"/>
              <a:gd name="connsiteY144" fmla="*/ 5486400 h 6056768"/>
              <a:gd name="connsiteX145" fmla="*/ 3449492 w 7045981"/>
              <a:gd name="connsiteY145" fmla="*/ 5402694 h 6056768"/>
              <a:gd name="connsiteX146" fmla="*/ 3440394 w 7045981"/>
              <a:gd name="connsiteY146" fmla="*/ 5311709 h 6056768"/>
              <a:gd name="connsiteX147" fmla="*/ 3399886 w 7045981"/>
              <a:gd name="connsiteY147" fmla="*/ 5267739 h 6056768"/>
              <a:gd name="connsiteX148" fmla="*/ 3360129 w 7045981"/>
              <a:gd name="connsiteY148" fmla="*/ 5224007 h 6056768"/>
              <a:gd name="connsiteX149" fmla="*/ 3313015 w 7045981"/>
              <a:gd name="connsiteY149" fmla="*/ 5143386 h 6056768"/>
              <a:gd name="connsiteX150" fmla="*/ 3238062 w 7045981"/>
              <a:gd name="connsiteY150" fmla="*/ 5093616 h 6056768"/>
              <a:gd name="connsiteX151" fmla="*/ 3208382 w 7045981"/>
              <a:gd name="connsiteY151" fmla="*/ 4965965 h 6056768"/>
              <a:gd name="connsiteX152" fmla="*/ 3267522 w 7045981"/>
              <a:gd name="connsiteY152" fmla="*/ 4861333 h 6056768"/>
              <a:gd name="connsiteX153" fmla="*/ 3185200 w 7045981"/>
              <a:gd name="connsiteY153" fmla="*/ 4738978 h 6056768"/>
              <a:gd name="connsiteX154" fmla="*/ 3085552 w 7045981"/>
              <a:gd name="connsiteY154" fmla="*/ 4652067 h 6056768"/>
              <a:gd name="connsiteX155" fmla="*/ 3076454 w 7045981"/>
              <a:gd name="connsiteY155" fmla="*/ 4488293 h 6056768"/>
              <a:gd name="connsiteX156" fmla="*/ 3176538 w 7045981"/>
              <a:gd name="connsiteY156" fmla="*/ 4297225 h 6056768"/>
              <a:gd name="connsiteX157" fmla="*/ 2985469 w 7045981"/>
              <a:gd name="connsiteY157" fmla="*/ 4297226 h 6056768"/>
              <a:gd name="connsiteX158" fmla="*/ 2876286 w 7045981"/>
              <a:gd name="connsiteY158" fmla="*/ 4233536 h 6056768"/>
              <a:gd name="connsiteX159" fmla="*/ 2830566 w 7045981"/>
              <a:gd name="connsiteY159" fmla="*/ 4138362 h 6056768"/>
              <a:gd name="connsiteX160" fmla="*/ 2876286 w 7045981"/>
              <a:gd name="connsiteY160" fmla="*/ 4001524 h 6056768"/>
              <a:gd name="connsiteX161" fmla="*/ 2859197 w 7045981"/>
              <a:gd name="connsiteY161" fmla="*/ 3848431 h 6056768"/>
              <a:gd name="connsiteX162" fmla="*/ 2855221 w 7045981"/>
              <a:gd name="connsiteY162" fmla="*/ 3745064 h 6056768"/>
              <a:gd name="connsiteX163" fmla="*/ 2844442 w 7045981"/>
              <a:gd name="connsiteY163" fmla="*/ 3414670 h 6056768"/>
              <a:gd name="connsiteX164" fmla="*/ 2879075 w 7045981"/>
              <a:gd name="connsiteY164" fmla="*/ 3315694 h 6056768"/>
              <a:gd name="connsiteX165" fmla="*/ 2898715 w 7045981"/>
              <a:gd name="connsiteY165" fmla="*/ 3219412 h 6056768"/>
              <a:gd name="connsiteX166" fmla="*/ 2728882 w 7045981"/>
              <a:gd name="connsiteY166" fmla="*/ 3266723 h 6056768"/>
              <a:gd name="connsiteX167" fmla="*/ 2571486 w 7045981"/>
              <a:gd name="connsiteY167" fmla="*/ 3332784 h 6056768"/>
              <a:gd name="connsiteX168" fmla="*/ 2572950 w 7045981"/>
              <a:gd name="connsiteY168" fmla="*/ 3423037 h 6056768"/>
              <a:gd name="connsiteX169" fmla="*/ 2579589 w 7045981"/>
              <a:gd name="connsiteY169" fmla="*/ 3582031 h 6056768"/>
              <a:gd name="connsiteX170" fmla="*/ 2462624 w 7045981"/>
              <a:gd name="connsiteY170" fmla="*/ 3824071 h 6056768"/>
              <a:gd name="connsiteX171" fmla="*/ 2394046 w 7045981"/>
              <a:gd name="connsiteY171" fmla="*/ 3884212 h 6056768"/>
              <a:gd name="connsiteX172" fmla="*/ 2296727 w 7045981"/>
              <a:gd name="connsiteY172" fmla="*/ 4020891 h 6056768"/>
              <a:gd name="connsiteX173" fmla="*/ 2143856 w 7045981"/>
              <a:gd name="connsiteY173" fmla="*/ 3951482 h 6056768"/>
              <a:gd name="connsiteX174" fmla="*/ 2081159 w 7045981"/>
              <a:gd name="connsiteY174" fmla="*/ 3857389 h 6056768"/>
              <a:gd name="connsiteX175" fmla="*/ 1975534 w 7045981"/>
              <a:gd name="connsiteY175" fmla="*/ 3714921 h 6056768"/>
              <a:gd name="connsiteX176" fmla="*/ 1841430 w 7045981"/>
              <a:gd name="connsiteY176" fmla="*/ 3673503 h 6056768"/>
              <a:gd name="connsiteX177" fmla="*/ 1722160 w 7045981"/>
              <a:gd name="connsiteY177" fmla="*/ 3629770 h 6056768"/>
              <a:gd name="connsiteX178" fmla="*/ 1577760 w 7045981"/>
              <a:gd name="connsiteY178" fmla="*/ 3580909 h 6056768"/>
              <a:gd name="connsiteX179" fmla="*/ 1348449 w 7045981"/>
              <a:gd name="connsiteY179" fmla="*/ 3419061 h 6056768"/>
              <a:gd name="connsiteX180" fmla="*/ 1221228 w 7045981"/>
              <a:gd name="connsiteY180" fmla="*/ 3315694 h 6056768"/>
              <a:gd name="connsiteX181" fmla="*/ 1121837 w 7045981"/>
              <a:gd name="connsiteY181" fmla="*/ 3244132 h 6056768"/>
              <a:gd name="connsiteX182" fmla="*/ 1002567 w 7045981"/>
              <a:gd name="connsiteY182" fmla="*/ 3152692 h 6056768"/>
              <a:gd name="connsiteX183" fmla="*/ 877752 w 7045981"/>
              <a:gd name="connsiteY183" fmla="*/ 3072899 h 6056768"/>
              <a:gd name="connsiteX184" fmla="*/ 792728 w 7045981"/>
              <a:gd name="connsiteY184" fmla="*/ 3027983 h 6056768"/>
              <a:gd name="connsiteX185" fmla="*/ 744150 w 7045981"/>
              <a:gd name="connsiteY185" fmla="*/ 3124863 h 6056768"/>
              <a:gd name="connsiteX186" fmla="*/ 692466 w 7045981"/>
              <a:gd name="connsiteY186" fmla="*/ 3037398 h 6056768"/>
              <a:gd name="connsiteX187" fmla="*/ 658812 w 7045981"/>
              <a:gd name="connsiteY187" fmla="*/ 2924792 h 6056768"/>
              <a:gd name="connsiteX188" fmla="*/ 454280 w 7045981"/>
              <a:gd name="connsiteY188" fmla="*/ 2793899 h 6056768"/>
              <a:gd name="connsiteX189" fmla="*/ 569814 w 7045981"/>
              <a:gd name="connsiteY189" fmla="*/ 2654944 h 6056768"/>
              <a:gd name="connsiteX190" fmla="*/ 668931 w 7045981"/>
              <a:gd name="connsiteY190" fmla="*/ 2612727 h 6056768"/>
              <a:gd name="connsiteX191" fmla="*/ 367695 w 7045981"/>
              <a:gd name="connsiteY191" fmla="*/ 2384831 h 6056768"/>
              <a:gd name="connsiteX192" fmla="*/ 386589 w 7045981"/>
              <a:gd name="connsiteY192" fmla="*/ 2243919 h 6056768"/>
              <a:gd name="connsiteX193" fmla="*/ 269757 w 7045981"/>
              <a:gd name="connsiteY193" fmla="*/ 1987464 h 6056768"/>
              <a:gd name="connsiteX194" fmla="*/ 110248 w 7045981"/>
              <a:gd name="connsiteY194" fmla="*/ 1653163 h 6056768"/>
              <a:gd name="connsiteX195" fmla="*/ 105020 w 7045981"/>
              <a:gd name="connsiteY195" fmla="*/ 1572510 h 6056768"/>
              <a:gd name="connsiteX196" fmla="*/ 333819 w 7045981"/>
              <a:gd name="connsiteY196" fmla="*/ 1361368 h 6056768"/>
              <a:gd name="connsiteX197" fmla="*/ 81057 w 7045981"/>
              <a:gd name="connsiteY197" fmla="*/ 1235825 h 6056768"/>
              <a:gd name="connsiteX198" fmla="*/ 216193 w 7045981"/>
              <a:gd name="connsiteY198" fmla="*/ 948839 h 6056768"/>
              <a:gd name="connsiteX199" fmla="*/ 143783 w 7045981"/>
              <a:gd name="connsiteY199" fmla="*/ 710023 h 6056768"/>
              <a:gd name="connsiteX200" fmla="*/ 27747 w 7045981"/>
              <a:gd name="connsiteY200" fmla="*/ 561519 h 6056768"/>
              <a:gd name="connsiteX201" fmla="*/ 0 w 7045981"/>
              <a:gd name="connsiteY201" fmla="*/ 188422 h 6056768"/>
              <a:gd name="connsiteX202" fmla="*/ 701 w 7045981"/>
              <a:gd name="connsiteY202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891249 w 7045981"/>
              <a:gd name="connsiteY6" fmla="*/ 270344 h 6056768"/>
              <a:gd name="connsiteX7" fmla="*/ 1058056 w 7045981"/>
              <a:gd name="connsiteY7" fmla="*/ 316820 h 6056768"/>
              <a:gd name="connsiteX8" fmla="*/ 1137170 w 7045981"/>
              <a:gd name="connsiteY8" fmla="*/ 232116 h 6056768"/>
              <a:gd name="connsiteX9" fmla="*/ 1249058 w 7045981"/>
              <a:gd name="connsiteY9" fmla="*/ 266369 h 6056768"/>
              <a:gd name="connsiteX10" fmla="*/ 1368282 w 7045981"/>
              <a:gd name="connsiteY10" fmla="*/ 327576 h 6056768"/>
              <a:gd name="connsiteX11" fmla="*/ 1334952 w 7045981"/>
              <a:gd name="connsiteY11" fmla="*/ 400533 h 6056768"/>
              <a:gd name="connsiteX12" fmla="*/ 1388206 w 7045981"/>
              <a:gd name="connsiteY12" fmla="*/ 469127 h 6056768"/>
              <a:gd name="connsiteX13" fmla="*/ 1453694 w 7045981"/>
              <a:gd name="connsiteY13" fmla="*/ 528543 h 6056768"/>
              <a:gd name="connsiteX14" fmla="*/ 1599395 w 7045981"/>
              <a:gd name="connsiteY14" fmla="*/ 513471 h 6056768"/>
              <a:gd name="connsiteX15" fmla="*/ 1714209 w 7045981"/>
              <a:gd name="connsiteY15" fmla="*/ 532737 h 6056768"/>
              <a:gd name="connsiteX16" fmla="*/ 1810410 w 7045981"/>
              <a:gd name="connsiteY16" fmla="*/ 563713 h 6056768"/>
              <a:gd name="connsiteX17" fmla="*/ 2056743 w 7045981"/>
              <a:gd name="connsiteY17" fmla="*/ 648228 h 6056768"/>
              <a:gd name="connsiteX18" fmla="*/ 2236473 w 7045981"/>
              <a:gd name="connsiteY18" fmla="*/ 737860 h 6056768"/>
              <a:gd name="connsiteX19" fmla="*/ 2417900 w 7045981"/>
              <a:gd name="connsiteY19" fmla="*/ 715617 h 6056768"/>
              <a:gd name="connsiteX20" fmla="*/ 2572103 w 7045981"/>
              <a:gd name="connsiteY20" fmla="*/ 694200 h 6056768"/>
              <a:gd name="connsiteX21" fmla="*/ 2640536 w 7045981"/>
              <a:gd name="connsiteY21" fmla="*/ 616226 h 6056768"/>
              <a:gd name="connsiteX22" fmla="*/ 2696796 w 7045981"/>
              <a:gd name="connsiteY22" fmla="*/ 570807 h 6056768"/>
              <a:gd name="connsiteX23" fmla="*/ 2742988 w 7045981"/>
              <a:gd name="connsiteY23" fmla="*/ 482808 h 6056768"/>
              <a:gd name="connsiteX24" fmla="*/ 2905680 w 7045981"/>
              <a:gd name="connsiteY24" fmla="*/ 483326 h 6056768"/>
              <a:gd name="connsiteX25" fmla="*/ 3031285 w 7045981"/>
              <a:gd name="connsiteY25" fmla="*/ 443132 h 6056768"/>
              <a:gd name="connsiteX26" fmla="*/ 3121590 w 7045981"/>
              <a:gd name="connsiteY26" fmla="*/ 473103 h 6056768"/>
              <a:gd name="connsiteX27" fmla="*/ 3195949 w 7045981"/>
              <a:gd name="connsiteY27" fmla="*/ 497125 h 6056768"/>
              <a:gd name="connsiteX28" fmla="*/ 3320373 w 7045981"/>
              <a:gd name="connsiteY28" fmla="*/ 492981 h 6056768"/>
              <a:gd name="connsiteX29" fmla="*/ 3443618 w 7045981"/>
              <a:gd name="connsiteY29" fmla="*/ 481054 h 6056768"/>
              <a:gd name="connsiteX30" fmla="*/ 3629161 w 7045981"/>
              <a:gd name="connsiteY30" fmla="*/ 478302 h 6056768"/>
              <a:gd name="connsiteX31" fmla="*/ 3745194 w 7045981"/>
              <a:gd name="connsiteY31" fmla="*/ 453106 h 6056768"/>
              <a:gd name="connsiteX32" fmla="*/ 3825280 w 7045981"/>
              <a:gd name="connsiteY32" fmla="*/ 429370 h 6056768"/>
              <a:gd name="connsiteX33" fmla="*/ 3904287 w 7045981"/>
              <a:gd name="connsiteY33" fmla="*/ 400533 h 6056768"/>
              <a:gd name="connsiteX34" fmla="*/ 4009050 w 7045981"/>
              <a:gd name="connsiteY34" fmla="*/ 366671 h 6056768"/>
              <a:gd name="connsiteX35" fmla="*/ 4102826 w 7045981"/>
              <a:gd name="connsiteY35" fmla="*/ 376625 h 6056768"/>
              <a:gd name="connsiteX36" fmla="*/ 4153090 w 7045981"/>
              <a:gd name="connsiteY36" fmla="*/ 501016 h 6056768"/>
              <a:gd name="connsiteX37" fmla="*/ 4222846 w 7045981"/>
              <a:gd name="connsiteY37" fmla="*/ 481054 h 6056768"/>
              <a:gd name="connsiteX38" fmla="*/ 4300203 w 7045981"/>
              <a:gd name="connsiteY38" fmla="*/ 444007 h 6056768"/>
              <a:gd name="connsiteX39" fmla="*/ 4348568 w 7045981"/>
              <a:gd name="connsiteY39" fmla="*/ 468053 h 6056768"/>
              <a:gd name="connsiteX40" fmla="*/ 4522473 w 7045981"/>
              <a:gd name="connsiteY40" fmla="*/ 416424 h 6056768"/>
              <a:gd name="connsiteX41" fmla="*/ 4598827 w 7045981"/>
              <a:gd name="connsiteY41" fmla="*/ 337624 h 6056768"/>
              <a:gd name="connsiteX42" fmla="*/ 4664141 w 7045981"/>
              <a:gd name="connsiteY42" fmla="*/ 452048 h 6056768"/>
              <a:gd name="connsiteX43" fmla="*/ 4819193 w 7045981"/>
              <a:gd name="connsiteY43" fmla="*/ 489005 h 6056768"/>
              <a:gd name="connsiteX44" fmla="*/ 4823169 w 7045981"/>
              <a:gd name="connsiteY44" fmla="*/ 489005 h 6056768"/>
              <a:gd name="connsiteX45" fmla="*/ 4999344 w 7045981"/>
              <a:gd name="connsiteY45" fmla="*/ 503564 h 6056768"/>
              <a:gd name="connsiteX46" fmla="*/ 5057733 w 7045981"/>
              <a:gd name="connsiteY46" fmla="*/ 508883 h 6056768"/>
              <a:gd name="connsiteX47" fmla="*/ 5126366 w 7045981"/>
              <a:gd name="connsiteY47" fmla="*/ 518495 h 6056768"/>
              <a:gd name="connsiteX48" fmla="*/ 5236898 w 7045981"/>
              <a:gd name="connsiteY48" fmla="*/ 438108 h 6056768"/>
              <a:gd name="connsiteX49" fmla="*/ 5322309 w 7045981"/>
              <a:gd name="connsiteY49" fmla="*/ 543616 h 6056768"/>
              <a:gd name="connsiteX50" fmla="*/ 5439395 w 7045981"/>
              <a:gd name="connsiteY50" fmla="*/ 564543 h 6056768"/>
              <a:gd name="connsiteX51" fmla="*/ 5578541 w 7045981"/>
              <a:gd name="connsiteY51" fmla="*/ 584854 h 6056768"/>
              <a:gd name="connsiteX52" fmla="*/ 5689861 w 7045981"/>
              <a:gd name="connsiteY52" fmla="*/ 640080 h 6056768"/>
              <a:gd name="connsiteX53" fmla="*/ 5758845 w 7045981"/>
              <a:gd name="connsiteY53" fmla="*/ 670989 h 6056768"/>
              <a:gd name="connsiteX54" fmla="*/ 5839799 w 7045981"/>
              <a:gd name="connsiteY54" fmla="*/ 709414 h 6056768"/>
              <a:gd name="connsiteX55" fmla="*/ 5915161 w 7045981"/>
              <a:gd name="connsiteY55" fmla="*/ 649123 h 6056768"/>
              <a:gd name="connsiteX56" fmla="*/ 6083451 w 7045981"/>
              <a:gd name="connsiteY56" fmla="*/ 735496 h 6056768"/>
              <a:gd name="connsiteX57" fmla="*/ 6226661 w 7045981"/>
              <a:gd name="connsiteY57" fmla="*/ 809897 h 6056768"/>
              <a:gd name="connsiteX58" fmla="*/ 6241803 w 7045981"/>
              <a:gd name="connsiteY58" fmla="*/ 877051 h 6056768"/>
              <a:gd name="connsiteX59" fmla="*/ 6379212 w 7045981"/>
              <a:gd name="connsiteY59" fmla="*/ 876186 h 6056768"/>
              <a:gd name="connsiteX60" fmla="*/ 6492943 w 7045981"/>
              <a:gd name="connsiteY60" fmla="*/ 967172 h 6056768"/>
              <a:gd name="connsiteX61" fmla="*/ 6561182 w 7045981"/>
              <a:gd name="connsiteY61" fmla="*/ 1058156 h 6056768"/>
              <a:gd name="connsiteX62" fmla="*/ 6656716 w 7045981"/>
              <a:gd name="connsiteY62" fmla="*/ 1194635 h 6056768"/>
              <a:gd name="connsiteX63" fmla="*/ 6781565 w 7045981"/>
              <a:gd name="connsiteY63" fmla="*/ 1090831 h 6056768"/>
              <a:gd name="connsiteX64" fmla="*/ 6822922 w 7045981"/>
              <a:gd name="connsiteY64" fmla="*/ 1184744 h 6056768"/>
              <a:gd name="connsiteX65" fmla="*/ 6853485 w 7045981"/>
              <a:gd name="connsiteY65" fmla="*/ 1286164 h 6056768"/>
              <a:gd name="connsiteX66" fmla="*/ 6852334 w 7045981"/>
              <a:gd name="connsiteY66" fmla="*/ 1408448 h 6056768"/>
              <a:gd name="connsiteX67" fmla="*/ 6945614 w 7045981"/>
              <a:gd name="connsiteY67" fmla="*/ 1481147 h 6056768"/>
              <a:gd name="connsiteX68" fmla="*/ 6874606 w 7045981"/>
              <a:gd name="connsiteY68" fmla="*/ 1594237 h 6056768"/>
              <a:gd name="connsiteX69" fmla="*/ 6804441 w 7045981"/>
              <a:gd name="connsiteY69" fmla="*/ 1709225 h 6056768"/>
              <a:gd name="connsiteX70" fmla="*/ 6746439 w 7045981"/>
              <a:gd name="connsiteY70" fmla="*/ 1834232 h 6056768"/>
              <a:gd name="connsiteX71" fmla="*/ 6849259 w 7045981"/>
              <a:gd name="connsiteY71" fmla="*/ 1869248 h 6056768"/>
              <a:gd name="connsiteX72" fmla="*/ 6907787 w 7045981"/>
              <a:gd name="connsiteY72" fmla="*/ 1959230 h 6056768"/>
              <a:gd name="connsiteX73" fmla="*/ 6859707 w 7045981"/>
              <a:gd name="connsiteY73" fmla="*/ 2035796 h 6056768"/>
              <a:gd name="connsiteX74" fmla="*/ 6885748 w 7045981"/>
              <a:gd name="connsiteY74" fmla="*/ 2081226 h 6056768"/>
              <a:gd name="connsiteX75" fmla="*/ 7020976 w 7045981"/>
              <a:gd name="connsiteY75" fmla="*/ 2274409 h 6056768"/>
              <a:gd name="connsiteX76" fmla="*/ 7036149 w 7045981"/>
              <a:gd name="connsiteY76" fmla="*/ 2368387 h 6056768"/>
              <a:gd name="connsiteX77" fmla="*/ 6911473 w 7045981"/>
              <a:gd name="connsiteY77" fmla="*/ 2523016 h 6056768"/>
              <a:gd name="connsiteX78" fmla="*/ 6947868 w 7045981"/>
              <a:gd name="connsiteY78" fmla="*/ 2563959 h 6056768"/>
              <a:gd name="connsiteX79" fmla="*/ 6875080 w 7045981"/>
              <a:gd name="connsiteY79" fmla="*/ 2645845 h 6056768"/>
              <a:gd name="connsiteX80" fmla="*/ 6820488 w 7045981"/>
              <a:gd name="connsiteY80" fmla="*/ 2636747 h 6056768"/>
              <a:gd name="connsiteX81" fmla="*/ 6737385 w 7045981"/>
              <a:gd name="connsiteY81" fmla="*/ 2748633 h 6056768"/>
              <a:gd name="connsiteX82" fmla="*/ 6775214 w 7045981"/>
              <a:gd name="connsiteY82" fmla="*/ 2834640 h 6056768"/>
              <a:gd name="connsiteX83" fmla="*/ 6820488 w 7045981"/>
              <a:gd name="connsiteY83" fmla="*/ 2941547 h 6056768"/>
              <a:gd name="connsiteX84" fmla="*/ 6840672 w 7045981"/>
              <a:gd name="connsiteY84" fmla="*/ 2995626 h 6056768"/>
              <a:gd name="connsiteX85" fmla="*/ 6870630 w 7045981"/>
              <a:gd name="connsiteY85" fmla="*/ 3065228 h 6056768"/>
              <a:gd name="connsiteX86" fmla="*/ 6909400 w 7045981"/>
              <a:gd name="connsiteY86" fmla="*/ 3210359 h 6056768"/>
              <a:gd name="connsiteX87" fmla="*/ 6829587 w 7045981"/>
              <a:gd name="connsiteY87" fmla="*/ 3241799 h 6056768"/>
              <a:gd name="connsiteX88" fmla="*/ 6803044 w 7045981"/>
              <a:gd name="connsiteY88" fmla="*/ 3383280 h 6056768"/>
              <a:gd name="connsiteX89" fmla="*/ 6778057 w 7045981"/>
              <a:gd name="connsiteY89" fmla="*/ 3491017 h 6056768"/>
              <a:gd name="connsiteX90" fmla="*/ 6711604 w 7045981"/>
              <a:gd name="connsiteY90" fmla="*/ 3578087 h 6056768"/>
              <a:gd name="connsiteX91" fmla="*/ 6632718 w 7045981"/>
              <a:gd name="connsiteY91" fmla="*/ 3680930 h 6056768"/>
              <a:gd name="connsiteX92" fmla="*/ 6547533 w 7045981"/>
              <a:gd name="connsiteY92" fmla="*/ 3642133 h 6056768"/>
              <a:gd name="connsiteX93" fmla="*/ 6449211 w 7045981"/>
              <a:gd name="connsiteY93" fmla="*/ 3705308 h 6056768"/>
              <a:gd name="connsiteX94" fmla="*/ 6338987 w 7045981"/>
              <a:gd name="connsiteY94" fmla="*/ 3785366 h 6056768"/>
              <a:gd name="connsiteX95" fmla="*/ 6238501 w 7045981"/>
              <a:gd name="connsiteY95" fmla="*/ 3697357 h 6056768"/>
              <a:gd name="connsiteX96" fmla="*/ 6149696 w 7045981"/>
              <a:gd name="connsiteY96" fmla="*/ 3628581 h 6056768"/>
              <a:gd name="connsiteX97" fmla="*/ 6088058 w 7045981"/>
              <a:gd name="connsiteY97" fmla="*/ 3501106 h 6056768"/>
              <a:gd name="connsiteX98" fmla="*/ 5940860 w 7045981"/>
              <a:gd name="connsiteY98" fmla="*/ 3314451 h 6056768"/>
              <a:gd name="connsiteX99" fmla="*/ 5874246 w 7045981"/>
              <a:gd name="connsiteY99" fmla="*/ 3250895 h 6056768"/>
              <a:gd name="connsiteX100" fmla="*/ 5813106 w 7045981"/>
              <a:gd name="connsiteY100" fmla="*/ 3299791 h 6056768"/>
              <a:gd name="connsiteX101" fmla="*/ 5753528 w 7045981"/>
              <a:gd name="connsiteY101" fmla="*/ 3352807 h 6056768"/>
              <a:gd name="connsiteX102" fmla="*/ 5674077 w 7045981"/>
              <a:gd name="connsiteY102" fmla="*/ 3487457 h 6056768"/>
              <a:gd name="connsiteX103" fmla="*/ 5551381 w 7045981"/>
              <a:gd name="connsiteY103" fmla="*/ 3500069 h 6056768"/>
              <a:gd name="connsiteX104" fmla="*/ 5446614 w 7045981"/>
              <a:gd name="connsiteY104" fmla="*/ 3501106 h 6056768"/>
              <a:gd name="connsiteX105" fmla="*/ 5346531 w 7045981"/>
              <a:gd name="connsiteY105" fmla="*/ 3432867 h 6056768"/>
              <a:gd name="connsiteX106" fmla="*/ 5247823 w 7045981"/>
              <a:gd name="connsiteY106" fmla="*/ 3505174 h 6056768"/>
              <a:gd name="connsiteX107" fmla="*/ 5184953 w 7045981"/>
              <a:gd name="connsiteY107" fmla="*/ 3458817 h 6056768"/>
              <a:gd name="connsiteX108" fmla="*/ 5091773 w 7045981"/>
              <a:gd name="connsiteY108" fmla="*/ 3378809 h 6056768"/>
              <a:gd name="connsiteX109" fmla="*/ 4974244 w 7045981"/>
              <a:gd name="connsiteY109" fmla="*/ 3260035 h 6056768"/>
              <a:gd name="connsiteX110" fmla="*/ 4899531 w 7045981"/>
              <a:gd name="connsiteY110" fmla="*/ 3300893 h 6056768"/>
              <a:gd name="connsiteX111" fmla="*/ 4831120 w 7045981"/>
              <a:gd name="connsiteY111" fmla="*/ 3367378 h 6056768"/>
              <a:gd name="connsiteX112" fmla="*/ 4822328 w 7045981"/>
              <a:gd name="connsiteY112" fmla="*/ 3468728 h 6056768"/>
              <a:gd name="connsiteX113" fmla="*/ 4862926 w 7045981"/>
              <a:gd name="connsiteY113" fmla="*/ 3597965 h 6056768"/>
              <a:gd name="connsiteX114" fmla="*/ 4906658 w 7045981"/>
              <a:gd name="connsiteY114" fmla="*/ 3709284 h 6056768"/>
              <a:gd name="connsiteX115" fmla="*/ 4924252 w 7045981"/>
              <a:gd name="connsiteY115" fmla="*/ 3873034 h 6056768"/>
              <a:gd name="connsiteX116" fmla="*/ 4870877 w 7045981"/>
              <a:gd name="connsiteY116" fmla="*/ 4063117 h 6056768"/>
              <a:gd name="connsiteX117" fmla="*/ 4890477 w 7045981"/>
              <a:gd name="connsiteY117" fmla="*/ 4215293 h 6056768"/>
              <a:gd name="connsiteX118" fmla="*/ 4926536 w 7045981"/>
              <a:gd name="connsiteY118" fmla="*/ 4373217 h 6056768"/>
              <a:gd name="connsiteX119" fmla="*/ 4974244 w 7045981"/>
              <a:gd name="connsiteY119" fmla="*/ 4512365 h 6056768"/>
              <a:gd name="connsiteX120" fmla="*/ 5025927 w 7045981"/>
              <a:gd name="connsiteY120" fmla="*/ 4651513 h 6056768"/>
              <a:gd name="connsiteX121" fmla="*/ 5053440 w 7045981"/>
              <a:gd name="connsiteY121" fmla="*/ 4749448 h 6056768"/>
              <a:gd name="connsiteX122" fmla="*/ 4914352 w 7045981"/>
              <a:gd name="connsiteY122" fmla="*/ 4788544 h 6056768"/>
              <a:gd name="connsiteX123" fmla="*/ 4807266 w 7045981"/>
              <a:gd name="connsiteY123" fmla="*/ 4735002 h 6056768"/>
              <a:gd name="connsiteX124" fmla="*/ 4659594 w 7045981"/>
              <a:gd name="connsiteY124" fmla="*/ 4679362 h 6056768"/>
              <a:gd name="connsiteX125" fmla="*/ 4441506 w 7045981"/>
              <a:gd name="connsiteY125" fmla="*/ 4615732 h 6056768"/>
              <a:gd name="connsiteX126" fmla="*/ 4219419 w 7045981"/>
              <a:gd name="connsiteY126" fmla="*/ 4577865 h 6056768"/>
              <a:gd name="connsiteX127" fmla="*/ 4218870 w 7045981"/>
              <a:gd name="connsiteY127" fmla="*/ 4663440 h 6056768"/>
              <a:gd name="connsiteX128" fmla="*/ 4241063 w 7045981"/>
              <a:gd name="connsiteY128" fmla="*/ 4756700 h 6056768"/>
              <a:gd name="connsiteX129" fmla="*/ 4318261 w 7045981"/>
              <a:gd name="connsiteY129" fmla="*/ 4961614 h 6056768"/>
              <a:gd name="connsiteX130" fmla="*/ 4401590 w 7045981"/>
              <a:gd name="connsiteY130" fmla="*/ 5147800 h 6056768"/>
              <a:gd name="connsiteX131" fmla="*/ 4341146 w 7045981"/>
              <a:gd name="connsiteY131" fmla="*/ 5234371 h 6056768"/>
              <a:gd name="connsiteX132" fmla="*/ 4191040 w 7045981"/>
              <a:gd name="connsiteY132" fmla="*/ 5327374 h 6056768"/>
              <a:gd name="connsiteX133" fmla="*/ 4093772 w 7045981"/>
              <a:gd name="connsiteY133" fmla="*/ 5383191 h 6056768"/>
              <a:gd name="connsiteX134" fmla="*/ 4246700 w 7045981"/>
              <a:gd name="connsiteY134" fmla="*/ 5550010 h 6056768"/>
              <a:gd name="connsiteX135" fmla="*/ 4369945 w 7045981"/>
              <a:gd name="connsiteY135" fmla="*/ 5665304 h 6056768"/>
              <a:gd name="connsiteX136" fmla="*/ 4455911 w 7045981"/>
              <a:gd name="connsiteY136" fmla="*/ 5763437 h 6056768"/>
              <a:gd name="connsiteX137" fmla="*/ 4417653 w 7045981"/>
              <a:gd name="connsiteY137" fmla="*/ 5876014 h 6056768"/>
              <a:gd name="connsiteX138" fmla="*/ 4365377 w 7045981"/>
              <a:gd name="connsiteY138" fmla="*/ 5989773 h 6056768"/>
              <a:gd name="connsiteX139" fmla="*/ 4250161 w 7045981"/>
              <a:gd name="connsiteY139" fmla="*/ 5957703 h 6056768"/>
              <a:gd name="connsiteX140" fmla="*/ 4075746 w 7045981"/>
              <a:gd name="connsiteY140" fmla="*/ 6015162 h 6056768"/>
              <a:gd name="connsiteX141" fmla="*/ 3938958 w 7045981"/>
              <a:gd name="connsiteY141" fmla="*/ 6056768 h 6056768"/>
              <a:gd name="connsiteX142" fmla="*/ 3825280 w 7045981"/>
              <a:gd name="connsiteY142" fmla="*/ 5951551 h 6056768"/>
              <a:gd name="connsiteX143" fmla="*/ 3713349 w 7045981"/>
              <a:gd name="connsiteY143" fmla="*/ 5839422 h 6056768"/>
              <a:gd name="connsiteX144" fmla="*/ 3606620 w 7045981"/>
              <a:gd name="connsiteY144" fmla="*/ 5665304 h 6056768"/>
              <a:gd name="connsiteX145" fmla="*/ 3507228 w 7045981"/>
              <a:gd name="connsiteY145" fmla="*/ 5486400 h 6056768"/>
              <a:gd name="connsiteX146" fmla="*/ 3449492 w 7045981"/>
              <a:gd name="connsiteY146" fmla="*/ 5402694 h 6056768"/>
              <a:gd name="connsiteX147" fmla="*/ 3440394 w 7045981"/>
              <a:gd name="connsiteY147" fmla="*/ 5311709 h 6056768"/>
              <a:gd name="connsiteX148" fmla="*/ 3399886 w 7045981"/>
              <a:gd name="connsiteY148" fmla="*/ 5267739 h 6056768"/>
              <a:gd name="connsiteX149" fmla="*/ 3360129 w 7045981"/>
              <a:gd name="connsiteY149" fmla="*/ 5224007 h 6056768"/>
              <a:gd name="connsiteX150" fmla="*/ 3313015 w 7045981"/>
              <a:gd name="connsiteY150" fmla="*/ 5143386 h 6056768"/>
              <a:gd name="connsiteX151" fmla="*/ 3238062 w 7045981"/>
              <a:gd name="connsiteY151" fmla="*/ 5093616 h 6056768"/>
              <a:gd name="connsiteX152" fmla="*/ 3208382 w 7045981"/>
              <a:gd name="connsiteY152" fmla="*/ 4965965 h 6056768"/>
              <a:gd name="connsiteX153" fmla="*/ 3267522 w 7045981"/>
              <a:gd name="connsiteY153" fmla="*/ 4861333 h 6056768"/>
              <a:gd name="connsiteX154" fmla="*/ 3185200 w 7045981"/>
              <a:gd name="connsiteY154" fmla="*/ 4738978 h 6056768"/>
              <a:gd name="connsiteX155" fmla="*/ 3085552 w 7045981"/>
              <a:gd name="connsiteY155" fmla="*/ 4652067 h 6056768"/>
              <a:gd name="connsiteX156" fmla="*/ 3076454 w 7045981"/>
              <a:gd name="connsiteY156" fmla="*/ 4488293 h 6056768"/>
              <a:gd name="connsiteX157" fmla="*/ 3176538 w 7045981"/>
              <a:gd name="connsiteY157" fmla="*/ 4297225 h 6056768"/>
              <a:gd name="connsiteX158" fmla="*/ 2985469 w 7045981"/>
              <a:gd name="connsiteY158" fmla="*/ 4297226 h 6056768"/>
              <a:gd name="connsiteX159" fmla="*/ 2876286 w 7045981"/>
              <a:gd name="connsiteY159" fmla="*/ 4233536 h 6056768"/>
              <a:gd name="connsiteX160" fmla="*/ 2830566 w 7045981"/>
              <a:gd name="connsiteY160" fmla="*/ 4138362 h 6056768"/>
              <a:gd name="connsiteX161" fmla="*/ 2876286 w 7045981"/>
              <a:gd name="connsiteY161" fmla="*/ 4001524 h 6056768"/>
              <a:gd name="connsiteX162" fmla="*/ 2859197 w 7045981"/>
              <a:gd name="connsiteY162" fmla="*/ 3848431 h 6056768"/>
              <a:gd name="connsiteX163" fmla="*/ 2855221 w 7045981"/>
              <a:gd name="connsiteY163" fmla="*/ 3745064 h 6056768"/>
              <a:gd name="connsiteX164" fmla="*/ 2844442 w 7045981"/>
              <a:gd name="connsiteY164" fmla="*/ 3414670 h 6056768"/>
              <a:gd name="connsiteX165" fmla="*/ 2879075 w 7045981"/>
              <a:gd name="connsiteY165" fmla="*/ 3315694 h 6056768"/>
              <a:gd name="connsiteX166" fmla="*/ 2898715 w 7045981"/>
              <a:gd name="connsiteY166" fmla="*/ 3219412 h 6056768"/>
              <a:gd name="connsiteX167" fmla="*/ 2728882 w 7045981"/>
              <a:gd name="connsiteY167" fmla="*/ 3266723 h 6056768"/>
              <a:gd name="connsiteX168" fmla="*/ 2571486 w 7045981"/>
              <a:gd name="connsiteY168" fmla="*/ 3332784 h 6056768"/>
              <a:gd name="connsiteX169" fmla="*/ 2572950 w 7045981"/>
              <a:gd name="connsiteY169" fmla="*/ 3423037 h 6056768"/>
              <a:gd name="connsiteX170" fmla="*/ 2579589 w 7045981"/>
              <a:gd name="connsiteY170" fmla="*/ 3582031 h 6056768"/>
              <a:gd name="connsiteX171" fmla="*/ 2462624 w 7045981"/>
              <a:gd name="connsiteY171" fmla="*/ 3824071 h 6056768"/>
              <a:gd name="connsiteX172" fmla="*/ 2394046 w 7045981"/>
              <a:gd name="connsiteY172" fmla="*/ 3884212 h 6056768"/>
              <a:gd name="connsiteX173" fmla="*/ 2296727 w 7045981"/>
              <a:gd name="connsiteY173" fmla="*/ 4020891 h 6056768"/>
              <a:gd name="connsiteX174" fmla="*/ 2143856 w 7045981"/>
              <a:gd name="connsiteY174" fmla="*/ 3951482 h 6056768"/>
              <a:gd name="connsiteX175" fmla="*/ 2081159 w 7045981"/>
              <a:gd name="connsiteY175" fmla="*/ 3857389 h 6056768"/>
              <a:gd name="connsiteX176" fmla="*/ 1975534 w 7045981"/>
              <a:gd name="connsiteY176" fmla="*/ 3714921 h 6056768"/>
              <a:gd name="connsiteX177" fmla="*/ 1841430 w 7045981"/>
              <a:gd name="connsiteY177" fmla="*/ 3673503 h 6056768"/>
              <a:gd name="connsiteX178" fmla="*/ 1722160 w 7045981"/>
              <a:gd name="connsiteY178" fmla="*/ 3629770 h 6056768"/>
              <a:gd name="connsiteX179" fmla="*/ 1577760 w 7045981"/>
              <a:gd name="connsiteY179" fmla="*/ 3580909 h 6056768"/>
              <a:gd name="connsiteX180" fmla="*/ 1348449 w 7045981"/>
              <a:gd name="connsiteY180" fmla="*/ 3419061 h 6056768"/>
              <a:gd name="connsiteX181" fmla="*/ 1221228 w 7045981"/>
              <a:gd name="connsiteY181" fmla="*/ 3315694 h 6056768"/>
              <a:gd name="connsiteX182" fmla="*/ 1121837 w 7045981"/>
              <a:gd name="connsiteY182" fmla="*/ 3244132 h 6056768"/>
              <a:gd name="connsiteX183" fmla="*/ 1002567 w 7045981"/>
              <a:gd name="connsiteY183" fmla="*/ 3152692 h 6056768"/>
              <a:gd name="connsiteX184" fmla="*/ 877752 w 7045981"/>
              <a:gd name="connsiteY184" fmla="*/ 3072899 h 6056768"/>
              <a:gd name="connsiteX185" fmla="*/ 792728 w 7045981"/>
              <a:gd name="connsiteY185" fmla="*/ 3027983 h 6056768"/>
              <a:gd name="connsiteX186" fmla="*/ 744150 w 7045981"/>
              <a:gd name="connsiteY186" fmla="*/ 3124863 h 6056768"/>
              <a:gd name="connsiteX187" fmla="*/ 692466 w 7045981"/>
              <a:gd name="connsiteY187" fmla="*/ 3037398 h 6056768"/>
              <a:gd name="connsiteX188" fmla="*/ 658812 w 7045981"/>
              <a:gd name="connsiteY188" fmla="*/ 2924792 h 6056768"/>
              <a:gd name="connsiteX189" fmla="*/ 454280 w 7045981"/>
              <a:gd name="connsiteY189" fmla="*/ 2793899 h 6056768"/>
              <a:gd name="connsiteX190" fmla="*/ 569814 w 7045981"/>
              <a:gd name="connsiteY190" fmla="*/ 2654944 h 6056768"/>
              <a:gd name="connsiteX191" fmla="*/ 668931 w 7045981"/>
              <a:gd name="connsiteY191" fmla="*/ 2612727 h 6056768"/>
              <a:gd name="connsiteX192" fmla="*/ 367695 w 7045981"/>
              <a:gd name="connsiteY192" fmla="*/ 2384831 h 6056768"/>
              <a:gd name="connsiteX193" fmla="*/ 386589 w 7045981"/>
              <a:gd name="connsiteY193" fmla="*/ 2243919 h 6056768"/>
              <a:gd name="connsiteX194" fmla="*/ 269757 w 7045981"/>
              <a:gd name="connsiteY194" fmla="*/ 1987464 h 6056768"/>
              <a:gd name="connsiteX195" fmla="*/ 110248 w 7045981"/>
              <a:gd name="connsiteY195" fmla="*/ 1653163 h 6056768"/>
              <a:gd name="connsiteX196" fmla="*/ 105020 w 7045981"/>
              <a:gd name="connsiteY196" fmla="*/ 1572510 h 6056768"/>
              <a:gd name="connsiteX197" fmla="*/ 333819 w 7045981"/>
              <a:gd name="connsiteY197" fmla="*/ 1361368 h 6056768"/>
              <a:gd name="connsiteX198" fmla="*/ 81057 w 7045981"/>
              <a:gd name="connsiteY198" fmla="*/ 1235825 h 6056768"/>
              <a:gd name="connsiteX199" fmla="*/ 216193 w 7045981"/>
              <a:gd name="connsiteY199" fmla="*/ 948839 h 6056768"/>
              <a:gd name="connsiteX200" fmla="*/ 143783 w 7045981"/>
              <a:gd name="connsiteY200" fmla="*/ 710023 h 6056768"/>
              <a:gd name="connsiteX201" fmla="*/ 27747 w 7045981"/>
              <a:gd name="connsiteY201" fmla="*/ 561519 h 6056768"/>
              <a:gd name="connsiteX202" fmla="*/ 0 w 7045981"/>
              <a:gd name="connsiteY202" fmla="*/ 188422 h 6056768"/>
              <a:gd name="connsiteX203" fmla="*/ 701 w 7045981"/>
              <a:gd name="connsiteY203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891249 w 7045981"/>
              <a:gd name="connsiteY6" fmla="*/ 270344 h 6056768"/>
              <a:gd name="connsiteX7" fmla="*/ 1058056 w 7045981"/>
              <a:gd name="connsiteY7" fmla="*/ 316820 h 6056768"/>
              <a:gd name="connsiteX8" fmla="*/ 1137170 w 7045981"/>
              <a:gd name="connsiteY8" fmla="*/ 232116 h 6056768"/>
              <a:gd name="connsiteX9" fmla="*/ 1249058 w 7045981"/>
              <a:gd name="connsiteY9" fmla="*/ 266369 h 6056768"/>
              <a:gd name="connsiteX10" fmla="*/ 1368282 w 7045981"/>
              <a:gd name="connsiteY10" fmla="*/ 327576 h 6056768"/>
              <a:gd name="connsiteX11" fmla="*/ 1334952 w 7045981"/>
              <a:gd name="connsiteY11" fmla="*/ 400533 h 6056768"/>
              <a:gd name="connsiteX12" fmla="*/ 1388206 w 7045981"/>
              <a:gd name="connsiteY12" fmla="*/ 469127 h 6056768"/>
              <a:gd name="connsiteX13" fmla="*/ 1453694 w 7045981"/>
              <a:gd name="connsiteY13" fmla="*/ 528543 h 6056768"/>
              <a:gd name="connsiteX14" fmla="*/ 1599395 w 7045981"/>
              <a:gd name="connsiteY14" fmla="*/ 513471 h 6056768"/>
              <a:gd name="connsiteX15" fmla="*/ 1714209 w 7045981"/>
              <a:gd name="connsiteY15" fmla="*/ 532737 h 6056768"/>
              <a:gd name="connsiteX16" fmla="*/ 1810410 w 7045981"/>
              <a:gd name="connsiteY16" fmla="*/ 563713 h 6056768"/>
              <a:gd name="connsiteX17" fmla="*/ 1940821 w 7045981"/>
              <a:gd name="connsiteY17" fmla="*/ 608275 h 6056768"/>
              <a:gd name="connsiteX18" fmla="*/ 2056743 w 7045981"/>
              <a:gd name="connsiteY18" fmla="*/ 648228 h 6056768"/>
              <a:gd name="connsiteX19" fmla="*/ 2236473 w 7045981"/>
              <a:gd name="connsiteY19" fmla="*/ 737860 h 6056768"/>
              <a:gd name="connsiteX20" fmla="*/ 2417900 w 7045981"/>
              <a:gd name="connsiteY20" fmla="*/ 715617 h 6056768"/>
              <a:gd name="connsiteX21" fmla="*/ 2572103 w 7045981"/>
              <a:gd name="connsiteY21" fmla="*/ 694200 h 6056768"/>
              <a:gd name="connsiteX22" fmla="*/ 2640536 w 7045981"/>
              <a:gd name="connsiteY22" fmla="*/ 616226 h 6056768"/>
              <a:gd name="connsiteX23" fmla="*/ 2696796 w 7045981"/>
              <a:gd name="connsiteY23" fmla="*/ 570807 h 6056768"/>
              <a:gd name="connsiteX24" fmla="*/ 2742988 w 7045981"/>
              <a:gd name="connsiteY24" fmla="*/ 482808 h 6056768"/>
              <a:gd name="connsiteX25" fmla="*/ 2905680 w 7045981"/>
              <a:gd name="connsiteY25" fmla="*/ 483326 h 6056768"/>
              <a:gd name="connsiteX26" fmla="*/ 3031285 w 7045981"/>
              <a:gd name="connsiteY26" fmla="*/ 443132 h 6056768"/>
              <a:gd name="connsiteX27" fmla="*/ 3121590 w 7045981"/>
              <a:gd name="connsiteY27" fmla="*/ 473103 h 6056768"/>
              <a:gd name="connsiteX28" fmla="*/ 3195949 w 7045981"/>
              <a:gd name="connsiteY28" fmla="*/ 497125 h 6056768"/>
              <a:gd name="connsiteX29" fmla="*/ 3320373 w 7045981"/>
              <a:gd name="connsiteY29" fmla="*/ 492981 h 6056768"/>
              <a:gd name="connsiteX30" fmla="*/ 3443618 w 7045981"/>
              <a:gd name="connsiteY30" fmla="*/ 481054 h 6056768"/>
              <a:gd name="connsiteX31" fmla="*/ 3629161 w 7045981"/>
              <a:gd name="connsiteY31" fmla="*/ 478302 h 6056768"/>
              <a:gd name="connsiteX32" fmla="*/ 3745194 w 7045981"/>
              <a:gd name="connsiteY32" fmla="*/ 453106 h 6056768"/>
              <a:gd name="connsiteX33" fmla="*/ 3825280 w 7045981"/>
              <a:gd name="connsiteY33" fmla="*/ 429370 h 6056768"/>
              <a:gd name="connsiteX34" fmla="*/ 3904287 w 7045981"/>
              <a:gd name="connsiteY34" fmla="*/ 400533 h 6056768"/>
              <a:gd name="connsiteX35" fmla="*/ 4009050 w 7045981"/>
              <a:gd name="connsiteY35" fmla="*/ 366671 h 6056768"/>
              <a:gd name="connsiteX36" fmla="*/ 4102826 w 7045981"/>
              <a:gd name="connsiteY36" fmla="*/ 376625 h 6056768"/>
              <a:gd name="connsiteX37" fmla="*/ 4153090 w 7045981"/>
              <a:gd name="connsiteY37" fmla="*/ 501016 h 6056768"/>
              <a:gd name="connsiteX38" fmla="*/ 4222846 w 7045981"/>
              <a:gd name="connsiteY38" fmla="*/ 481054 h 6056768"/>
              <a:gd name="connsiteX39" fmla="*/ 4300203 w 7045981"/>
              <a:gd name="connsiteY39" fmla="*/ 444007 h 6056768"/>
              <a:gd name="connsiteX40" fmla="*/ 4348568 w 7045981"/>
              <a:gd name="connsiteY40" fmla="*/ 468053 h 6056768"/>
              <a:gd name="connsiteX41" fmla="*/ 4522473 w 7045981"/>
              <a:gd name="connsiteY41" fmla="*/ 416424 h 6056768"/>
              <a:gd name="connsiteX42" fmla="*/ 4598827 w 7045981"/>
              <a:gd name="connsiteY42" fmla="*/ 337624 h 6056768"/>
              <a:gd name="connsiteX43" fmla="*/ 4664141 w 7045981"/>
              <a:gd name="connsiteY43" fmla="*/ 452048 h 6056768"/>
              <a:gd name="connsiteX44" fmla="*/ 4819193 w 7045981"/>
              <a:gd name="connsiteY44" fmla="*/ 489005 h 6056768"/>
              <a:gd name="connsiteX45" fmla="*/ 4823169 w 7045981"/>
              <a:gd name="connsiteY45" fmla="*/ 489005 h 6056768"/>
              <a:gd name="connsiteX46" fmla="*/ 4999344 w 7045981"/>
              <a:gd name="connsiteY46" fmla="*/ 503564 h 6056768"/>
              <a:gd name="connsiteX47" fmla="*/ 5057733 w 7045981"/>
              <a:gd name="connsiteY47" fmla="*/ 508883 h 6056768"/>
              <a:gd name="connsiteX48" fmla="*/ 5126366 w 7045981"/>
              <a:gd name="connsiteY48" fmla="*/ 518495 h 6056768"/>
              <a:gd name="connsiteX49" fmla="*/ 5236898 w 7045981"/>
              <a:gd name="connsiteY49" fmla="*/ 438108 h 6056768"/>
              <a:gd name="connsiteX50" fmla="*/ 5322309 w 7045981"/>
              <a:gd name="connsiteY50" fmla="*/ 543616 h 6056768"/>
              <a:gd name="connsiteX51" fmla="*/ 5439395 w 7045981"/>
              <a:gd name="connsiteY51" fmla="*/ 564543 h 6056768"/>
              <a:gd name="connsiteX52" fmla="*/ 5578541 w 7045981"/>
              <a:gd name="connsiteY52" fmla="*/ 584854 h 6056768"/>
              <a:gd name="connsiteX53" fmla="*/ 5689861 w 7045981"/>
              <a:gd name="connsiteY53" fmla="*/ 640080 h 6056768"/>
              <a:gd name="connsiteX54" fmla="*/ 5758845 w 7045981"/>
              <a:gd name="connsiteY54" fmla="*/ 670989 h 6056768"/>
              <a:gd name="connsiteX55" fmla="*/ 5839799 w 7045981"/>
              <a:gd name="connsiteY55" fmla="*/ 709414 h 6056768"/>
              <a:gd name="connsiteX56" fmla="*/ 5915161 w 7045981"/>
              <a:gd name="connsiteY56" fmla="*/ 649123 h 6056768"/>
              <a:gd name="connsiteX57" fmla="*/ 6083451 w 7045981"/>
              <a:gd name="connsiteY57" fmla="*/ 735496 h 6056768"/>
              <a:gd name="connsiteX58" fmla="*/ 6226661 w 7045981"/>
              <a:gd name="connsiteY58" fmla="*/ 809897 h 6056768"/>
              <a:gd name="connsiteX59" fmla="*/ 6241803 w 7045981"/>
              <a:gd name="connsiteY59" fmla="*/ 877051 h 6056768"/>
              <a:gd name="connsiteX60" fmla="*/ 6379212 w 7045981"/>
              <a:gd name="connsiteY60" fmla="*/ 876186 h 6056768"/>
              <a:gd name="connsiteX61" fmla="*/ 6492943 w 7045981"/>
              <a:gd name="connsiteY61" fmla="*/ 967172 h 6056768"/>
              <a:gd name="connsiteX62" fmla="*/ 6561182 w 7045981"/>
              <a:gd name="connsiteY62" fmla="*/ 1058156 h 6056768"/>
              <a:gd name="connsiteX63" fmla="*/ 6656716 w 7045981"/>
              <a:gd name="connsiteY63" fmla="*/ 1194635 h 6056768"/>
              <a:gd name="connsiteX64" fmla="*/ 6781565 w 7045981"/>
              <a:gd name="connsiteY64" fmla="*/ 1090831 h 6056768"/>
              <a:gd name="connsiteX65" fmla="*/ 6822922 w 7045981"/>
              <a:gd name="connsiteY65" fmla="*/ 1184744 h 6056768"/>
              <a:gd name="connsiteX66" fmla="*/ 6853485 w 7045981"/>
              <a:gd name="connsiteY66" fmla="*/ 1286164 h 6056768"/>
              <a:gd name="connsiteX67" fmla="*/ 6852334 w 7045981"/>
              <a:gd name="connsiteY67" fmla="*/ 1408448 h 6056768"/>
              <a:gd name="connsiteX68" fmla="*/ 6945614 w 7045981"/>
              <a:gd name="connsiteY68" fmla="*/ 1481147 h 6056768"/>
              <a:gd name="connsiteX69" fmla="*/ 6874606 w 7045981"/>
              <a:gd name="connsiteY69" fmla="*/ 1594237 h 6056768"/>
              <a:gd name="connsiteX70" fmla="*/ 6804441 w 7045981"/>
              <a:gd name="connsiteY70" fmla="*/ 1709225 h 6056768"/>
              <a:gd name="connsiteX71" fmla="*/ 6746439 w 7045981"/>
              <a:gd name="connsiteY71" fmla="*/ 1834232 h 6056768"/>
              <a:gd name="connsiteX72" fmla="*/ 6849259 w 7045981"/>
              <a:gd name="connsiteY72" fmla="*/ 1869248 h 6056768"/>
              <a:gd name="connsiteX73" fmla="*/ 6907787 w 7045981"/>
              <a:gd name="connsiteY73" fmla="*/ 1959230 h 6056768"/>
              <a:gd name="connsiteX74" fmla="*/ 6859707 w 7045981"/>
              <a:gd name="connsiteY74" fmla="*/ 2035796 h 6056768"/>
              <a:gd name="connsiteX75" fmla="*/ 6885748 w 7045981"/>
              <a:gd name="connsiteY75" fmla="*/ 2081226 h 6056768"/>
              <a:gd name="connsiteX76" fmla="*/ 7020976 w 7045981"/>
              <a:gd name="connsiteY76" fmla="*/ 2274409 h 6056768"/>
              <a:gd name="connsiteX77" fmla="*/ 7036149 w 7045981"/>
              <a:gd name="connsiteY77" fmla="*/ 2368387 h 6056768"/>
              <a:gd name="connsiteX78" fmla="*/ 6911473 w 7045981"/>
              <a:gd name="connsiteY78" fmla="*/ 2523016 h 6056768"/>
              <a:gd name="connsiteX79" fmla="*/ 6947868 w 7045981"/>
              <a:gd name="connsiteY79" fmla="*/ 2563959 h 6056768"/>
              <a:gd name="connsiteX80" fmla="*/ 6875080 w 7045981"/>
              <a:gd name="connsiteY80" fmla="*/ 2645845 h 6056768"/>
              <a:gd name="connsiteX81" fmla="*/ 6820488 w 7045981"/>
              <a:gd name="connsiteY81" fmla="*/ 2636747 h 6056768"/>
              <a:gd name="connsiteX82" fmla="*/ 6737385 w 7045981"/>
              <a:gd name="connsiteY82" fmla="*/ 2748633 h 6056768"/>
              <a:gd name="connsiteX83" fmla="*/ 6775214 w 7045981"/>
              <a:gd name="connsiteY83" fmla="*/ 2834640 h 6056768"/>
              <a:gd name="connsiteX84" fmla="*/ 6820488 w 7045981"/>
              <a:gd name="connsiteY84" fmla="*/ 2941547 h 6056768"/>
              <a:gd name="connsiteX85" fmla="*/ 6840672 w 7045981"/>
              <a:gd name="connsiteY85" fmla="*/ 2995626 h 6056768"/>
              <a:gd name="connsiteX86" fmla="*/ 6870630 w 7045981"/>
              <a:gd name="connsiteY86" fmla="*/ 3065228 h 6056768"/>
              <a:gd name="connsiteX87" fmla="*/ 6909400 w 7045981"/>
              <a:gd name="connsiteY87" fmla="*/ 3210359 h 6056768"/>
              <a:gd name="connsiteX88" fmla="*/ 6829587 w 7045981"/>
              <a:gd name="connsiteY88" fmla="*/ 3241799 h 6056768"/>
              <a:gd name="connsiteX89" fmla="*/ 6803044 w 7045981"/>
              <a:gd name="connsiteY89" fmla="*/ 3383280 h 6056768"/>
              <a:gd name="connsiteX90" fmla="*/ 6778057 w 7045981"/>
              <a:gd name="connsiteY90" fmla="*/ 3491017 h 6056768"/>
              <a:gd name="connsiteX91" fmla="*/ 6711604 w 7045981"/>
              <a:gd name="connsiteY91" fmla="*/ 3578087 h 6056768"/>
              <a:gd name="connsiteX92" fmla="*/ 6632718 w 7045981"/>
              <a:gd name="connsiteY92" fmla="*/ 3680930 h 6056768"/>
              <a:gd name="connsiteX93" fmla="*/ 6547533 w 7045981"/>
              <a:gd name="connsiteY93" fmla="*/ 3642133 h 6056768"/>
              <a:gd name="connsiteX94" fmla="*/ 6449211 w 7045981"/>
              <a:gd name="connsiteY94" fmla="*/ 3705308 h 6056768"/>
              <a:gd name="connsiteX95" fmla="*/ 6338987 w 7045981"/>
              <a:gd name="connsiteY95" fmla="*/ 3785366 h 6056768"/>
              <a:gd name="connsiteX96" fmla="*/ 6238501 w 7045981"/>
              <a:gd name="connsiteY96" fmla="*/ 3697357 h 6056768"/>
              <a:gd name="connsiteX97" fmla="*/ 6149696 w 7045981"/>
              <a:gd name="connsiteY97" fmla="*/ 3628581 h 6056768"/>
              <a:gd name="connsiteX98" fmla="*/ 6088058 w 7045981"/>
              <a:gd name="connsiteY98" fmla="*/ 3501106 h 6056768"/>
              <a:gd name="connsiteX99" fmla="*/ 5940860 w 7045981"/>
              <a:gd name="connsiteY99" fmla="*/ 3314451 h 6056768"/>
              <a:gd name="connsiteX100" fmla="*/ 5874246 w 7045981"/>
              <a:gd name="connsiteY100" fmla="*/ 3250895 h 6056768"/>
              <a:gd name="connsiteX101" fmla="*/ 5813106 w 7045981"/>
              <a:gd name="connsiteY101" fmla="*/ 3299791 h 6056768"/>
              <a:gd name="connsiteX102" fmla="*/ 5753528 w 7045981"/>
              <a:gd name="connsiteY102" fmla="*/ 3352807 h 6056768"/>
              <a:gd name="connsiteX103" fmla="*/ 5674077 w 7045981"/>
              <a:gd name="connsiteY103" fmla="*/ 3487457 h 6056768"/>
              <a:gd name="connsiteX104" fmla="*/ 5551381 w 7045981"/>
              <a:gd name="connsiteY104" fmla="*/ 3500069 h 6056768"/>
              <a:gd name="connsiteX105" fmla="*/ 5446614 w 7045981"/>
              <a:gd name="connsiteY105" fmla="*/ 3501106 h 6056768"/>
              <a:gd name="connsiteX106" fmla="*/ 5346531 w 7045981"/>
              <a:gd name="connsiteY106" fmla="*/ 3432867 h 6056768"/>
              <a:gd name="connsiteX107" fmla="*/ 5247823 w 7045981"/>
              <a:gd name="connsiteY107" fmla="*/ 3505174 h 6056768"/>
              <a:gd name="connsiteX108" fmla="*/ 5184953 w 7045981"/>
              <a:gd name="connsiteY108" fmla="*/ 3458817 h 6056768"/>
              <a:gd name="connsiteX109" fmla="*/ 5091773 w 7045981"/>
              <a:gd name="connsiteY109" fmla="*/ 3378809 h 6056768"/>
              <a:gd name="connsiteX110" fmla="*/ 4974244 w 7045981"/>
              <a:gd name="connsiteY110" fmla="*/ 3260035 h 6056768"/>
              <a:gd name="connsiteX111" fmla="*/ 4899531 w 7045981"/>
              <a:gd name="connsiteY111" fmla="*/ 3300893 h 6056768"/>
              <a:gd name="connsiteX112" fmla="*/ 4831120 w 7045981"/>
              <a:gd name="connsiteY112" fmla="*/ 3367378 h 6056768"/>
              <a:gd name="connsiteX113" fmla="*/ 4822328 w 7045981"/>
              <a:gd name="connsiteY113" fmla="*/ 3468728 h 6056768"/>
              <a:gd name="connsiteX114" fmla="*/ 4862926 w 7045981"/>
              <a:gd name="connsiteY114" fmla="*/ 3597965 h 6056768"/>
              <a:gd name="connsiteX115" fmla="*/ 4906658 w 7045981"/>
              <a:gd name="connsiteY115" fmla="*/ 3709284 h 6056768"/>
              <a:gd name="connsiteX116" fmla="*/ 4924252 w 7045981"/>
              <a:gd name="connsiteY116" fmla="*/ 3873034 h 6056768"/>
              <a:gd name="connsiteX117" fmla="*/ 4870877 w 7045981"/>
              <a:gd name="connsiteY117" fmla="*/ 4063117 h 6056768"/>
              <a:gd name="connsiteX118" fmla="*/ 4890477 w 7045981"/>
              <a:gd name="connsiteY118" fmla="*/ 4215293 h 6056768"/>
              <a:gd name="connsiteX119" fmla="*/ 4926536 w 7045981"/>
              <a:gd name="connsiteY119" fmla="*/ 4373217 h 6056768"/>
              <a:gd name="connsiteX120" fmla="*/ 4974244 w 7045981"/>
              <a:gd name="connsiteY120" fmla="*/ 4512365 h 6056768"/>
              <a:gd name="connsiteX121" fmla="*/ 5025927 w 7045981"/>
              <a:gd name="connsiteY121" fmla="*/ 4651513 h 6056768"/>
              <a:gd name="connsiteX122" fmla="*/ 5053440 w 7045981"/>
              <a:gd name="connsiteY122" fmla="*/ 4749448 h 6056768"/>
              <a:gd name="connsiteX123" fmla="*/ 4914352 w 7045981"/>
              <a:gd name="connsiteY123" fmla="*/ 4788544 h 6056768"/>
              <a:gd name="connsiteX124" fmla="*/ 4807266 w 7045981"/>
              <a:gd name="connsiteY124" fmla="*/ 4735002 h 6056768"/>
              <a:gd name="connsiteX125" fmla="*/ 4659594 w 7045981"/>
              <a:gd name="connsiteY125" fmla="*/ 4679362 h 6056768"/>
              <a:gd name="connsiteX126" fmla="*/ 4441506 w 7045981"/>
              <a:gd name="connsiteY126" fmla="*/ 4615732 h 6056768"/>
              <a:gd name="connsiteX127" fmla="*/ 4219419 w 7045981"/>
              <a:gd name="connsiteY127" fmla="*/ 4577865 h 6056768"/>
              <a:gd name="connsiteX128" fmla="*/ 4218870 w 7045981"/>
              <a:gd name="connsiteY128" fmla="*/ 4663440 h 6056768"/>
              <a:gd name="connsiteX129" fmla="*/ 4241063 w 7045981"/>
              <a:gd name="connsiteY129" fmla="*/ 4756700 h 6056768"/>
              <a:gd name="connsiteX130" fmla="*/ 4318261 w 7045981"/>
              <a:gd name="connsiteY130" fmla="*/ 4961614 h 6056768"/>
              <a:gd name="connsiteX131" fmla="*/ 4401590 w 7045981"/>
              <a:gd name="connsiteY131" fmla="*/ 5147800 h 6056768"/>
              <a:gd name="connsiteX132" fmla="*/ 4341146 w 7045981"/>
              <a:gd name="connsiteY132" fmla="*/ 5234371 h 6056768"/>
              <a:gd name="connsiteX133" fmla="*/ 4191040 w 7045981"/>
              <a:gd name="connsiteY133" fmla="*/ 5327374 h 6056768"/>
              <a:gd name="connsiteX134" fmla="*/ 4093772 w 7045981"/>
              <a:gd name="connsiteY134" fmla="*/ 5383191 h 6056768"/>
              <a:gd name="connsiteX135" fmla="*/ 4246700 w 7045981"/>
              <a:gd name="connsiteY135" fmla="*/ 5550010 h 6056768"/>
              <a:gd name="connsiteX136" fmla="*/ 4369945 w 7045981"/>
              <a:gd name="connsiteY136" fmla="*/ 5665304 h 6056768"/>
              <a:gd name="connsiteX137" fmla="*/ 4455911 w 7045981"/>
              <a:gd name="connsiteY137" fmla="*/ 5763437 h 6056768"/>
              <a:gd name="connsiteX138" fmla="*/ 4417653 w 7045981"/>
              <a:gd name="connsiteY138" fmla="*/ 5876014 h 6056768"/>
              <a:gd name="connsiteX139" fmla="*/ 4365377 w 7045981"/>
              <a:gd name="connsiteY139" fmla="*/ 5989773 h 6056768"/>
              <a:gd name="connsiteX140" fmla="*/ 4250161 w 7045981"/>
              <a:gd name="connsiteY140" fmla="*/ 5957703 h 6056768"/>
              <a:gd name="connsiteX141" fmla="*/ 4075746 w 7045981"/>
              <a:gd name="connsiteY141" fmla="*/ 6015162 h 6056768"/>
              <a:gd name="connsiteX142" fmla="*/ 3938958 w 7045981"/>
              <a:gd name="connsiteY142" fmla="*/ 6056768 h 6056768"/>
              <a:gd name="connsiteX143" fmla="*/ 3825280 w 7045981"/>
              <a:gd name="connsiteY143" fmla="*/ 5951551 h 6056768"/>
              <a:gd name="connsiteX144" fmla="*/ 3713349 w 7045981"/>
              <a:gd name="connsiteY144" fmla="*/ 5839422 h 6056768"/>
              <a:gd name="connsiteX145" fmla="*/ 3606620 w 7045981"/>
              <a:gd name="connsiteY145" fmla="*/ 5665304 h 6056768"/>
              <a:gd name="connsiteX146" fmla="*/ 3507228 w 7045981"/>
              <a:gd name="connsiteY146" fmla="*/ 5486400 h 6056768"/>
              <a:gd name="connsiteX147" fmla="*/ 3449492 w 7045981"/>
              <a:gd name="connsiteY147" fmla="*/ 5402694 h 6056768"/>
              <a:gd name="connsiteX148" fmla="*/ 3440394 w 7045981"/>
              <a:gd name="connsiteY148" fmla="*/ 5311709 h 6056768"/>
              <a:gd name="connsiteX149" fmla="*/ 3399886 w 7045981"/>
              <a:gd name="connsiteY149" fmla="*/ 5267739 h 6056768"/>
              <a:gd name="connsiteX150" fmla="*/ 3360129 w 7045981"/>
              <a:gd name="connsiteY150" fmla="*/ 5224007 h 6056768"/>
              <a:gd name="connsiteX151" fmla="*/ 3313015 w 7045981"/>
              <a:gd name="connsiteY151" fmla="*/ 5143386 h 6056768"/>
              <a:gd name="connsiteX152" fmla="*/ 3238062 w 7045981"/>
              <a:gd name="connsiteY152" fmla="*/ 5093616 h 6056768"/>
              <a:gd name="connsiteX153" fmla="*/ 3208382 w 7045981"/>
              <a:gd name="connsiteY153" fmla="*/ 4965965 h 6056768"/>
              <a:gd name="connsiteX154" fmla="*/ 3267522 w 7045981"/>
              <a:gd name="connsiteY154" fmla="*/ 4861333 h 6056768"/>
              <a:gd name="connsiteX155" fmla="*/ 3185200 w 7045981"/>
              <a:gd name="connsiteY155" fmla="*/ 4738978 h 6056768"/>
              <a:gd name="connsiteX156" fmla="*/ 3085552 w 7045981"/>
              <a:gd name="connsiteY156" fmla="*/ 4652067 h 6056768"/>
              <a:gd name="connsiteX157" fmla="*/ 3076454 w 7045981"/>
              <a:gd name="connsiteY157" fmla="*/ 4488293 h 6056768"/>
              <a:gd name="connsiteX158" fmla="*/ 3176538 w 7045981"/>
              <a:gd name="connsiteY158" fmla="*/ 4297225 h 6056768"/>
              <a:gd name="connsiteX159" fmla="*/ 2985469 w 7045981"/>
              <a:gd name="connsiteY159" fmla="*/ 4297226 h 6056768"/>
              <a:gd name="connsiteX160" fmla="*/ 2876286 w 7045981"/>
              <a:gd name="connsiteY160" fmla="*/ 4233536 h 6056768"/>
              <a:gd name="connsiteX161" fmla="*/ 2830566 w 7045981"/>
              <a:gd name="connsiteY161" fmla="*/ 4138362 h 6056768"/>
              <a:gd name="connsiteX162" fmla="*/ 2876286 w 7045981"/>
              <a:gd name="connsiteY162" fmla="*/ 4001524 h 6056768"/>
              <a:gd name="connsiteX163" fmla="*/ 2859197 w 7045981"/>
              <a:gd name="connsiteY163" fmla="*/ 3848431 h 6056768"/>
              <a:gd name="connsiteX164" fmla="*/ 2855221 w 7045981"/>
              <a:gd name="connsiteY164" fmla="*/ 3745064 h 6056768"/>
              <a:gd name="connsiteX165" fmla="*/ 2844442 w 7045981"/>
              <a:gd name="connsiteY165" fmla="*/ 3414670 h 6056768"/>
              <a:gd name="connsiteX166" fmla="*/ 2879075 w 7045981"/>
              <a:gd name="connsiteY166" fmla="*/ 3315694 h 6056768"/>
              <a:gd name="connsiteX167" fmla="*/ 2898715 w 7045981"/>
              <a:gd name="connsiteY167" fmla="*/ 3219412 h 6056768"/>
              <a:gd name="connsiteX168" fmla="*/ 2728882 w 7045981"/>
              <a:gd name="connsiteY168" fmla="*/ 3266723 h 6056768"/>
              <a:gd name="connsiteX169" fmla="*/ 2571486 w 7045981"/>
              <a:gd name="connsiteY169" fmla="*/ 3332784 h 6056768"/>
              <a:gd name="connsiteX170" fmla="*/ 2572950 w 7045981"/>
              <a:gd name="connsiteY170" fmla="*/ 3423037 h 6056768"/>
              <a:gd name="connsiteX171" fmla="*/ 2579589 w 7045981"/>
              <a:gd name="connsiteY171" fmla="*/ 3582031 h 6056768"/>
              <a:gd name="connsiteX172" fmla="*/ 2462624 w 7045981"/>
              <a:gd name="connsiteY172" fmla="*/ 3824071 h 6056768"/>
              <a:gd name="connsiteX173" fmla="*/ 2394046 w 7045981"/>
              <a:gd name="connsiteY173" fmla="*/ 3884212 h 6056768"/>
              <a:gd name="connsiteX174" fmla="*/ 2296727 w 7045981"/>
              <a:gd name="connsiteY174" fmla="*/ 4020891 h 6056768"/>
              <a:gd name="connsiteX175" fmla="*/ 2143856 w 7045981"/>
              <a:gd name="connsiteY175" fmla="*/ 3951482 h 6056768"/>
              <a:gd name="connsiteX176" fmla="*/ 2081159 w 7045981"/>
              <a:gd name="connsiteY176" fmla="*/ 3857389 h 6056768"/>
              <a:gd name="connsiteX177" fmla="*/ 1975534 w 7045981"/>
              <a:gd name="connsiteY177" fmla="*/ 3714921 h 6056768"/>
              <a:gd name="connsiteX178" fmla="*/ 1841430 w 7045981"/>
              <a:gd name="connsiteY178" fmla="*/ 3673503 h 6056768"/>
              <a:gd name="connsiteX179" fmla="*/ 1722160 w 7045981"/>
              <a:gd name="connsiteY179" fmla="*/ 3629770 h 6056768"/>
              <a:gd name="connsiteX180" fmla="*/ 1577760 w 7045981"/>
              <a:gd name="connsiteY180" fmla="*/ 3580909 h 6056768"/>
              <a:gd name="connsiteX181" fmla="*/ 1348449 w 7045981"/>
              <a:gd name="connsiteY181" fmla="*/ 3419061 h 6056768"/>
              <a:gd name="connsiteX182" fmla="*/ 1221228 w 7045981"/>
              <a:gd name="connsiteY182" fmla="*/ 3315694 h 6056768"/>
              <a:gd name="connsiteX183" fmla="*/ 1121837 w 7045981"/>
              <a:gd name="connsiteY183" fmla="*/ 3244132 h 6056768"/>
              <a:gd name="connsiteX184" fmla="*/ 1002567 w 7045981"/>
              <a:gd name="connsiteY184" fmla="*/ 3152692 h 6056768"/>
              <a:gd name="connsiteX185" fmla="*/ 877752 w 7045981"/>
              <a:gd name="connsiteY185" fmla="*/ 3072899 h 6056768"/>
              <a:gd name="connsiteX186" fmla="*/ 792728 w 7045981"/>
              <a:gd name="connsiteY186" fmla="*/ 3027983 h 6056768"/>
              <a:gd name="connsiteX187" fmla="*/ 744150 w 7045981"/>
              <a:gd name="connsiteY187" fmla="*/ 3124863 h 6056768"/>
              <a:gd name="connsiteX188" fmla="*/ 692466 w 7045981"/>
              <a:gd name="connsiteY188" fmla="*/ 3037398 h 6056768"/>
              <a:gd name="connsiteX189" fmla="*/ 658812 w 7045981"/>
              <a:gd name="connsiteY189" fmla="*/ 2924792 h 6056768"/>
              <a:gd name="connsiteX190" fmla="*/ 454280 w 7045981"/>
              <a:gd name="connsiteY190" fmla="*/ 2793899 h 6056768"/>
              <a:gd name="connsiteX191" fmla="*/ 569814 w 7045981"/>
              <a:gd name="connsiteY191" fmla="*/ 2654944 h 6056768"/>
              <a:gd name="connsiteX192" fmla="*/ 668931 w 7045981"/>
              <a:gd name="connsiteY192" fmla="*/ 2612727 h 6056768"/>
              <a:gd name="connsiteX193" fmla="*/ 367695 w 7045981"/>
              <a:gd name="connsiteY193" fmla="*/ 2384831 h 6056768"/>
              <a:gd name="connsiteX194" fmla="*/ 386589 w 7045981"/>
              <a:gd name="connsiteY194" fmla="*/ 2243919 h 6056768"/>
              <a:gd name="connsiteX195" fmla="*/ 269757 w 7045981"/>
              <a:gd name="connsiteY195" fmla="*/ 1987464 h 6056768"/>
              <a:gd name="connsiteX196" fmla="*/ 110248 w 7045981"/>
              <a:gd name="connsiteY196" fmla="*/ 1653163 h 6056768"/>
              <a:gd name="connsiteX197" fmla="*/ 105020 w 7045981"/>
              <a:gd name="connsiteY197" fmla="*/ 1572510 h 6056768"/>
              <a:gd name="connsiteX198" fmla="*/ 333819 w 7045981"/>
              <a:gd name="connsiteY198" fmla="*/ 1361368 h 6056768"/>
              <a:gd name="connsiteX199" fmla="*/ 81057 w 7045981"/>
              <a:gd name="connsiteY199" fmla="*/ 1235825 h 6056768"/>
              <a:gd name="connsiteX200" fmla="*/ 216193 w 7045981"/>
              <a:gd name="connsiteY200" fmla="*/ 948839 h 6056768"/>
              <a:gd name="connsiteX201" fmla="*/ 143783 w 7045981"/>
              <a:gd name="connsiteY201" fmla="*/ 710023 h 6056768"/>
              <a:gd name="connsiteX202" fmla="*/ 27747 w 7045981"/>
              <a:gd name="connsiteY202" fmla="*/ 561519 h 6056768"/>
              <a:gd name="connsiteX203" fmla="*/ 0 w 7045981"/>
              <a:gd name="connsiteY203" fmla="*/ 188422 h 6056768"/>
              <a:gd name="connsiteX204" fmla="*/ 701 w 7045981"/>
              <a:gd name="connsiteY204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891249 w 7045981"/>
              <a:gd name="connsiteY6" fmla="*/ 270344 h 6056768"/>
              <a:gd name="connsiteX7" fmla="*/ 1058056 w 7045981"/>
              <a:gd name="connsiteY7" fmla="*/ 316820 h 6056768"/>
              <a:gd name="connsiteX8" fmla="*/ 1137170 w 7045981"/>
              <a:gd name="connsiteY8" fmla="*/ 232116 h 6056768"/>
              <a:gd name="connsiteX9" fmla="*/ 1249058 w 7045981"/>
              <a:gd name="connsiteY9" fmla="*/ 266369 h 6056768"/>
              <a:gd name="connsiteX10" fmla="*/ 1368282 w 7045981"/>
              <a:gd name="connsiteY10" fmla="*/ 327576 h 6056768"/>
              <a:gd name="connsiteX11" fmla="*/ 1334952 w 7045981"/>
              <a:gd name="connsiteY11" fmla="*/ 400533 h 6056768"/>
              <a:gd name="connsiteX12" fmla="*/ 1388206 w 7045981"/>
              <a:gd name="connsiteY12" fmla="*/ 469127 h 6056768"/>
              <a:gd name="connsiteX13" fmla="*/ 1453694 w 7045981"/>
              <a:gd name="connsiteY13" fmla="*/ 528543 h 6056768"/>
              <a:gd name="connsiteX14" fmla="*/ 1599395 w 7045981"/>
              <a:gd name="connsiteY14" fmla="*/ 513471 h 6056768"/>
              <a:gd name="connsiteX15" fmla="*/ 1714209 w 7045981"/>
              <a:gd name="connsiteY15" fmla="*/ 532737 h 6056768"/>
              <a:gd name="connsiteX16" fmla="*/ 1810410 w 7045981"/>
              <a:gd name="connsiteY16" fmla="*/ 563713 h 6056768"/>
              <a:gd name="connsiteX17" fmla="*/ 1940821 w 7045981"/>
              <a:gd name="connsiteY17" fmla="*/ 608275 h 6056768"/>
              <a:gd name="connsiteX18" fmla="*/ 2056743 w 7045981"/>
              <a:gd name="connsiteY18" fmla="*/ 648228 h 6056768"/>
              <a:gd name="connsiteX19" fmla="*/ 2151531 w 7045981"/>
              <a:gd name="connsiteY19" fmla="*/ 695739 h 6056768"/>
              <a:gd name="connsiteX20" fmla="*/ 2236473 w 7045981"/>
              <a:gd name="connsiteY20" fmla="*/ 737860 h 6056768"/>
              <a:gd name="connsiteX21" fmla="*/ 2417900 w 7045981"/>
              <a:gd name="connsiteY21" fmla="*/ 715617 h 6056768"/>
              <a:gd name="connsiteX22" fmla="*/ 2572103 w 7045981"/>
              <a:gd name="connsiteY22" fmla="*/ 694200 h 6056768"/>
              <a:gd name="connsiteX23" fmla="*/ 2640536 w 7045981"/>
              <a:gd name="connsiteY23" fmla="*/ 616226 h 6056768"/>
              <a:gd name="connsiteX24" fmla="*/ 2696796 w 7045981"/>
              <a:gd name="connsiteY24" fmla="*/ 570807 h 6056768"/>
              <a:gd name="connsiteX25" fmla="*/ 2742988 w 7045981"/>
              <a:gd name="connsiteY25" fmla="*/ 482808 h 6056768"/>
              <a:gd name="connsiteX26" fmla="*/ 2905680 w 7045981"/>
              <a:gd name="connsiteY26" fmla="*/ 483326 h 6056768"/>
              <a:gd name="connsiteX27" fmla="*/ 3031285 w 7045981"/>
              <a:gd name="connsiteY27" fmla="*/ 443132 h 6056768"/>
              <a:gd name="connsiteX28" fmla="*/ 3121590 w 7045981"/>
              <a:gd name="connsiteY28" fmla="*/ 473103 h 6056768"/>
              <a:gd name="connsiteX29" fmla="*/ 3195949 w 7045981"/>
              <a:gd name="connsiteY29" fmla="*/ 497125 h 6056768"/>
              <a:gd name="connsiteX30" fmla="*/ 3320373 w 7045981"/>
              <a:gd name="connsiteY30" fmla="*/ 492981 h 6056768"/>
              <a:gd name="connsiteX31" fmla="*/ 3443618 w 7045981"/>
              <a:gd name="connsiteY31" fmla="*/ 481054 h 6056768"/>
              <a:gd name="connsiteX32" fmla="*/ 3629161 w 7045981"/>
              <a:gd name="connsiteY32" fmla="*/ 478302 h 6056768"/>
              <a:gd name="connsiteX33" fmla="*/ 3745194 w 7045981"/>
              <a:gd name="connsiteY33" fmla="*/ 453106 h 6056768"/>
              <a:gd name="connsiteX34" fmla="*/ 3825280 w 7045981"/>
              <a:gd name="connsiteY34" fmla="*/ 429370 h 6056768"/>
              <a:gd name="connsiteX35" fmla="*/ 3904287 w 7045981"/>
              <a:gd name="connsiteY35" fmla="*/ 400533 h 6056768"/>
              <a:gd name="connsiteX36" fmla="*/ 4009050 w 7045981"/>
              <a:gd name="connsiteY36" fmla="*/ 366671 h 6056768"/>
              <a:gd name="connsiteX37" fmla="*/ 4102826 w 7045981"/>
              <a:gd name="connsiteY37" fmla="*/ 376625 h 6056768"/>
              <a:gd name="connsiteX38" fmla="*/ 4153090 w 7045981"/>
              <a:gd name="connsiteY38" fmla="*/ 501016 h 6056768"/>
              <a:gd name="connsiteX39" fmla="*/ 4222846 w 7045981"/>
              <a:gd name="connsiteY39" fmla="*/ 481054 h 6056768"/>
              <a:gd name="connsiteX40" fmla="*/ 4300203 w 7045981"/>
              <a:gd name="connsiteY40" fmla="*/ 444007 h 6056768"/>
              <a:gd name="connsiteX41" fmla="*/ 4348568 w 7045981"/>
              <a:gd name="connsiteY41" fmla="*/ 468053 h 6056768"/>
              <a:gd name="connsiteX42" fmla="*/ 4522473 w 7045981"/>
              <a:gd name="connsiteY42" fmla="*/ 416424 h 6056768"/>
              <a:gd name="connsiteX43" fmla="*/ 4598827 w 7045981"/>
              <a:gd name="connsiteY43" fmla="*/ 337624 h 6056768"/>
              <a:gd name="connsiteX44" fmla="*/ 4664141 w 7045981"/>
              <a:gd name="connsiteY44" fmla="*/ 452048 h 6056768"/>
              <a:gd name="connsiteX45" fmla="*/ 4819193 w 7045981"/>
              <a:gd name="connsiteY45" fmla="*/ 489005 h 6056768"/>
              <a:gd name="connsiteX46" fmla="*/ 4823169 w 7045981"/>
              <a:gd name="connsiteY46" fmla="*/ 489005 h 6056768"/>
              <a:gd name="connsiteX47" fmla="*/ 4999344 w 7045981"/>
              <a:gd name="connsiteY47" fmla="*/ 503564 h 6056768"/>
              <a:gd name="connsiteX48" fmla="*/ 5057733 w 7045981"/>
              <a:gd name="connsiteY48" fmla="*/ 508883 h 6056768"/>
              <a:gd name="connsiteX49" fmla="*/ 5126366 w 7045981"/>
              <a:gd name="connsiteY49" fmla="*/ 518495 h 6056768"/>
              <a:gd name="connsiteX50" fmla="*/ 5236898 w 7045981"/>
              <a:gd name="connsiteY50" fmla="*/ 438108 h 6056768"/>
              <a:gd name="connsiteX51" fmla="*/ 5322309 w 7045981"/>
              <a:gd name="connsiteY51" fmla="*/ 543616 h 6056768"/>
              <a:gd name="connsiteX52" fmla="*/ 5439395 w 7045981"/>
              <a:gd name="connsiteY52" fmla="*/ 564543 h 6056768"/>
              <a:gd name="connsiteX53" fmla="*/ 5578541 w 7045981"/>
              <a:gd name="connsiteY53" fmla="*/ 584854 h 6056768"/>
              <a:gd name="connsiteX54" fmla="*/ 5689861 w 7045981"/>
              <a:gd name="connsiteY54" fmla="*/ 640080 h 6056768"/>
              <a:gd name="connsiteX55" fmla="*/ 5758845 w 7045981"/>
              <a:gd name="connsiteY55" fmla="*/ 670989 h 6056768"/>
              <a:gd name="connsiteX56" fmla="*/ 5839799 w 7045981"/>
              <a:gd name="connsiteY56" fmla="*/ 709414 h 6056768"/>
              <a:gd name="connsiteX57" fmla="*/ 5915161 w 7045981"/>
              <a:gd name="connsiteY57" fmla="*/ 649123 h 6056768"/>
              <a:gd name="connsiteX58" fmla="*/ 6083451 w 7045981"/>
              <a:gd name="connsiteY58" fmla="*/ 735496 h 6056768"/>
              <a:gd name="connsiteX59" fmla="*/ 6226661 w 7045981"/>
              <a:gd name="connsiteY59" fmla="*/ 809897 h 6056768"/>
              <a:gd name="connsiteX60" fmla="*/ 6241803 w 7045981"/>
              <a:gd name="connsiteY60" fmla="*/ 877051 h 6056768"/>
              <a:gd name="connsiteX61" fmla="*/ 6379212 w 7045981"/>
              <a:gd name="connsiteY61" fmla="*/ 876186 h 6056768"/>
              <a:gd name="connsiteX62" fmla="*/ 6492943 w 7045981"/>
              <a:gd name="connsiteY62" fmla="*/ 967172 h 6056768"/>
              <a:gd name="connsiteX63" fmla="*/ 6561182 w 7045981"/>
              <a:gd name="connsiteY63" fmla="*/ 1058156 h 6056768"/>
              <a:gd name="connsiteX64" fmla="*/ 6656716 w 7045981"/>
              <a:gd name="connsiteY64" fmla="*/ 1194635 h 6056768"/>
              <a:gd name="connsiteX65" fmla="*/ 6781565 w 7045981"/>
              <a:gd name="connsiteY65" fmla="*/ 1090831 h 6056768"/>
              <a:gd name="connsiteX66" fmla="*/ 6822922 w 7045981"/>
              <a:gd name="connsiteY66" fmla="*/ 1184744 h 6056768"/>
              <a:gd name="connsiteX67" fmla="*/ 6853485 w 7045981"/>
              <a:gd name="connsiteY67" fmla="*/ 1286164 h 6056768"/>
              <a:gd name="connsiteX68" fmla="*/ 6852334 w 7045981"/>
              <a:gd name="connsiteY68" fmla="*/ 1408448 h 6056768"/>
              <a:gd name="connsiteX69" fmla="*/ 6945614 w 7045981"/>
              <a:gd name="connsiteY69" fmla="*/ 1481147 h 6056768"/>
              <a:gd name="connsiteX70" fmla="*/ 6874606 w 7045981"/>
              <a:gd name="connsiteY70" fmla="*/ 1594237 h 6056768"/>
              <a:gd name="connsiteX71" fmla="*/ 6804441 w 7045981"/>
              <a:gd name="connsiteY71" fmla="*/ 1709225 h 6056768"/>
              <a:gd name="connsiteX72" fmla="*/ 6746439 w 7045981"/>
              <a:gd name="connsiteY72" fmla="*/ 1834232 h 6056768"/>
              <a:gd name="connsiteX73" fmla="*/ 6849259 w 7045981"/>
              <a:gd name="connsiteY73" fmla="*/ 1869248 h 6056768"/>
              <a:gd name="connsiteX74" fmla="*/ 6907787 w 7045981"/>
              <a:gd name="connsiteY74" fmla="*/ 1959230 h 6056768"/>
              <a:gd name="connsiteX75" fmla="*/ 6859707 w 7045981"/>
              <a:gd name="connsiteY75" fmla="*/ 2035796 h 6056768"/>
              <a:gd name="connsiteX76" fmla="*/ 6885748 w 7045981"/>
              <a:gd name="connsiteY76" fmla="*/ 2081226 h 6056768"/>
              <a:gd name="connsiteX77" fmla="*/ 7020976 w 7045981"/>
              <a:gd name="connsiteY77" fmla="*/ 2274409 h 6056768"/>
              <a:gd name="connsiteX78" fmla="*/ 7036149 w 7045981"/>
              <a:gd name="connsiteY78" fmla="*/ 2368387 h 6056768"/>
              <a:gd name="connsiteX79" fmla="*/ 6911473 w 7045981"/>
              <a:gd name="connsiteY79" fmla="*/ 2523016 h 6056768"/>
              <a:gd name="connsiteX80" fmla="*/ 6947868 w 7045981"/>
              <a:gd name="connsiteY80" fmla="*/ 2563959 h 6056768"/>
              <a:gd name="connsiteX81" fmla="*/ 6875080 w 7045981"/>
              <a:gd name="connsiteY81" fmla="*/ 2645845 h 6056768"/>
              <a:gd name="connsiteX82" fmla="*/ 6820488 w 7045981"/>
              <a:gd name="connsiteY82" fmla="*/ 2636747 h 6056768"/>
              <a:gd name="connsiteX83" fmla="*/ 6737385 w 7045981"/>
              <a:gd name="connsiteY83" fmla="*/ 2748633 h 6056768"/>
              <a:gd name="connsiteX84" fmla="*/ 6775214 w 7045981"/>
              <a:gd name="connsiteY84" fmla="*/ 2834640 h 6056768"/>
              <a:gd name="connsiteX85" fmla="*/ 6820488 w 7045981"/>
              <a:gd name="connsiteY85" fmla="*/ 2941547 h 6056768"/>
              <a:gd name="connsiteX86" fmla="*/ 6840672 w 7045981"/>
              <a:gd name="connsiteY86" fmla="*/ 2995626 h 6056768"/>
              <a:gd name="connsiteX87" fmla="*/ 6870630 w 7045981"/>
              <a:gd name="connsiteY87" fmla="*/ 3065228 h 6056768"/>
              <a:gd name="connsiteX88" fmla="*/ 6909400 w 7045981"/>
              <a:gd name="connsiteY88" fmla="*/ 3210359 h 6056768"/>
              <a:gd name="connsiteX89" fmla="*/ 6829587 w 7045981"/>
              <a:gd name="connsiteY89" fmla="*/ 3241799 h 6056768"/>
              <a:gd name="connsiteX90" fmla="*/ 6803044 w 7045981"/>
              <a:gd name="connsiteY90" fmla="*/ 3383280 h 6056768"/>
              <a:gd name="connsiteX91" fmla="*/ 6778057 w 7045981"/>
              <a:gd name="connsiteY91" fmla="*/ 3491017 h 6056768"/>
              <a:gd name="connsiteX92" fmla="*/ 6711604 w 7045981"/>
              <a:gd name="connsiteY92" fmla="*/ 3578087 h 6056768"/>
              <a:gd name="connsiteX93" fmla="*/ 6632718 w 7045981"/>
              <a:gd name="connsiteY93" fmla="*/ 3680930 h 6056768"/>
              <a:gd name="connsiteX94" fmla="*/ 6547533 w 7045981"/>
              <a:gd name="connsiteY94" fmla="*/ 3642133 h 6056768"/>
              <a:gd name="connsiteX95" fmla="*/ 6449211 w 7045981"/>
              <a:gd name="connsiteY95" fmla="*/ 3705308 h 6056768"/>
              <a:gd name="connsiteX96" fmla="*/ 6338987 w 7045981"/>
              <a:gd name="connsiteY96" fmla="*/ 3785366 h 6056768"/>
              <a:gd name="connsiteX97" fmla="*/ 6238501 w 7045981"/>
              <a:gd name="connsiteY97" fmla="*/ 3697357 h 6056768"/>
              <a:gd name="connsiteX98" fmla="*/ 6149696 w 7045981"/>
              <a:gd name="connsiteY98" fmla="*/ 3628581 h 6056768"/>
              <a:gd name="connsiteX99" fmla="*/ 6088058 w 7045981"/>
              <a:gd name="connsiteY99" fmla="*/ 3501106 h 6056768"/>
              <a:gd name="connsiteX100" fmla="*/ 5940860 w 7045981"/>
              <a:gd name="connsiteY100" fmla="*/ 3314451 h 6056768"/>
              <a:gd name="connsiteX101" fmla="*/ 5874246 w 7045981"/>
              <a:gd name="connsiteY101" fmla="*/ 3250895 h 6056768"/>
              <a:gd name="connsiteX102" fmla="*/ 5813106 w 7045981"/>
              <a:gd name="connsiteY102" fmla="*/ 3299791 h 6056768"/>
              <a:gd name="connsiteX103" fmla="*/ 5753528 w 7045981"/>
              <a:gd name="connsiteY103" fmla="*/ 3352807 h 6056768"/>
              <a:gd name="connsiteX104" fmla="*/ 5674077 w 7045981"/>
              <a:gd name="connsiteY104" fmla="*/ 3487457 h 6056768"/>
              <a:gd name="connsiteX105" fmla="*/ 5551381 w 7045981"/>
              <a:gd name="connsiteY105" fmla="*/ 3500069 h 6056768"/>
              <a:gd name="connsiteX106" fmla="*/ 5446614 w 7045981"/>
              <a:gd name="connsiteY106" fmla="*/ 3501106 h 6056768"/>
              <a:gd name="connsiteX107" fmla="*/ 5346531 w 7045981"/>
              <a:gd name="connsiteY107" fmla="*/ 3432867 h 6056768"/>
              <a:gd name="connsiteX108" fmla="*/ 5247823 w 7045981"/>
              <a:gd name="connsiteY108" fmla="*/ 3505174 h 6056768"/>
              <a:gd name="connsiteX109" fmla="*/ 5184953 w 7045981"/>
              <a:gd name="connsiteY109" fmla="*/ 3458817 h 6056768"/>
              <a:gd name="connsiteX110" fmla="*/ 5091773 w 7045981"/>
              <a:gd name="connsiteY110" fmla="*/ 3378809 h 6056768"/>
              <a:gd name="connsiteX111" fmla="*/ 4974244 w 7045981"/>
              <a:gd name="connsiteY111" fmla="*/ 3260035 h 6056768"/>
              <a:gd name="connsiteX112" fmla="*/ 4899531 w 7045981"/>
              <a:gd name="connsiteY112" fmla="*/ 3300893 h 6056768"/>
              <a:gd name="connsiteX113" fmla="*/ 4831120 w 7045981"/>
              <a:gd name="connsiteY113" fmla="*/ 3367378 h 6056768"/>
              <a:gd name="connsiteX114" fmla="*/ 4822328 w 7045981"/>
              <a:gd name="connsiteY114" fmla="*/ 3468728 h 6056768"/>
              <a:gd name="connsiteX115" fmla="*/ 4862926 w 7045981"/>
              <a:gd name="connsiteY115" fmla="*/ 3597965 h 6056768"/>
              <a:gd name="connsiteX116" fmla="*/ 4906658 w 7045981"/>
              <a:gd name="connsiteY116" fmla="*/ 3709284 h 6056768"/>
              <a:gd name="connsiteX117" fmla="*/ 4924252 w 7045981"/>
              <a:gd name="connsiteY117" fmla="*/ 3873034 h 6056768"/>
              <a:gd name="connsiteX118" fmla="*/ 4870877 w 7045981"/>
              <a:gd name="connsiteY118" fmla="*/ 4063117 h 6056768"/>
              <a:gd name="connsiteX119" fmla="*/ 4890477 w 7045981"/>
              <a:gd name="connsiteY119" fmla="*/ 4215293 h 6056768"/>
              <a:gd name="connsiteX120" fmla="*/ 4926536 w 7045981"/>
              <a:gd name="connsiteY120" fmla="*/ 4373217 h 6056768"/>
              <a:gd name="connsiteX121" fmla="*/ 4974244 w 7045981"/>
              <a:gd name="connsiteY121" fmla="*/ 4512365 h 6056768"/>
              <a:gd name="connsiteX122" fmla="*/ 5025927 w 7045981"/>
              <a:gd name="connsiteY122" fmla="*/ 4651513 h 6056768"/>
              <a:gd name="connsiteX123" fmla="*/ 5053440 w 7045981"/>
              <a:gd name="connsiteY123" fmla="*/ 4749448 h 6056768"/>
              <a:gd name="connsiteX124" fmla="*/ 4914352 w 7045981"/>
              <a:gd name="connsiteY124" fmla="*/ 4788544 h 6056768"/>
              <a:gd name="connsiteX125" fmla="*/ 4807266 w 7045981"/>
              <a:gd name="connsiteY125" fmla="*/ 4735002 h 6056768"/>
              <a:gd name="connsiteX126" fmla="*/ 4659594 w 7045981"/>
              <a:gd name="connsiteY126" fmla="*/ 4679362 h 6056768"/>
              <a:gd name="connsiteX127" fmla="*/ 4441506 w 7045981"/>
              <a:gd name="connsiteY127" fmla="*/ 4615732 h 6056768"/>
              <a:gd name="connsiteX128" fmla="*/ 4219419 w 7045981"/>
              <a:gd name="connsiteY128" fmla="*/ 4577865 h 6056768"/>
              <a:gd name="connsiteX129" fmla="*/ 4218870 w 7045981"/>
              <a:gd name="connsiteY129" fmla="*/ 4663440 h 6056768"/>
              <a:gd name="connsiteX130" fmla="*/ 4241063 w 7045981"/>
              <a:gd name="connsiteY130" fmla="*/ 4756700 h 6056768"/>
              <a:gd name="connsiteX131" fmla="*/ 4318261 w 7045981"/>
              <a:gd name="connsiteY131" fmla="*/ 4961614 h 6056768"/>
              <a:gd name="connsiteX132" fmla="*/ 4401590 w 7045981"/>
              <a:gd name="connsiteY132" fmla="*/ 5147800 h 6056768"/>
              <a:gd name="connsiteX133" fmla="*/ 4341146 w 7045981"/>
              <a:gd name="connsiteY133" fmla="*/ 5234371 h 6056768"/>
              <a:gd name="connsiteX134" fmla="*/ 4191040 w 7045981"/>
              <a:gd name="connsiteY134" fmla="*/ 5327374 h 6056768"/>
              <a:gd name="connsiteX135" fmla="*/ 4093772 w 7045981"/>
              <a:gd name="connsiteY135" fmla="*/ 5383191 h 6056768"/>
              <a:gd name="connsiteX136" fmla="*/ 4246700 w 7045981"/>
              <a:gd name="connsiteY136" fmla="*/ 5550010 h 6056768"/>
              <a:gd name="connsiteX137" fmla="*/ 4369945 w 7045981"/>
              <a:gd name="connsiteY137" fmla="*/ 5665304 h 6056768"/>
              <a:gd name="connsiteX138" fmla="*/ 4455911 w 7045981"/>
              <a:gd name="connsiteY138" fmla="*/ 5763437 h 6056768"/>
              <a:gd name="connsiteX139" fmla="*/ 4417653 w 7045981"/>
              <a:gd name="connsiteY139" fmla="*/ 5876014 h 6056768"/>
              <a:gd name="connsiteX140" fmla="*/ 4365377 w 7045981"/>
              <a:gd name="connsiteY140" fmla="*/ 5989773 h 6056768"/>
              <a:gd name="connsiteX141" fmla="*/ 4250161 w 7045981"/>
              <a:gd name="connsiteY141" fmla="*/ 5957703 h 6056768"/>
              <a:gd name="connsiteX142" fmla="*/ 4075746 w 7045981"/>
              <a:gd name="connsiteY142" fmla="*/ 6015162 h 6056768"/>
              <a:gd name="connsiteX143" fmla="*/ 3938958 w 7045981"/>
              <a:gd name="connsiteY143" fmla="*/ 6056768 h 6056768"/>
              <a:gd name="connsiteX144" fmla="*/ 3825280 w 7045981"/>
              <a:gd name="connsiteY144" fmla="*/ 5951551 h 6056768"/>
              <a:gd name="connsiteX145" fmla="*/ 3713349 w 7045981"/>
              <a:gd name="connsiteY145" fmla="*/ 5839422 h 6056768"/>
              <a:gd name="connsiteX146" fmla="*/ 3606620 w 7045981"/>
              <a:gd name="connsiteY146" fmla="*/ 5665304 h 6056768"/>
              <a:gd name="connsiteX147" fmla="*/ 3507228 w 7045981"/>
              <a:gd name="connsiteY147" fmla="*/ 5486400 h 6056768"/>
              <a:gd name="connsiteX148" fmla="*/ 3449492 w 7045981"/>
              <a:gd name="connsiteY148" fmla="*/ 5402694 h 6056768"/>
              <a:gd name="connsiteX149" fmla="*/ 3440394 w 7045981"/>
              <a:gd name="connsiteY149" fmla="*/ 5311709 h 6056768"/>
              <a:gd name="connsiteX150" fmla="*/ 3399886 w 7045981"/>
              <a:gd name="connsiteY150" fmla="*/ 5267739 h 6056768"/>
              <a:gd name="connsiteX151" fmla="*/ 3360129 w 7045981"/>
              <a:gd name="connsiteY151" fmla="*/ 5224007 h 6056768"/>
              <a:gd name="connsiteX152" fmla="*/ 3313015 w 7045981"/>
              <a:gd name="connsiteY152" fmla="*/ 5143386 h 6056768"/>
              <a:gd name="connsiteX153" fmla="*/ 3238062 w 7045981"/>
              <a:gd name="connsiteY153" fmla="*/ 5093616 h 6056768"/>
              <a:gd name="connsiteX154" fmla="*/ 3208382 w 7045981"/>
              <a:gd name="connsiteY154" fmla="*/ 4965965 h 6056768"/>
              <a:gd name="connsiteX155" fmla="*/ 3267522 w 7045981"/>
              <a:gd name="connsiteY155" fmla="*/ 4861333 h 6056768"/>
              <a:gd name="connsiteX156" fmla="*/ 3185200 w 7045981"/>
              <a:gd name="connsiteY156" fmla="*/ 4738978 h 6056768"/>
              <a:gd name="connsiteX157" fmla="*/ 3085552 w 7045981"/>
              <a:gd name="connsiteY157" fmla="*/ 4652067 h 6056768"/>
              <a:gd name="connsiteX158" fmla="*/ 3076454 w 7045981"/>
              <a:gd name="connsiteY158" fmla="*/ 4488293 h 6056768"/>
              <a:gd name="connsiteX159" fmla="*/ 3176538 w 7045981"/>
              <a:gd name="connsiteY159" fmla="*/ 4297225 h 6056768"/>
              <a:gd name="connsiteX160" fmla="*/ 2985469 w 7045981"/>
              <a:gd name="connsiteY160" fmla="*/ 4297226 h 6056768"/>
              <a:gd name="connsiteX161" fmla="*/ 2876286 w 7045981"/>
              <a:gd name="connsiteY161" fmla="*/ 4233536 h 6056768"/>
              <a:gd name="connsiteX162" fmla="*/ 2830566 w 7045981"/>
              <a:gd name="connsiteY162" fmla="*/ 4138362 h 6056768"/>
              <a:gd name="connsiteX163" fmla="*/ 2876286 w 7045981"/>
              <a:gd name="connsiteY163" fmla="*/ 4001524 h 6056768"/>
              <a:gd name="connsiteX164" fmla="*/ 2859197 w 7045981"/>
              <a:gd name="connsiteY164" fmla="*/ 3848431 h 6056768"/>
              <a:gd name="connsiteX165" fmla="*/ 2855221 w 7045981"/>
              <a:gd name="connsiteY165" fmla="*/ 3745064 h 6056768"/>
              <a:gd name="connsiteX166" fmla="*/ 2844442 w 7045981"/>
              <a:gd name="connsiteY166" fmla="*/ 3414670 h 6056768"/>
              <a:gd name="connsiteX167" fmla="*/ 2879075 w 7045981"/>
              <a:gd name="connsiteY167" fmla="*/ 3315694 h 6056768"/>
              <a:gd name="connsiteX168" fmla="*/ 2898715 w 7045981"/>
              <a:gd name="connsiteY168" fmla="*/ 3219412 h 6056768"/>
              <a:gd name="connsiteX169" fmla="*/ 2728882 w 7045981"/>
              <a:gd name="connsiteY169" fmla="*/ 3266723 h 6056768"/>
              <a:gd name="connsiteX170" fmla="*/ 2571486 w 7045981"/>
              <a:gd name="connsiteY170" fmla="*/ 3332784 h 6056768"/>
              <a:gd name="connsiteX171" fmla="*/ 2572950 w 7045981"/>
              <a:gd name="connsiteY171" fmla="*/ 3423037 h 6056768"/>
              <a:gd name="connsiteX172" fmla="*/ 2579589 w 7045981"/>
              <a:gd name="connsiteY172" fmla="*/ 3582031 h 6056768"/>
              <a:gd name="connsiteX173" fmla="*/ 2462624 w 7045981"/>
              <a:gd name="connsiteY173" fmla="*/ 3824071 h 6056768"/>
              <a:gd name="connsiteX174" fmla="*/ 2394046 w 7045981"/>
              <a:gd name="connsiteY174" fmla="*/ 3884212 h 6056768"/>
              <a:gd name="connsiteX175" fmla="*/ 2296727 w 7045981"/>
              <a:gd name="connsiteY175" fmla="*/ 4020891 h 6056768"/>
              <a:gd name="connsiteX176" fmla="*/ 2143856 w 7045981"/>
              <a:gd name="connsiteY176" fmla="*/ 3951482 h 6056768"/>
              <a:gd name="connsiteX177" fmla="*/ 2081159 w 7045981"/>
              <a:gd name="connsiteY177" fmla="*/ 3857389 h 6056768"/>
              <a:gd name="connsiteX178" fmla="*/ 1975534 w 7045981"/>
              <a:gd name="connsiteY178" fmla="*/ 3714921 h 6056768"/>
              <a:gd name="connsiteX179" fmla="*/ 1841430 w 7045981"/>
              <a:gd name="connsiteY179" fmla="*/ 3673503 h 6056768"/>
              <a:gd name="connsiteX180" fmla="*/ 1722160 w 7045981"/>
              <a:gd name="connsiteY180" fmla="*/ 3629770 h 6056768"/>
              <a:gd name="connsiteX181" fmla="*/ 1577760 w 7045981"/>
              <a:gd name="connsiteY181" fmla="*/ 3580909 h 6056768"/>
              <a:gd name="connsiteX182" fmla="*/ 1348449 w 7045981"/>
              <a:gd name="connsiteY182" fmla="*/ 3419061 h 6056768"/>
              <a:gd name="connsiteX183" fmla="*/ 1221228 w 7045981"/>
              <a:gd name="connsiteY183" fmla="*/ 3315694 h 6056768"/>
              <a:gd name="connsiteX184" fmla="*/ 1121837 w 7045981"/>
              <a:gd name="connsiteY184" fmla="*/ 3244132 h 6056768"/>
              <a:gd name="connsiteX185" fmla="*/ 1002567 w 7045981"/>
              <a:gd name="connsiteY185" fmla="*/ 3152692 h 6056768"/>
              <a:gd name="connsiteX186" fmla="*/ 877752 w 7045981"/>
              <a:gd name="connsiteY186" fmla="*/ 3072899 h 6056768"/>
              <a:gd name="connsiteX187" fmla="*/ 792728 w 7045981"/>
              <a:gd name="connsiteY187" fmla="*/ 3027983 h 6056768"/>
              <a:gd name="connsiteX188" fmla="*/ 744150 w 7045981"/>
              <a:gd name="connsiteY188" fmla="*/ 3124863 h 6056768"/>
              <a:gd name="connsiteX189" fmla="*/ 692466 w 7045981"/>
              <a:gd name="connsiteY189" fmla="*/ 3037398 h 6056768"/>
              <a:gd name="connsiteX190" fmla="*/ 658812 w 7045981"/>
              <a:gd name="connsiteY190" fmla="*/ 2924792 h 6056768"/>
              <a:gd name="connsiteX191" fmla="*/ 454280 w 7045981"/>
              <a:gd name="connsiteY191" fmla="*/ 2793899 h 6056768"/>
              <a:gd name="connsiteX192" fmla="*/ 569814 w 7045981"/>
              <a:gd name="connsiteY192" fmla="*/ 2654944 h 6056768"/>
              <a:gd name="connsiteX193" fmla="*/ 668931 w 7045981"/>
              <a:gd name="connsiteY193" fmla="*/ 2612727 h 6056768"/>
              <a:gd name="connsiteX194" fmla="*/ 367695 w 7045981"/>
              <a:gd name="connsiteY194" fmla="*/ 2384831 h 6056768"/>
              <a:gd name="connsiteX195" fmla="*/ 386589 w 7045981"/>
              <a:gd name="connsiteY195" fmla="*/ 2243919 h 6056768"/>
              <a:gd name="connsiteX196" fmla="*/ 269757 w 7045981"/>
              <a:gd name="connsiteY196" fmla="*/ 1987464 h 6056768"/>
              <a:gd name="connsiteX197" fmla="*/ 110248 w 7045981"/>
              <a:gd name="connsiteY197" fmla="*/ 1653163 h 6056768"/>
              <a:gd name="connsiteX198" fmla="*/ 105020 w 7045981"/>
              <a:gd name="connsiteY198" fmla="*/ 1572510 h 6056768"/>
              <a:gd name="connsiteX199" fmla="*/ 333819 w 7045981"/>
              <a:gd name="connsiteY199" fmla="*/ 1361368 h 6056768"/>
              <a:gd name="connsiteX200" fmla="*/ 81057 w 7045981"/>
              <a:gd name="connsiteY200" fmla="*/ 1235825 h 6056768"/>
              <a:gd name="connsiteX201" fmla="*/ 216193 w 7045981"/>
              <a:gd name="connsiteY201" fmla="*/ 948839 h 6056768"/>
              <a:gd name="connsiteX202" fmla="*/ 143783 w 7045981"/>
              <a:gd name="connsiteY202" fmla="*/ 710023 h 6056768"/>
              <a:gd name="connsiteX203" fmla="*/ 27747 w 7045981"/>
              <a:gd name="connsiteY203" fmla="*/ 561519 h 6056768"/>
              <a:gd name="connsiteX204" fmla="*/ 0 w 7045981"/>
              <a:gd name="connsiteY204" fmla="*/ 188422 h 6056768"/>
              <a:gd name="connsiteX205" fmla="*/ 701 w 7045981"/>
              <a:gd name="connsiteY205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343279 w 7045981"/>
              <a:gd name="connsiteY2" fmla="*/ 97879 h 6056768"/>
              <a:gd name="connsiteX3" fmla="*/ 480068 w 7045981"/>
              <a:gd name="connsiteY3" fmla="*/ 144087 h 6056768"/>
              <a:gd name="connsiteX4" fmla="*/ 624705 w 7045981"/>
              <a:gd name="connsiteY4" fmla="*/ 126609 h 6056768"/>
              <a:gd name="connsiteX5" fmla="*/ 701741 w 7045981"/>
              <a:gd name="connsiteY5" fmla="*/ 216131 h 6056768"/>
              <a:gd name="connsiteX6" fmla="*/ 891249 w 7045981"/>
              <a:gd name="connsiteY6" fmla="*/ 270344 h 6056768"/>
              <a:gd name="connsiteX7" fmla="*/ 1058056 w 7045981"/>
              <a:gd name="connsiteY7" fmla="*/ 316820 h 6056768"/>
              <a:gd name="connsiteX8" fmla="*/ 1137170 w 7045981"/>
              <a:gd name="connsiteY8" fmla="*/ 232116 h 6056768"/>
              <a:gd name="connsiteX9" fmla="*/ 1249058 w 7045981"/>
              <a:gd name="connsiteY9" fmla="*/ 266369 h 6056768"/>
              <a:gd name="connsiteX10" fmla="*/ 1368282 w 7045981"/>
              <a:gd name="connsiteY10" fmla="*/ 327576 h 6056768"/>
              <a:gd name="connsiteX11" fmla="*/ 1334952 w 7045981"/>
              <a:gd name="connsiteY11" fmla="*/ 400533 h 6056768"/>
              <a:gd name="connsiteX12" fmla="*/ 1388206 w 7045981"/>
              <a:gd name="connsiteY12" fmla="*/ 469127 h 6056768"/>
              <a:gd name="connsiteX13" fmla="*/ 1453694 w 7045981"/>
              <a:gd name="connsiteY13" fmla="*/ 528543 h 6056768"/>
              <a:gd name="connsiteX14" fmla="*/ 1599395 w 7045981"/>
              <a:gd name="connsiteY14" fmla="*/ 513471 h 6056768"/>
              <a:gd name="connsiteX15" fmla="*/ 1714209 w 7045981"/>
              <a:gd name="connsiteY15" fmla="*/ 532737 h 6056768"/>
              <a:gd name="connsiteX16" fmla="*/ 1810410 w 7045981"/>
              <a:gd name="connsiteY16" fmla="*/ 563713 h 6056768"/>
              <a:gd name="connsiteX17" fmla="*/ 1940821 w 7045981"/>
              <a:gd name="connsiteY17" fmla="*/ 608275 h 6056768"/>
              <a:gd name="connsiteX18" fmla="*/ 2056743 w 7045981"/>
              <a:gd name="connsiteY18" fmla="*/ 648228 h 6056768"/>
              <a:gd name="connsiteX19" fmla="*/ 2151531 w 7045981"/>
              <a:gd name="connsiteY19" fmla="*/ 695739 h 6056768"/>
              <a:gd name="connsiteX20" fmla="*/ 2236473 w 7045981"/>
              <a:gd name="connsiteY20" fmla="*/ 737860 h 6056768"/>
              <a:gd name="connsiteX21" fmla="*/ 2338386 w 7045981"/>
              <a:gd name="connsiteY21" fmla="*/ 719593 h 6056768"/>
              <a:gd name="connsiteX22" fmla="*/ 2417900 w 7045981"/>
              <a:gd name="connsiteY22" fmla="*/ 715617 h 6056768"/>
              <a:gd name="connsiteX23" fmla="*/ 2572103 w 7045981"/>
              <a:gd name="connsiteY23" fmla="*/ 694200 h 6056768"/>
              <a:gd name="connsiteX24" fmla="*/ 2640536 w 7045981"/>
              <a:gd name="connsiteY24" fmla="*/ 616226 h 6056768"/>
              <a:gd name="connsiteX25" fmla="*/ 2696796 w 7045981"/>
              <a:gd name="connsiteY25" fmla="*/ 570807 h 6056768"/>
              <a:gd name="connsiteX26" fmla="*/ 2742988 w 7045981"/>
              <a:gd name="connsiteY26" fmla="*/ 482808 h 6056768"/>
              <a:gd name="connsiteX27" fmla="*/ 2905680 w 7045981"/>
              <a:gd name="connsiteY27" fmla="*/ 483326 h 6056768"/>
              <a:gd name="connsiteX28" fmla="*/ 3031285 w 7045981"/>
              <a:gd name="connsiteY28" fmla="*/ 443132 h 6056768"/>
              <a:gd name="connsiteX29" fmla="*/ 3121590 w 7045981"/>
              <a:gd name="connsiteY29" fmla="*/ 473103 h 6056768"/>
              <a:gd name="connsiteX30" fmla="*/ 3195949 w 7045981"/>
              <a:gd name="connsiteY30" fmla="*/ 497125 h 6056768"/>
              <a:gd name="connsiteX31" fmla="*/ 3320373 w 7045981"/>
              <a:gd name="connsiteY31" fmla="*/ 492981 h 6056768"/>
              <a:gd name="connsiteX32" fmla="*/ 3443618 w 7045981"/>
              <a:gd name="connsiteY32" fmla="*/ 481054 h 6056768"/>
              <a:gd name="connsiteX33" fmla="*/ 3629161 w 7045981"/>
              <a:gd name="connsiteY33" fmla="*/ 478302 h 6056768"/>
              <a:gd name="connsiteX34" fmla="*/ 3745194 w 7045981"/>
              <a:gd name="connsiteY34" fmla="*/ 453106 h 6056768"/>
              <a:gd name="connsiteX35" fmla="*/ 3825280 w 7045981"/>
              <a:gd name="connsiteY35" fmla="*/ 429370 h 6056768"/>
              <a:gd name="connsiteX36" fmla="*/ 3904287 w 7045981"/>
              <a:gd name="connsiteY36" fmla="*/ 400533 h 6056768"/>
              <a:gd name="connsiteX37" fmla="*/ 4009050 w 7045981"/>
              <a:gd name="connsiteY37" fmla="*/ 366671 h 6056768"/>
              <a:gd name="connsiteX38" fmla="*/ 4102826 w 7045981"/>
              <a:gd name="connsiteY38" fmla="*/ 376625 h 6056768"/>
              <a:gd name="connsiteX39" fmla="*/ 4153090 w 7045981"/>
              <a:gd name="connsiteY39" fmla="*/ 501016 h 6056768"/>
              <a:gd name="connsiteX40" fmla="*/ 4222846 w 7045981"/>
              <a:gd name="connsiteY40" fmla="*/ 481054 h 6056768"/>
              <a:gd name="connsiteX41" fmla="*/ 4300203 w 7045981"/>
              <a:gd name="connsiteY41" fmla="*/ 444007 h 6056768"/>
              <a:gd name="connsiteX42" fmla="*/ 4348568 w 7045981"/>
              <a:gd name="connsiteY42" fmla="*/ 468053 h 6056768"/>
              <a:gd name="connsiteX43" fmla="*/ 4522473 w 7045981"/>
              <a:gd name="connsiteY43" fmla="*/ 416424 h 6056768"/>
              <a:gd name="connsiteX44" fmla="*/ 4598827 w 7045981"/>
              <a:gd name="connsiteY44" fmla="*/ 337624 h 6056768"/>
              <a:gd name="connsiteX45" fmla="*/ 4664141 w 7045981"/>
              <a:gd name="connsiteY45" fmla="*/ 452048 h 6056768"/>
              <a:gd name="connsiteX46" fmla="*/ 4819193 w 7045981"/>
              <a:gd name="connsiteY46" fmla="*/ 489005 h 6056768"/>
              <a:gd name="connsiteX47" fmla="*/ 4823169 w 7045981"/>
              <a:gd name="connsiteY47" fmla="*/ 489005 h 6056768"/>
              <a:gd name="connsiteX48" fmla="*/ 4999344 w 7045981"/>
              <a:gd name="connsiteY48" fmla="*/ 503564 h 6056768"/>
              <a:gd name="connsiteX49" fmla="*/ 5057733 w 7045981"/>
              <a:gd name="connsiteY49" fmla="*/ 508883 h 6056768"/>
              <a:gd name="connsiteX50" fmla="*/ 5126366 w 7045981"/>
              <a:gd name="connsiteY50" fmla="*/ 518495 h 6056768"/>
              <a:gd name="connsiteX51" fmla="*/ 5236898 w 7045981"/>
              <a:gd name="connsiteY51" fmla="*/ 438108 h 6056768"/>
              <a:gd name="connsiteX52" fmla="*/ 5322309 w 7045981"/>
              <a:gd name="connsiteY52" fmla="*/ 543616 h 6056768"/>
              <a:gd name="connsiteX53" fmla="*/ 5439395 w 7045981"/>
              <a:gd name="connsiteY53" fmla="*/ 564543 h 6056768"/>
              <a:gd name="connsiteX54" fmla="*/ 5578541 w 7045981"/>
              <a:gd name="connsiteY54" fmla="*/ 584854 h 6056768"/>
              <a:gd name="connsiteX55" fmla="*/ 5689861 w 7045981"/>
              <a:gd name="connsiteY55" fmla="*/ 640080 h 6056768"/>
              <a:gd name="connsiteX56" fmla="*/ 5758845 w 7045981"/>
              <a:gd name="connsiteY56" fmla="*/ 670989 h 6056768"/>
              <a:gd name="connsiteX57" fmla="*/ 5839799 w 7045981"/>
              <a:gd name="connsiteY57" fmla="*/ 709414 h 6056768"/>
              <a:gd name="connsiteX58" fmla="*/ 5915161 w 7045981"/>
              <a:gd name="connsiteY58" fmla="*/ 649123 h 6056768"/>
              <a:gd name="connsiteX59" fmla="*/ 6083451 w 7045981"/>
              <a:gd name="connsiteY59" fmla="*/ 735496 h 6056768"/>
              <a:gd name="connsiteX60" fmla="*/ 6226661 w 7045981"/>
              <a:gd name="connsiteY60" fmla="*/ 809897 h 6056768"/>
              <a:gd name="connsiteX61" fmla="*/ 6241803 w 7045981"/>
              <a:gd name="connsiteY61" fmla="*/ 877051 h 6056768"/>
              <a:gd name="connsiteX62" fmla="*/ 6379212 w 7045981"/>
              <a:gd name="connsiteY62" fmla="*/ 876186 h 6056768"/>
              <a:gd name="connsiteX63" fmla="*/ 6492943 w 7045981"/>
              <a:gd name="connsiteY63" fmla="*/ 967172 h 6056768"/>
              <a:gd name="connsiteX64" fmla="*/ 6561182 w 7045981"/>
              <a:gd name="connsiteY64" fmla="*/ 1058156 h 6056768"/>
              <a:gd name="connsiteX65" fmla="*/ 6656716 w 7045981"/>
              <a:gd name="connsiteY65" fmla="*/ 1194635 h 6056768"/>
              <a:gd name="connsiteX66" fmla="*/ 6781565 w 7045981"/>
              <a:gd name="connsiteY66" fmla="*/ 1090831 h 6056768"/>
              <a:gd name="connsiteX67" fmla="*/ 6822922 w 7045981"/>
              <a:gd name="connsiteY67" fmla="*/ 1184744 h 6056768"/>
              <a:gd name="connsiteX68" fmla="*/ 6853485 w 7045981"/>
              <a:gd name="connsiteY68" fmla="*/ 1286164 h 6056768"/>
              <a:gd name="connsiteX69" fmla="*/ 6852334 w 7045981"/>
              <a:gd name="connsiteY69" fmla="*/ 1408448 h 6056768"/>
              <a:gd name="connsiteX70" fmla="*/ 6945614 w 7045981"/>
              <a:gd name="connsiteY70" fmla="*/ 1481147 h 6056768"/>
              <a:gd name="connsiteX71" fmla="*/ 6874606 w 7045981"/>
              <a:gd name="connsiteY71" fmla="*/ 1594237 h 6056768"/>
              <a:gd name="connsiteX72" fmla="*/ 6804441 w 7045981"/>
              <a:gd name="connsiteY72" fmla="*/ 1709225 h 6056768"/>
              <a:gd name="connsiteX73" fmla="*/ 6746439 w 7045981"/>
              <a:gd name="connsiteY73" fmla="*/ 1834232 h 6056768"/>
              <a:gd name="connsiteX74" fmla="*/ 6849259 w 7045981"/>
              <a:gd name="connsiteY74" fmla="*/ 1869248 h 6056768"/>
              <a:gd name="connsiteX75" fmla="*/ 6907787 w 7045981"/>
              <a:gd name="connsiteY75" fmla="*/ 1959230 h 6056768"/>
              <a:gd name="connsiteX76" fmla="*/ 6859707 w 7045981"/>
              <a:gd name="connsiteY76" fmla="*/ 2035796 h 6056768"/>
              <a:gd name="connsiteX77" fmla="*/ 6885748 w 7045981"/>
              <a:gd name="connsiteY77" fmla="*/ 2081226 h 6056768"/>
              <a:gd name="connsiteX78" fmla="*/ 7020976 w 7045981"/>
              <a:gd name="connsiteY78" fmla="*/ 2274409 h 6056768"/>
              <a:gd name="connsiteX79" fmla="*/ 7036149 w 7045981"/>
              <a:gd name="connsiteY79" fmla="*/ 2368387 h 6056768"/>
              <a:gd name="connsiteX80" fmla="*/ 6911473 w 7045981"/>
              <a:gd name="connsiteY80" fmla="*/ 2523016 h 6056768"/>
              <a:gd name="connsiteX81" fmla="*/ 6947868 w 7045981"/>
              <a:gd name="connsiteY81" fmla="*/ 2563959 h 6056768"/>
              <a:gd name="connsiteX82" fmla="*/ 6875080 w 7045981"/>
              <a:gd name="connsiteY82" fmla="*/ 2645845 h 6056768"/>
              <a:gd name="connsiteX83" fmla="*/ 6820488 w 7045981"/>
              <a:gd name="connsiteY83" fmla="*/ 2636747 h 6056768"/>
              <a:gd name="connsiteX84" fmla="*/ 6737385 w 7045981"/>
              <a:gd name="connsiteY84" fmla="*/ 2748633 h 6056768"/>
              <a:gd name="connsiteX85" fmla="*/ 6775214 w 7045981"/>
              <a:gd name="connsiteY85" fmla="*/ 2834640 h 6056768"/>
              <a:gd name="connsiteX86" fmla="*/ 6820488 w 7045981"/>
              <a:gd name="connsiteY86" fmla="*/ 2941547 h 6056768"/>
              <a:gd name="connsiteX87" fmla="*/ 6840672 w 7045981"/>
              <a:gd name="connsiteY87" fmla="*/ 2995626 h 6056768"/>
              <a:gd name="connsiteX88" fmla="*/ 6870630 w 7045981"/>
              <a:gd name="connsiteY88" fmla="*/ 3065228 h 6056768"/>
              <a:gd name="connsiteX89" fmla="*/ 6909400 w 7045981"/>
              <a:gd name="connsiteY89" fmla="*/ 3210359 h 6056768"/>
              <a:gd name="connsiteX90" fmla="*/ 6829587 w 7045981"/>
              <a:gd name="connsiteY90" fmla="*/ 3241799 h 6056768"/>
              <a:gd name="connsiteX91" fmla="*/ 6803044 w 7045981"/>
              <a:gd name="connsiteY91" fmla="*/ 3383280 h 6056768"/>
              <a:gd name="connsiteX92" fmla="*/ 6778057 w 7045981"/>
              <a:gd name="connsiteY92" fmla="*/ 3491017 h 6056768"/>
              <a:gd name="connsiteX93" fmla="*/ 6711604 w 7045981"/>
              <a:gd name="connsiteY93" fmla="*/ 3578087 h 6056768"/>
              <a:gd name="connsiteX94" fmla="*/ 6632718 w 7045981"/>
              <a:gd name="connsiteY94" fmla="*/ 3680930 h 6056768"/>
              <a:gd name="connsiteX95" fmla="*/ 6547533 w 7045981"/>
              <a:gd name="connsiteY95" fmla="*/ 3642133 h 6056768"/>
              <a:gd name="connsiteX96" fmla="*/ 6449211 w 7045981"/>
              <a:gd name="connsiteY96" fmla="*/ 3705308 h 6056768"/>
              <a:gd name="connsiteX97" fmla="*/ 6338987 w 7045981"/>
              <a:gd name="connsiteY97" fmla="*/ 3785366 h 6056768"/>
              <a:gd name="connsiteX98" fmla="*/ 6238501 w 7045981"/>
              <a:gd name="connsiteY98" fmla="*/ 3697357 h 6056768"/>
              <a:gd name="connsiteX99" fmla="*/ 6149696 w 7045981"/>
              <a:gd name="connsiteY99" fmla="*/ 3628581 h 6056768"/>
              <a:gd name="connsiteX100" fmla="*/ 6088058 w 7045981"/>
              <a:gd name="connsiteY100" fmla="*/ 3501106 h 6056768"/>
              <a:gd name="connsiteX101" fmla="*/ 5940860 w 7045981"/>
              <a:gd name="connsiteY101" fmla="*/ 3314451 h 6056768"/>
              <a:gd name="connsiteX102" fmla="*/ 5874246 w 7045981"/>
              <a:gd name="connsiteY102" fmla="*/ 3250895 h 6056768"/>
              <a:gd name="connsiteX103" fmla="*/ 5813106 w 7045981"/>
              <a:gd name="connsiteY103" fmla="*/ 3299791 h 6056768"/>
              <a:gd name="connsiteX104" fmla="*/ 5753528 w 7045981"/>
              <a:gd name="connsiteY104" fmla="*/ 3352807 h 6056768"/>
              <a:gd name="connsiteX105" fmla="*/ 5674077 w 7045981"/>
              <a:gd name="connsiteY105" fmla="*/ 3487457 h 6056768"/>
              <a:gd name="connsiteX106" fmla="*/ 5551381 w 7045981"/>
              <a:gd name="connsiteY106" fmla="*/ 3500069 h 6056768"/>
              <a:gd name="connsiteX107" fmla="*/ 5446614 w 7045981"/>
              <a:gd name="connsiteY107" fmla="*/ 3501106 h 6056768"/>
              <a:gd name="connsiteX108" fmla="*/ 5346531 w 7045981"/>
              <a:gd name="connsiteY108" fmla="*/ 3432867 h 6056768"/>
              <a:gd name="connsiteX109" fmla="*/ 5247823 w 7045981"/>
              <a:gd name="connsiteY109" fmla="*/ 3505174 h 6056768"/>
              <a:gd name="connsiteX110" fmla="*/ 5184953 w 7045981"/>
              <a:gd name="connsiteY110" fmla="*/ 3458817 h 6056768"/>
              <a:gd name="connsiteX111" fmla="*/ 5091773 w 7045981"/>
              <a:gd name="connsiteY111" fmla="*/ 3378809 h 6056768"/>
              <a:gd name="connsiteX112" fmla="*/ 4974244 w 7045981"/>
              <a:gd name="connsiteY112" fmla="*/ 3260035 h 6056768"/>
              <a:gd name="connsiteX113" fmla="*/ 4899531 w 7045981"/>
              <a:gd name="connsiteY113" fmla="*/ 3300893 h 6056768"/>
              <a:gd name="connsiteX114" fmla="*/ 4831120 w 7045981"/>
              <a:gd name="connsiteY114" fmla="*/ 3367378 h 6056768"/>
              <a:gd name="connsiteX115" fmla="*/ 4822328 w 7045981"/>
              <a:gd name="connsiteY115" fmla="*/ 3468728 h 6056768"/>
              <a:gd name="connsiteX116" fmla="*/ 4862926 w 7045981"/>
              <a:gd name="connsiteY116" fmla="*/ 3597965 h 6056768"/>
              <a:gd name="connsiteX117" fmla="*/ 4906658 w 7045981"/>
              <a:gd name="connsiteY117" fmla="*/ 3709284 h 6056768"/>
              <a:gd name="connsiteX118" fmla="*/ 4924252 w 7045981"/>
              <a:gd name="connsiteY118" fmla="*/ 3873034 h 6056768"/>
              <a:gd name="connsiteX119" fmla="*/ 4870877 w 7045981"/>
              <a:gd name="connsiteY119" fmla="*/ 4063117 h 6056768"/>
              <a:gd name="connsiteX120" fmla="*/ 4890477 w 7045981"/>
              <a:gd name="connsiteY120" fmla="*/ 4215293 h 6056768"/>
              <a:gd name="connsiteX121" fmla="*/ 4926536 w 7045981"/>
              <a:gd name="connsiteY121" fmla="*/ 4373217 h 6056768"/>
              <a:gd name="connsiteX122" fmla="*/ 4974244 w 7045981"/>
              <a:gd name="connsiteY122" fmla="*/ 4512365 h 6056768"/>
              <a:gd name="connsiteX123" fmla="*/ 5025927 w 7045981"/>
              <a:gd name="connsiteY123" fmla="*/ 4651513 h 6056768"/>
              <a:gd name="connsiteX124" fmla="*/ 5053440 w 7045981"/>
              <a:gd name="connsiteY124" fmla="*/ 4749448 h 6056768"/>
              <a:gd name="connsiteX125" fmla="*/ 4914352 w 7045981"/>
              <a:gd name="connsiteY125" fmla="*/ 4788544 h 6056768"/>
              <a:gd name="connsiteX126" fmla="*/ 4807266 w 7045981"/>
              <a:gd name="connsiteY126" fmla="*/ 4735002 h 6056768"/>
              <a:gd name="connsiteX127" fmla="*/ 4659594 w 7045981"/>
              <a:gd name="connsiteY127" fmla="*/ 4679362 h 6056768"/>
              <a:gd name="connsiteX128" fmla="*/ 4441506 w 7045981"/>
              <a:gd name="connsiteY128" fmla="*/ 4615732 h 6056768"/>
              <a:gd name="connsiteX129" fmla="*/ 4219419 w 7045981"/>
              <a:gd name="connsiteY129" fmla="*/ 4577865 h 6056768"/>
              <a:gd name="connsiteX130" fmla="*/ 4218870 w 7045981"/>
              <a:gd name="connsiteY130" fmla="*/ 4663440 h 6056768"/>
              <a:gd name="connsiteX131" fmla="*/ 4241063 w 7045981"/>
              <a:gd name="connsiteY131" fmla="*/ 4756700 h 6056768"/>
              <a:gd name="connsiteX132" fmla="*/ 4318261 w 7045981"/>
              <a:gd name="connsiteY132" fmla="*/ 4961614 h 6056768"/>
              <a:gd name="connsiteX133" fmla="*/ 4401590 w 7045981"/>
              <a:gd name="connsiteY133" fmla="*/ 5147800 h 6056768"/>
              <a:gd name="connsiteX134" fmla="*/ 4341146 w 7045981"/>
              <a:gd name="connsiteY134" fmla="*/ 5234371 h 6056768"/>
              <a:gd name="connsiteX135" fmla="*/ 4191040 w 7045981"/>
              <a:gd name="connsiteY135" fmla="*/ 5327374 h 6056768"/>
              <a:gd name="connsiteX136" fmla="*/ 4093772 w 7045981"/>
              <a:gd name="connsiteY136" fmla="*/ 5383191 h 6056768"/>
              <a:gd name="connsiteX137" fmla="*/ 4246700 w 7045981"/>
              <a:gd name="connsiteY137" fmla="*/ 5550010 h 6056768"/>
              <a:gd name="connsiteX138" fmla="*/ 4369945 w 7045981"/>
              <a:gd name="connsiteY138" fmla="*/ 5665304 h 6056768"/>
              <a:gd name="connsiteX139" fmla="*/ 4455911 w 7045981"/>
              <a:gd name="connsiteY139" fmla="*/ 5763437 h 6056768"/>
              <a:gd name="connsiteX140" fmla="*/ 4417653 w 7045981"/>
              <a:gd name="connsiteY140" fmla="*/ 5876014 h 6056768"/>
              <a:gd name="connsiteX141" fmla="*/ 4365377 w 7045981"/>
              <a:gd name="connsiteY141" fmla="*/ 5989773 h 6056768"/>
              <a:gd name="connsiteX142" fmla="*/ 4250161 w 7045981"/>
              <a:gd name="connsiteY142" fmla="*/ 5957703 h 6056768"/>
              <a:gd name="connsiteX143" fmla="*/ 4075746 w 7045981"/>
              <a:gd name="connsiteY143" fmla="*/ 6015162 h 6056768"/>
              <a:gd name="connsiteX144" fmla="*/ 3938958 w 7045981"/>
              <a:gd name="connsiteY144" fmla="*/ 6056768 h 6056768"/>
              <a:gd name="connsiteX145" fmla="*/ 3825280 w 7045981"/>
              <a:gd name="connsiteY145" fmla="*/ 5951551 h 6056768"/>
              <a:gd name="connsiteX146" fmla="*/ 3713349 w 7045981"/>
              <a:gd name="connsiteY146" fmla="*/ 5839422 h 6056768"/>
              <a:gd name="connsiteX147" fmla="*/ 3606620 w 7045981"/>
              <a:gd name="connsiteY147" fmla="*/ 5665304 h 6056768"/>
              <a:gd name="connsiteX148" fmla="*/ 3507228 w 7045981"/>
              <a:gd name="connsiteY148" fmla="*/ 5486400 h 6056768"/>
              <a:gd name="connsiteX149" fmla="*/ 3449492 w 7045981"/>
              <a:gd name="connsiteY149" fmla="*/ 5402694 h 6056768"/>
              <a:gd name="connsiteX150" fmla="*/ 3440394 w 7045981"/>
              <a:gd name="connsiteY150" fmla="*/ 5311709 h 6056768"/>
              <a:gd name="connsiteX151" fmla="*/ 3399886 w 7045981"/>
              <a:gd name="connsiteY151" fmla="*/ 5267739 h 6056768"/>
              <a:gd name="connsiteX152" fmla="*/ 3360129 w 7045981"/>
              <a:gd name="connsiteY152" fmla="*/ 5224007 h 6056768"/>
              <a:gd name="connsiteX153" fmla="*/ 3313015 w 7045981"/>
              <a:gd name="connsiteY153" fmla="*/ 5143386 h 6056768"/>
              <a:gd name="connsiteX154" fmla="*/ 3238062 w 7045981"/>
              <a:gd name="connsiteY154" fmla="*/ 5093616 h 6056768"/>
              <a:gd name="connsiteX155" fmla="*/ 3208382 w 7045981"/>
              <a:gd name="connsiteY155" fmla="*/ 4965965 h 6056768"/>
              <a:gd name="connsiteX156" fmla="*/ 3267522 w 7045981"/>
              <a:gd name="connsiteY156" fmla="*/ 4861333 h 6056768"/>
              <a:gd name="connsiteX157" fmla="*/ 3185200 w 7045981"/>
              <a:gd name="connsiteY157" fmla="*/ 4738978 h 6056768"/>
              <a:gd name="connsiteX158" fmla="*/ 3085552 w 7045981"/>
              <a:gd name="connsiteY158" fmla="*/ 4652067 h 6056768"/>
              <a:gd name="connsiteX159" fmla="*/ 3076454 w 7045981"/>
              <a:gd name="connsiteY159" fmla="*/ 4488293 h 6056768"/>
              <a:gd name="connsiteX160" fmla="*/ 3176538 w 7045981"/>
              <a:gd name="connsiteY160" fmla="*/ 4297225 h 6056768"/>
              <a:gd name="connsiteX161" fmla="*/ 2985469 w 7045981"/>
              <a:gd name="connsiteY161" fmla="*/ 4297226 h 6056768"/>
              <a:gd name="connsiteX162" fmla="*/ 2876286 w 7045981"/>
              <a:gd name="connsiteY162" fmla="*/ 4233536 h 6056768"/>
              <a:gd name="connsiteX163" fmla="*/ 2830566 w 7045981"/>
              <a:gd name="connsiteY163" fmla="*/ 4138362 h 6056768"/>
              <a:gd name="connsiteX164" fmla="*/ 2876286 w 7045981"/>
              <a:gd name="connsiteY164" fmla="*/ 4001524 h 6056768"/>
              <a:gd name="connsiteX165" fmla="*/ 2859197 w 7045981"/>
              <a:gd name="connsiteY165" fmla="*/ 3848431 h 6056768"/>
              <a:gd name="connsiteX166" fmla="*/ 2855221 w 7045981"/>
              <a:gd name="connsiteY166" fmla="*/ 3745064 h 6056768"/>
              <a:gd name="connsiteX167" fmla="*/ 2844442 w 7045981"/>
              <a:gd name="connsiteY167" fmla="*/ 3414670 h 6056768"/>
              <a:gd name="connsiteX168" fmla="*/ 2879075 w 7045981"/>
              <a:gd name="connsiteY168" fmla="*/ 3315694 h 6056768"/>
              <a:gd name="connsiteX169" fmla="*/ 2898715 w 7045981"/>
              <a:gd name="connsiteY169" fmla="*/ 3219412 h 6056768"/>
              <a:gd name="connsiteX170" fmla="*/ 2728882 w 7045981"/>
              <a:gd name="connsiteY170" fmla="*/ 3266723 h 6056768"/>
              <a:gd name="connsiteX171" fmla="*/ 2571486 w 7045981"/>
              <a:gd name="connsiteY171" fmla="*/ 3332784 h 6056768"/>
              <a:gd name="connsiteX172" fmla="*/ 2572950 w 7045981"/>
              <a:gd name="connsiteY172" fmla="*/ 3423037 h 6056768"/>
              <a:gd name="connsiteX173" fmla="*/ 2579589 w 7045981"/>
              <a:gd name="connsiteY173" fmla="*/ 3582031 h 6056768"/>
              <a:gd name="connsiteX174" fmla="*/ 2462624 w 7045981"/>
              <a:gd name="connsiteY174" fmla="*/ 3824071 h 6056768"/>
              <a:gd name="connsiteX175" fmla="*/ 2394046 w 7045981"/>
              <a:gd name="connsiteY175" fmla="*/ 3884212 h 6056768"/>
              <a:gd name="connsiteX176" fmla="*/ 2296727 w 7045981"/>
              <a:gd name="connsiteY176" fmla="*/ 4020891 h 6056768"/>
              <a:gd name="connsiteX177" fmla="*/ 2143856 w 7045981"/>
              <a:gd name="connsiteY177" fmla="*/ 3951482 h 6056768"/>
              <a:gd name="connsiteX178" fmla="*/ 2081159 w 7045981"/>
              <a:gd name="connsiteY178" fmla="*/ 3857389 h 6056768"/>
              <a:gd name="connsiteX179" fmla="*/ 1975534 w 7045981"/>
              <a:gd name="connsiteY179" fmla="*/ 3714921 h 6056768"/>
              <a:gd name="connsiteX180" fmla="*/ 1841430 w 7045981"/>
              <a:gd name="connsiteY180" fmla="*/ 3673503 h 6056768"/>
              <a:gd name="connsiteX181" fmla="*/ 1722160 w 7045981"/>
              <a:gd name="connsiteY181" fmla="*/ 3629770 h 6056768"/>
              <a:gd name="connsiteX182" fmla="*/ 1577760 w 7045981"/>
              <a:gd name="connsiteY182" fmla="*/ 3580909 h 6056768"/>
              <a:gd name="connsiteX183" fmla="*/ 1348449 w 7045981"/>
              <a:gd name="connsiteY183" fmla="*/ 3419061 h 6056768"/>
              <a:gd name="connsiteX184" fmla="*/ 1221228 w 7045981"/>
              <a:gd name="connsiteY184" fmla="*/ 3315694 h 6056768"/>
              <a:gd name="connsiteX185" fmla="*/ 1121837 w 7045981"/>
              <a:gd name="connsiteY185" fmla="*/ 3244132 h 6056768"/>
              <a:gd name="connsiteX186" fmla="*/ 1002567 w 7045981"/>
              <a:gd name="connsiteY186" fmla="*/ 3152692 h 6056768"/>
              <a:gd name="connsiteX187" fmla="*/ 877752 w 7045981"/>
              <a:gd name="connsiteY187" fmla="*/ 3072899 h 6056768"/>
              <a:gd name="connsiteX188" fmla="*/ 792728 w 7045981"/>
              <a:gd name="connsiteY188" fmla="*/ 3027983 h 6056768"/>
              <a:gd name="connsiteX189" fmla="*/ 744150 w 7045981"/>
              <a:gd name="connsiteY189" fmla="*/ 3124863 h 6056768"/>
              <a:gd name="connsiteX190" fmla="*/ 692466 w 7045981"/>
              <a:gd name="connsiteY190" fmla="*/ 3037398 h 6056768"/>
              <a:gd name="connsiteX191" fmla="*/ 658812 w 7045981"/>
              <a:gd name="connsiteY191" fmla="*/ 2924792 h 6056768"/>
              <a:gd name="connsiteX192" fmla="*/ 454280 w 7045981"/>
              <a:gd name="connsiteY192" fmla="*/ 2793899 h 6056768"/>
              <a:gd name="connsiteX193" fmla="*/ 569814 w 7045981"/>
              <a:gd name="connsiteY193" fmla="*/ 2654944 h 6056768"/>
              <a:gd name="connsiteX194" fmla="*/ 668931 w 7045981"/>
              <a:gd name="connsiteY194" fmla="*/ 2612727 h 6056768"/>
              <a:gd name="connsiteX195" fmla="*/ 367695 w 7045981"/>
              <a:gd name="connsiteY195" fmla="*/ 2384831 h 6056768"/>
              <a:gd name="connsiteX196" fmla="*/ 386589 w 7045981"/>
              <a:gd name="connsiteY196" fmla="*/ 2243919 h 6056768"/>
              <a:gd name="connsiteX197" fmla="*/ 269757 w 7045981"/>
              <a:gd name="connsiteY197" fmla="*/ 1987464 h 6056768"/>
              <a:gd name="connsiteX198" fmla="*/ 110248 w 7045981"/>
              <a:gd name="connsiteY198" fmla="*/ 1653163 h 6056768"/>
              <a:gd name="connsiteX199" fmla="*/ 105020 w 7045981"/>
              <a:gd name="connsiteY199" fmla="*/ 1572510 h 6056768"/>
              <a:gd name="connsiteX200" fmla="*/ 333819 w 7045981"/>
              <a:gd name="connsiteY200" fmla="*/ 1361368 h 6056768"/>
              <a:gd name="connsiteX201" fmla="*/ 81057 w 7045981"/>
              <a:gd name="connsiteY201" fmla="*/ 1235825 h 6056768"/>
              <a:gd name="connsiteX202" fmla="*/ 216193 w 7045981"/>
              <a:gd name="connsiteY202" fmla="*/ 948839 h 6056768"/>
              <a:gd name="connsiteX203" fmla="*/ 143783 w 7045981"/>
              <a:gd name="connsiteY203" fmla="*/ 710023 h 6056768"/>
              <a:gd name="connsiteX204" fmla="*/ 27747 w 7045981"/>
              <a:gd name="connsiteY204" fmla="*/ 561519 h 6056768"/>
              <a:gd name="connsiteX205" fmla="*/ 0 w 7045981"/>
              <a:gd name="connsiteY205" fmla="*/ 188422 h 6056768"/>
              <a:gd name="connsiteX206" fmla="*/ 701 w 7045981"/>
              <a:gd name="connsiteY206" fmla="*/ 0 h 6056768"/>
              <a:gd name="connsiteX0" fmla="*/ 701 w 7045981"/>
              <a:gd name="connsiteY0" fmla="*/ 0 h 6056768"/>
              <a:gd name="connsiteX1" fmla="*/ 125392 w 7045981"/>
              <a:gd name="connsiteY1" fmla="*/ 22167 h 6056768"/>
              <a:gd name="connsiteX2" fmla="*/ 223340 w 7045981"/>
              <a:gd name="connsiteY2" fmla="*/ 47708 h 6056768"/>
              <a:gd name="connsiteX3" fmla="*/ 343279 w 7045981"/>
              <a:gd name="connsiteY3" fmla="*/ 97879 h 6056768"/>
              <a:gd name="connsiteX4" fmla="*/ 480068 w 7045981"/>
              <a:gd name="connsiteY4" fmla="*/ 144087 h 6056768"/>
              <a:gd name="connsiteX5" fmla="*/ 624705 w 7045981"/>
              <a:gd name="connsiteY5" fmla="*/ 126609 h 6056768"/>
              <a:gd name="connsiteX6" fmla="*/ 701741 w 7045981"/>
              <a:gd name="connsiteY6" fmla="*/ 216131 h 6056768"/>
              <a:gd name="connsiteX7" fmla="*/ 891249 w 7045981"/>
              <a:gd name="connsiteY7" fmla="*/ 270344 h 6056768"/>
              <a:gd name="connsiteX8" fmla="*/ 1058056 w 7045981"/>
              <a:gd name="connsiteY8" fmla="*/ 316820 h 6056768"/>
              <a:gd name="connsiteX9" fmla="*/ 1137170 w 7045981"/>
              <a:gd name="connsiteY9" fmla="*/ 232116 h 6056768"/>
              <a:gd name="connsiteX10" fmla="*/ 1249058 w 7045981"/>
              <a:gd name="connsiteY10" fmla="*/ 266369 h 6056768"/>
              <a:gd name="connsiteX11" fmla="*/ 1368282 w 7045981"/>
              <a:gd name="connsiteY11" fmla="*/ 327576 h 6056768"/>
              <a:gd name="connsiteX12" fmla="*/ 1334952 w 7045981"/>
              <a:gd name="connsiteY12" fmla="*/ 400533 h 6056768"/>
              <a:gd name="connsiteX13" fmla="*/ 1388206 w 7045981"/>
              <a:gd name="connsiteY13" fmla="*/ 469127 h 6056768"/>
              <a:gd name="connsiteX14" fmla="*/ 1453694 w 7045981"/>
              <a:gd name="connsiteY14" fmla="*/ 528543 h 6056768"/>
              <a:gd name="connsiteX15" fmla="*/ 1599395 w 7045981"/>
              <a:gd name="connsiteY15" fmla="*/ 513471 h 6056768"/>
              <a:gd name="connsiteX16" fmla="*/ 1714209 w 7045981"/>
              <a:gd name="connsiteY16" fmla="*/ 532737 h 6056768"/>
              <a:gd name="connsiteX17" fmla="*/ 1810410 w 7045981"/>
              <a:gd name="connsiteY17" fmla="*/ 563713 h 6056768"/>
              <a:gd name="connsiteX18" fmla="*/ 1940821 w 7045981"/>
              <a:gd name="connsiteY18" fmla="*/ 608275 h 6056768"/>
              <a:gd name="connsiteX19" fmla="*/ 2056743 w 7045981"/>
              <a:gd name="connsiteY19" fmla="*/ 648228 h 6056768"/>
              <a:gd name="connsiteX20" fmla="*/ 2151531 w 7045981"/>
              <a:gd name="connsiteY20" fmla="*/ 695739 h 6056768"/>
              <a:gd name="connsiteX21" fmla="*/ 2236473 w 7045981"/>
              <a:gd name="connsiteY21" fmla="*/ 737860 h 6056768"/>
              <a:gd name="connsiteX22" fmla="*/ 2338386 w 7045981"/>
              <a:gd name="connsiteY22" fmla="*/ 719593 h 6056768"/>
              <a:gd name="connsiteX23" fmla="*/ 2417900 w 7045981"/>
              <a:gd name="connsiteY23" fmla="*/ 715617 h 6056768"/>
              <a:gd name="connsiteX24" fmla="*/ 2572103 w 7045981"/>
              <a:gd name="connsiteY24" fmla="*/ 694200 h 6056768"/>
              <a:gd name="connsiteX25" fmla="*/ 2640536 w 7045981"/>
              <a:gd name="connsiteY25" fmla="*/ 616226 h 6056768"/>
              <a:gd name="connsiteX26" fmla="*/ 2696796 w 7045981"/>
              <a:gd name="connsiteY26" fmla="*/ 570807 h 6056768"/>
              <a:gd name="connsiteX27" fmla="*/ 2742988 w 7045981"/>
              <a:gd name="connsiteY27" fmla="*/ 482808 h 6056768"/>
              <a:gd name="connsiteX28" fmla="*/ 2905680 w 7045981"/>
              <a:gd name="connsiteY28" fmla="*/ 483326 h 6056768"/>
              <a:gd name="connsiteX29" fmla="*/ 3031285 w 7045981"/>
              <a:gd name="connsiteY29" fmla="*/ 443132 h 6056768"/>
              <a:gd name="connsiteX30" fmla="*/ 3121590 w 7045981"/>
              <a:gd name="connsiteY30" fmla="*/ 473103 h 6056768"/>
              <a:gd name="connsiteX31" fmla="*/ 3195949 w 7045981"/>
              <a:gd name="connsiteY31" fmla="*/ 497125 h 6056768"/>
              <a:gd name="connsiteX32" fmla="*/ 3320373 w 7045981"/>
              <a:gd name="connsiteY32" fmla="*/ 492981 h 6056768"/>
              <a:gd name="connsiteX33" fmla="*/ 3443618 w 7045981"/>
              <a:gd name="connsiteY33" fmla="*/ 481054 h 6056768"/>
              <a:gd name="connsiteX34" fmla="*/ 3629161 w 7045981"/>
              <a:gd name="connsiteY34" fmla="*/ 478302 h 6056768"/>
              <a:gd name="connsiteX35" fmla="*/ 3745194 w 7045981"/>
              <a:gd name="connsiteY35" fmla="*/ 453106 h 6056768"/>
              <a:gd name="connsiteX36" fmla="*/ 3825280 w 7045981"/>
              <a:gd name="connsiteY36" fmla="*/ 429370 h 6056768"/>
              <a:gd name="connsiteX37" fmla="*/ 3904287 w 7045981"/>
              <a:gd name="connsiteY37" fmla="*/ 400533 h 6056768"/>
              <a:gd name="connsiteX38" fmla="*/ 4009050 w 7045981"/>
              <a:gd name="connsiteY38" fmla="*/ 366671 h 6056768"/>
              <a:gd name="connsiteX39" fmla="*/ 4102826 w 7045981"/>
              <a:gd name="connsiteY39" fmla="*/ 376625 h 6056768"/>
              <a:gd name="connsiteX40" fmla="*/ 4153090 w 7045981"/>
              <a:gd name="connsiteY40" fmla="*/ 501016 h 6056768"/>
              <a:gd name="connsiteX41" fmla="*/ 4222846 w 7045981"/>
              <a:gd name="connsiteY41" fmla="*/ 481054 h 6056768"/>
              <a:gd name="connsiteX42" fmla="*/ 4300203 w 7045981"/>
              <a:gd name="connsiteY42" fmla="*/ 444007 h 6056768"/>
              <a:gd name="connsiteX43" fmla="*/ 4348568 w 7045981"/>
              <a:gd name="connsiteY43" fmla="*/ 468053 h 6056768"/>
              <a:gd name="connsiteX44" fmla="*/ 4522473 w 7045981"/>
              <a:gd name="connsiteY44" fmla="*/ 416424 h 6056768"/>
              <a:gd name="connsiteX45" fmla="*/ 4598827 w 7045981"/>
              <a:gd name="connsiteY45" fmla="*/ 337624 h 6056768"/>
              <a:gd name="connsiteX46" fmla="*/ 4664141 w 7045981"/>
              <a:gd name="connsiteY46" fmla="*/ 452048 h 6056768"/>
              <a:gd name="connsiteX47" fmla="*/ 4819193 w 7045981"/>
              <a:gd name="connsiteY47" fmla="*/ 489005 h 6056768"/>
              <a:gd name="connsiteX48" fmla="*/ 4823169 w 7045981"/>
              <a:gd name="connsiteY48" fmla="*/ 489005 h 6056768"/>
              <a:gd name="connsiteX49" fmla="*/ 4999344 w 7045981"/>
              <a:gd name="connsiteY49" fmla="*/ 503564 h 6056768"/>
              <a:gd name="connsiteX50" fmla="*/ 5057733 w 7045981"/>
              <a:gd name="connsiteY50" fmla="*/ 508883 h 6056768"/>
              <a:gd name="connsiteX51" fmla="*/ 5126366 w 7045981"/>
              <a:gd name="connsiteY51" fmla="*/ 518495 h 6056768"/>
              <a:gd name="connsiteX52" fmla="*/ 5236898 w 7045981"/>
              <a:gd name="connsiteY52" fmla="*/ 438108 h 6056768"/>
              <a:gd name="connsiteX53" fmla="*/ 5322309 w 7045981"/>
              <a:gd name="connsiteY53" fmla="*/ 543616 h 6056768"/>
              <a:gd name="connsiteX54" fmla="*/ 5439395 w 7045981"/>
              <a:gd name="connsiteY54" fmla="*/ 564543 h 6056768"/>
              <a:gd name="connsiteX55" fmla="*/ 5578541 w 7045981"/>
              <a:gd name="connsiteY55" fmla="*/ 584854 h 6056768"/>
              <a:gd name="connsiteX56" fmla="*/ 5689861 w 7045981"/>
              <a:gd name="connsiteY56" fmla="*/ 640080 h 6056768"/>
              <a:gd name="connsiteX57" fmla="*/ 5758845 w 7045981"/>
              <a:gd name="connsiteY57" fmla="*/ 670989 h 6056768"/>
              <a:gd name="connsiteX58" fmla="*/ 5839799 w 7045981"/>
              <a:gd name="connsiteY58" fmla="*/ 709414 h 6056768"/>
              <a:gd name="connsiteX59" fmla="*/ 5915161 w 7045981"/>
              <a:gd name="connsiteY59" fmla="*/ 649123 h 6056768"/>
              <a:gd name="connsiteX60" fmla="*/ 6083451 w 7045981"/>
              <a:gd name="connsiteY60" fmla="*/ 735496 h 6056768"/>
              <a:gd name="connsiteX61" fmla="*/ 6226661 w 7045981"/>
              <a:gd name="connsiteY61" fmla="*/ 809897 h 6056768"/>
              <a:gd name="connsiteX62" fmla="*/ 6241803 w 7045981"/>
              <a:gd name="connsiteY62" fmla="*/ 877051 h 6056768"/>
              <a:gd name="connsiteX63" fmla="*/ 6379212 w 7045981"/>
              <a:gd name="connsiteY63" fmla="*/ 876186 h 6056768"/>
              <a:gd name="connsiteX64" fmla="*/ 6492943 w 7045981"/>
              <a:gd name="connsiteY64" fmla="*/ 967172 h 6056768"/>
              <a:gd name="connsiteX65" fmla="*/ 6561182 w 7045981"/>
              <a:gd name="connsiteY65" fmla="*/ 1058156 h 6056768"/>
              <a:gd name="connsiteX66" fmla="*/ 6656716 w 7045981"/>
              <a:gd name="connsiteY66" fmla="*/ 1194635 h 6056768"/>
              <a:gd name="connsiteX67" fmla="*/ 6781565 w 7045981"/>
              <a:gd name="connsiteY67" fmla="*/ 1090831 h 6056768"/>
              <a:gd name="connsiteX68" fmla="*/ 6822922 w 7045981"/>
              <a:gd name="connsiteY68" fmla="*/ 1184744 h 6056768"/>
              <a:gd name="connsiteX69" fmla="*/ 6853485 w 7045981"/>
              <a:gd name="connsiteY69" fmla="*/ 1286164 h 6056768"/>
              <a:gd name="connsiteX70" fmla="*/ 6852334 w 7045981"/>
              <a:gd name="connsiteY70" fmla="*/ 1408448 h 6056768"/>
              <a:gd name="connsiteX71" fmla="*/ 6945614 w 7045981"/>
              <a:gd name="connsiteY71" fmla="*/ 1481147 h 6056768"/>
              <a:gd name="connsiteX72" fmla="*/ 6874606 w 7045981"/>
              <a:gd name="connsiteY72" fmla="*/ 1594237 h 6056768"/>
              <a:gd name="connsiteX73" fmla="*/ 6804441 w 7045981"/>
              <a:gd name="connsiteY73" fmla="*/ 1709225 h 6056768"/>
              <a:gd name="connsiteX74" fmla="*/ 6746439 w 7045981"/>
              <a:gd name="connsiteY74" fmla="*/ 1834232 h 6056768"/>
              <a:gd name="connsiteX75" fmla="*/ 6849259 w 7045981"/>
              <a:gd name="connsiteY75" fmla="*/ 1869248 h 6056768"/>
              <a:gd name="connsiteX76" fmla="*/ 6907787 w 7045981"/>
              <a:gd name="connsiteY76" fmla="*/ 1959230 h 6056768"/>
              <a:gd name="connsiteX77" fmla="*/ 6859707 w 7045981"/>
              <a:gd name="connsiteY77" fmla="*/ 2035796 h 6056768"/>
              <a:gd name="connsiteX78" fmla="*/ 6885748 w 7045981"/>
              <a:gd name="connsiteY78" fmla="*/ 2081226 h 6056768"/>
              <a:gd name="connsiteX79" fmla="*/ 7020976 w 7045981"/>
              <a:gd name="connsiteY79" fmla="*/ 2274409 h 6056768"/>
              <a:gd name="connsiteX80" fmla="*/ 7036149 w 7045981"/>
              <a:gd name="connsiteY80" fmla="*/ 2368387 h 6056768"/>
              <a:gd name="connsiteX81" fmla="*/ 6911473 w 7045981"/>
              <a:gd name="connsiteY81" fmla="*/ 2523016 h 6056768"/>
              <a:gd name="connsiteX82" fmla="*/ 6947868 w 7045981"/>
              <a:gd name="connsiteY82" fmla="*/ 2563959 h 6056768"/>
              <a:gd name="connsiteX83" fmla="*/ 6875080 w 7045981"/>
              <a:gd name="connsiteY83" fmla="*/ 2645845 h 6056768"/>
              <a:gd name="connsiteX84" fmla="*/ 6820488 w 7045981"/>
              <a:gd name="connsiteY84" fmla="*/ 2636747 h 6056768"/>
              <a:gd name="connsiteX85" fmla="*/ 6737385 w 7045981"/>
              <a:gd name="connsiteY85" fmla="*/ 2748633 h 6056768"/>
              <a:gd name="connsiteX86" fmla="*/ 6775214 w 7045981"/>
              <a:gd name="connsiteY86" fmla="*/ 2834640 h 6056768"/>
              <a:gd name="connsiteX87" fmla="*/ 6820488 w 7045981"/>
              <a:gd name="connsiteY87" fmla="*/ 2941547 h 6056768"/>
              <a:gd name="connsiteX88" fmla="*/ 6840672 w 7045981"/>
              <a:gd name="connsiteY88" fmla="*/ 2995626 h 6056768"/>
              <a:gd name="connsiteX89" fmla="*/ 6870630 w 7045981"/>
              <a:gd name="connsiteY89" fmla="*/ 3065228 h 6056768"/>
              <a:gd name="connsiteX90" fmla="*/ 6909400 w 7045981"/>
              <a:gd name="connsiteY90" fmla="*/ 3210359 h 6056768"/>
              <a:gd name="connsiteX91" fmla="*/ 6829587 w 7045981"/>
              <a:gd name="connsiteY91" fmla="*/ 3241799 h 6056768"/>
              <a:gd name="connsiteX92" fmla="*/ 6803044 w 7045981"/>
              <a:gd name="connsiteY92" fmla="*/ 3383280 h 6056768"/>
              <a:gd name="connsiteX93" fmla="*/ 6778057 w 7045981"/>
              <a:gd name="connsiteY93" fmla="*/ 3491017 h 6056768"/>
              <a:gd name="connsiteX94" fmla="*/ 6711604 w 7045981"/>
              <a:gd name="connsiteY94" fmla="*/ 3578087 h 6056768"/>
              <a:gd name="connsiteX95" fmla="*/ 6632718 w 7045981"/>
              <a:gd name="connsiteY95" fmla="*/ 3680930 h 6056768"/>
              <a:gd name="connsiteX96" fmla="*/ 6547533 w 7045981"/>
              <a:gd name="connsiteY96" fmla="*/ 3642133 h 6056768"/>
              <a:gd name="connsiteX97" fmla="*/ 6449211 w 7045981"/>
              <a:gd name="connsiteY97" fmla="*/ 3705308 h 6056768"/>
              <a:gd name="connsiteX98" fmla="*/ 6338987 w 7045981"/>
              <a:gd name="connsiteY98" fmla="*/ 3785366 h 6056768"/>
              <a:gd name="connsiteX99" fmla="*/ 6238501 w 7045981"/>
              <a:gd name="connsiteY99" fmla="*/ 3697357 h 6056768"/>
              <a:gd name="connsiteX100" fmla="*/ 6149696 w 7045981"/>
              <a:gd name="connsiteY100" fmla="*/ 3628581 h 6056768"/>
              <a:gd name="connsiteX101" fmla="*/ 6088058 w 7045981"/>
              <a:gd name="connsiteY101" fmla="*/ 3501106 h 6056768"/>
              <a:gd name="connsiteX102" fmla="*/ 5940860 w 7045981"/>
              <a:gd name="connsiteY102" fmla="*/ 3314451 h 6056768"/>
              <a:gd name="connsiteX103" fmla="*/ 5874246 w 7045981"/>
              <a:gd name="connsiteY103" fmla="*/ 3250895 h 6056768"/>
              <a:gd name="connsiteX104" fmla="*/ 5813106 w 7045981"/>
              <a:gd name="connsiteY104" fmla="*/ 3299791 h 6056768"/>
              <a:gd name="connsiteX105" fmla="*/ 5753528 w 7045981"/>
              <a:gd name="connsiteY105" fmla="*/ 3352807 h 6056768"/>
              <a:gd name="connsiteX106" fmla="*/ 5674077 w 7045981"/>
              <a:gd name="connsiteY106" fmla="*/ 3487457 h 6056768"/>
              <a:gd name="connsiteX107" fmla="*/ 5551381 w 7045981"/>
              <a:gd name="connsiteY107" fmla="*/ 3500069 h 6056768"/>
              <a:gd name="connsiteX108" fmla="*/ 5446614 w 7045981"/>
              <a:gd name="connsiteY108" fmla="*/ 3501106 h 6056768"/>
              <a:gd name="connsiteX109" fmla="*/ 5346531 w 7045981"/>
              <a:gd name="connsiteY109" fmla="*/ 3432867 h 6056768"/>
              <a:gd name="connsiteX110" fmla="*/ 5247823 w 7045981"/>
              <a:gd name="connsiteY110" fmla="*/ 3505174 h 6056768"/>
              <a:gd name="connsiteX111" fmla="*/ 5184953 w 7045981"/>
              <a:gd name="connsiteY111" fmla="*/ 3458817 h 6056768"/>
              <a:gd name="connsiteX112" fmla="*/ 5091773 w 7045981"/>
              <a:gd name="connsiteY112" fmla="*/ 3378809 h 6056768"/>
              <a:gd name="connsiteX113" fmla="*/ 4974244 w 7045981"/>
              <a:gd name="connsiteY113" fmla="*/ 3260035 h 6056768"/>
              <a:gd name="connsiteX114" fmla="*/ 4899531 w 7045981"/>
              <a:gd name="connsiteY114" fmla="*/ 3300893 h 6056768"/>
              <a:gd name="connsiteX115" fmla="*/ 4831120 w 7045981"/>
              <a:gd name="connsiteY115" fmla="*/ 3367378 h 6056768"/>
              <a:gd name="connsiteX116" fmla="*/ 4822328 w 7045981"/>
              <a:gd name="connsiteY116" fmla="*/ 3468728 h 6056768"/>
              <a:gd name="connsiteX117" fmla="*/ 4862926 w 7045981"/>
              <a:gd name="connsiteY117" fmla="*/ 3597965 h 6056768"/>
              <a:gd name="connsiteX118" fmla="*/ 4906658 w 7045981"/>
              <a:gd name="connsiteY118" fmla="*/ 3709284 h 6056768"/>
              <a:gd name="connsiteX119" fmla="*/ 4924252 w 7045981"/>
              <a:gd name="connsiteY119" fmla="*/ 3873034 h 6056768"/>
              <a:gd name="connsiteX120" fmla="*/ 4870877 w 7045981"/>
              <a:gd name="connsiteY120" fmla="*/ 4063117 h 6056768"/>
              <a:gd name="connsiteX121" fmla="*/ 4890477 w 7045981"/>
              <a:gd name="connsiteY121" fmla="*/ 4215293 h 6056768"/>
              <a:gd name="connsiteX122" fmla="*/ 4926536 w 7045981"/>
              <a:gd name="connsiteY122" fmla="*/ 4373217 h 6056768"/>
              <a:gd name="connsiteX123" fmla="*/ 4974244 w 7045981"/>
              <a:gd name="connsiteY123" fmla="*/ 4512365 h 6056768"/>
              <a:gd name="connsiteX124" fmla="*/ 5025927 w 7045981"/>
              <a:gd name="connsiteY124" fmla="*/ 4651513 h 6056768"/>
              <a:gd name="connsiteX125" fmla="*/ 5053440 w 7045981"/>
              <a:gd name="connsiteY125" fmla="*/ 4749448 h 6056768"/>
              <a:gd name="connsiteX126" fmla="*/ 4914352 w 7045981"/>
              <a:gd name="connsiteY126" fmla="*/ 4788544 h 6056768"/>
              <a:gd name="connsiteX127" fmla="*/ 4807266 w 7045981"/>
              <a:gd name="connsiteY127" fmla="*/ 4735002 h 6056768"/>
              <a:gd name="connsiteX128" fmla="*/ 4659594 w 7045981"/>
              <a:gd name="connsiteY128" fmla="*/ 4679362 h 6056768"/>
              <a:gd name="connsiteX129" fmla="*/ 4441506 w 7045981"/>
              <a:gd name="connsiteY129" fmla="*/ 4615732 h 6056768"/>
              <a:gd name="connsiteX130" fmla="*/ 4219419 w 7045981"/>
              <a:gd name="connsiteY130" fmla="*/ 4577865 h 6056768"/>
              <a:gd name="connsiteX131" fmla="*/ 4218870 w 7045981"/>
              <a:gd name="connsiteY131" fmla="*/ 4663440 h 6056768"/>
              <a:gd name="connsiteX132" fmla="*/ 4241063 w 7045981"/>
              <a:gd name="connsiteY132" fmla="*/ 4756700 h 6056768"/>
              <a:gd name="connsiteX133" fmla="*/ 4318261 w 7045981"/>
              <a:gd name="connsiteY133" fmla="*/ 4961614 h 6056768"/>
              <a:gd name="connsiteX134" fmla="*/ 4401590 w 7045981"/>
              <a:gd name="connsiteY134" fmla="*/ 5147800 h 6056768"/>
              <a:gd name="connsiteX135" fmla="*/ 4341146 w 7045981"/>
              <a:gd name="connsiteY135" fmla="*/ 5234371 h 6056768"/>
              <a:gd name="connsiteX136" fmla="*/ 4191040 w 7045981"/>
              <a:gd name="connsiteY136" fmla="*/ 5327374 h 6056768"/>
              <a:gd name="connsiteX137" fmla="*/ 4093772 w 7045981"/>
              <a:gd name="connsiteY137" fmla="*/ 5383191 h 6056768"/>
              <a:gd name="connsiteX138" fmla="*/ 4246700 w 7045981"/>
              <a:gd name="connsiteY138" fmla="*/ 5550010 h 6056768"/>
              <a:gd name="connsiteX139" fmla="*/ 4369945 w 7045981"/>
              <a:gd name="connsiteY139" fmla="*/ 5665304 h 6056768"/>
              <a:gd name="connsiteX140" fmla="*/ 4455911 w 7045981"/>
              <a:gd name="connsiteY140" fmla="*/ 5763437 h 6056768"/>
              <a:gd name="connsiteX141" fmla="*/ 4417653 w 7045981"/>
              <a:gd name="connsiteY141" fmla="*/ 5876014 h 6056768"/>
              <a:gd name="connsiteX142" fmla="*/ 4365377 w 7045981"/>
              <a:gd name="connsiteY142" fmla="*/ 5989773 h 6056768"/>
              <a:gd name="connsiteX143" fmla="*/ 4250161 w 7045981"/>
              <a:gd name="connsiteY143" fmla="*/ 5957703 h 6056768"/>
              <a:gd name="connsiteX144" fmla="*/ 4075746 w 7045981"/>
              <a:gd name="connsiteY144" fmla="*/ 6015162 h 6056768"/>
              <a:gd name="connsiteX145" fmla="*/ 3938958 w 7045981"/>
              <a:gd name="connsiteY145" fmla="*/ 6056768 h 6056768"/>
              <a:gd name="connsiteX146" fmla="*/ 3825280 w 7045981"/>
              <a:gd name="connsiteY146" fmla="*/ 5951551 h 6056768"/>
              <a:gd name="connsiteX147" fmla="*/ 3713349 w 7045981"/>
              <a:gd name="connsiteY147" fmla="*/ 5839422 h 6056768"/>
              <a:gd name="connsiteX148" fmla="*/ 3606620 w 7045981"/>
              <a:gd name="connsiteY148" fmla="*/ 5665304 h 6056768"/>
              <a:gd name="connsiteX149" fmla="*/ 3507228 w 7045981"/>
              <a:gd name="connsiteY149" fmla="*/ 5486400 h 6056768"/>
              <a:gd name="connsiteX150" fmla="*/ 3449492 w 7045981"/>
              <a:gd name="connsiteY150" fmla="*/ 5402694 h 6056768"/>
              <a:gd name="connsiteX151" fmla="*/ 3440394 w 7045981"/>
              <a:gd name="connsiteY151" fmla="*/ 5311709 h 6056768"/>
              <a:gd name="connsiteX152" fmla="*/ 3399886 w 7045981"/>
              <a:gd name="connsiteY152" fmla="*/ 5267739 h 6056768"/>
              <a:gd name="connsiteX153" fmla="*/ 3360129 w 7045981"/>
              <a:gd name="connsiteY153" fmla="*/ 5224007 h 6056768"/>
              <a:gd name="connsiteX154" fmla="*/ 3313015 w 7045981"/>
              <a:gd name="connsiteY154" fmla="*/ 5143386 h 6056768"/>
              <a:gd name="connsiteX155" fmla="*/ 3238062 w 7045981"/>
              <a:gd name="connsiteY155" fmla="*/ 5093616 h 6056768"/>
              <a:gd name="connsiteX156" fmla="*/ 3208382 w 7045981"/>
              <a:gd name="connsiteY156" fmla="*/ 4965965 h 6056768"/>
              <a:gd name="connsiteX157" fmla="*/ 3267522 w 7045981"/>
              <a:gd name="connsiteY157" fmla="*/ 4861333 h 6056768"/>
              <a:gd name="connsiteX158" fmla="*/ 3185200 w 7045981"/>
              <a:gd name="connsiteY158" fmla="*/ 4738978 h 6056768"/>
              <a:gd name="connsiteX159" fmla="*/ 3085552 w 7045981"/>
              <a:gd name="connsiteY159" fmla="*/ 4652067 h 6056768"/>
              <a:gd name="connsiteX160" fmla="*/ 3076454 w 7045981"/>
              <a:gd name="connsiteY160" fmla="*/ 4488293 h 6056768"/>
              <a:gd name="connsiteX161" fmla="*/ 3176538 w 7045981"/>
              <a:gd name="connsiteY161" fmla="*/ 4297225 h 6056768"/>
              <a:gd name="connsiteX162" fmla="*/ 2985469 w 7045981"/>
              <a:gd name="connsiteY162" fmla="*/ 4297226 h 6056768"/>
              <a:gd name="connsiteX163" fmla="*/ 2876286 w 7045981"/>
              <a:gd name="connsiteY163" fmla="*/ 4233536 h 6056768"/>
              <a:gd name="connsiteX164" fmla="*/ 2830566 w 7045981"/>
              <a:gd name="connsiteY164" fmla="*/ 4138362 h 6056768"/>
              <a:gd name="connsiteX165" fmla="*/ 2876286 w 7045981"/>
              <a:gd name="connsiteY165" fmla="*/ 4001524 h 6056768"/>
              <a:gd name="connsiteX166" fmla="*/ 2859197 w 7045981"/>
              <a:gd name="connsiteY166" fmla="*/ 3848431 h 6056768"/>
              <a:gd name="connsiteX167" fmla="*/ 2855221 w 7045981"/>
              <a:gd name="connsiteY167" fmla="*/ 3745064 h 6056768"/>
              <a:gd name="connsiteX168" fmla="*/ 2844442 w 7045981"/>
              <a:gd name="connsiteY168" fmla="*/ 3414670 h 6056768"/>
              <a:gd name="connsiteX169" fmla="*/ 2879075 w 7045981"/>
              <a:gd name="connsiteY169" fmla="*/ 3315694 h 6056768"/>
              <a:gd name="connsiteX170" fmla="*/ 2898715 w 7045981"/>
              <a:gd name="connsiteY170" fmla="*/ 3219412 h 6056768"/>
              <a:gd name="connsiteX171" fmla="*/ 2728882 w 7045981"/>
              <a:gd name="connsiteY171" fmla="*/ 3266723 h 6056768"/>
              <a:gd name="connsiteX172" fmla="*/ 2571486 w 7045981"/>
              <a:gd name="connsiteY172" fmla="*/ 3332784 h 6056768"/>
              <a:gd name="connsiteX173" fmla="*/ 2572950 w 7045981"/>
              <a:gd name="connsiteY173" fmla="*/ 3423037 h 6056768"/>
              <a:gd name="connsiteX174" fmla="*/ 2579589 w 7045981"/>
              <a:gd name="connsiteY174" fmla="*/ 3582031 h 6056768"/>
              <a:gd name="connsiteX175" fmla="*/ 2462624 w 7045981"/>
              <a:gd name="connsiteY175" fmla="*/ 3824071 h 6056768"/>
              <a:gd name="connsiteX176" fmla="*/ 2394046 w 7045981"/>
              <a:gd name="connsiteY176" fmla="*/ 3884212 h 6056768"/>
              <a:gd name="connsiteX177" fmla="*/ 2296727 w 7045981"/>
              <a:gd name="connsiteY177" fmla="*/ 4020891 h 6056768"/>
              <a:gd name="connsiteX178" fmla="*/ 2143856 w 7045981"/>
              <a:gd name="connsiteY178" fmla="*/ 3951482 h 6056768"/>
              <a:gd name="connsiteX179" fmla="*/ 2081159 w 7045981"/>
              <a:gd name="connsiteY179" fmla="*/ 3857389 h 6056768"/>
              <a:gd name="connsiteX180" fmla="*/ 1975534 w 7045981"/>
              <a:gd name="connsiteY180" fmla="*/ 3714921 h 6056768"/>
              <a:gd name="connsiteX181" fmla="*/ 1841430 w 7045981"/>
              <a:gd name="connsiteY181" fmla="*/ 3673503 h 6056768"/>
              <a:gd name="connsiteX182" fmla="*/ 1722160 w 7045981"/>
              <a:gd name="connsiteY182" fmla="*/ 3629770 h 6056768"/>
              <a:gd name="connsiteX183" fmla="*/ 1577760 w 7045981"/>
              <a:gd name="connsiteY183" fmla="*/ 3580909 h 6056768"/>
              <a:gd name="connsiteX184" fmla="*/ 1348449 w 7045981"/>
              <a:gd name="connsiteY184" fmla="*/ 3419061 h 6056768"/>
              <a:gd name="connsiteX185" fmla="*/ 1221228 w 7045981"/>
              <a:gd name="connsiteY185" fmla="*/ 3315694 h 6056768"/>
              <a:gd name="connsiteX186" fmla="*/ 1121837 w 7045981"/>
              <a:gd name="connsiteY186" fmla="*/ 3244132 h 6056768"/>
              <a:gd name="connsiteX187" fmla="*/ 1002567 w 7045981"/>
              <a:gd name="connsiteY187" fmla="*/ 3152692 h 6056768"/>
              <a:gd name="connsiteX188" fmla="*/ 877752 w 7045981"/>
              <a:gd name="connsiteY188" fmla="*/ 3072899 h 6056768"/>
              <a:gd name="connsiteX189" fmla="*/ 792728 w 7045981"/>
              <a:gd name="connsiteY189" fmla="*/ 3027983 h 6056768"/>
              <a:gd name="connsiteX190" fmla="*/ 744150 w 7045981"/>
              <a:gd name="connsiteY190" fmla="*/ 3124863 h 6056768"/>
              <a:gd name="connsiteX191" fmla="*/ 692466 w 7045981"/>
              <a:gd name="connsiteY191" fmla="*/ 3037398 h 6056768"/>
              <a:gd name="connsiteX192" fmla="*/ 658812 w 7045981"/>
              <a:gd name="connsiteY192" fmla="*/ 2924792 h 6056768"/>
              <a:gd name="connsiteX193" fmla="*/ 454280 w 7045981"/>
              <a:gd name="connsiteY193" fmla="*/ 2793899 h 6056768"/>
              <a:gd name="connsiteX194" fmla="*/ 569814 w 7045981"/>
              <a:gd name="connsiteY194" fmla="*/ 2654944 h 6056768"/>
              <a:gd name="connsiteX195" fmla="*/ 668931 w 7045981"/>
              <a:gd name="connsiteY195" fmla="*/ 2612727 h 6056768"/>
              <a:gd name="connsiteX196" fmla="*/ 367695 w 7045981"/>
              <a:gd name="connsiteY196" fmla="*/ 2384831 h 6056768"/>
              <a:gd name="connsiteX197" fmla="*/ 386589 w 7045981"/>
              <a:gd name="connsiteY197" fmla="*/ 2243919 h 6056768"/>
              <a:gd name="connsiteX198" fmla="*/ 269757 w 7045981"/>
              <a:gd name="connsiteY198" fmla="*/ 1987464 h 6056768"/>
              <a:gd name="connsiteX199" fmla="*/ 110248 w 7045981"/>
              <a:gd name="connsiteY199" fmla="*/ 1653163 h 6056768"/>
              <a:gd name="connsiteX200" fmla="*/ 105020 w 7045981"/>
              <a:gd name="connsiteY200" fmla="*/ 1572510 h 6056768"/>
              <a:gd name="connsiteX201" fmla="*/ 333819 w 7045981"/>
              <a:gd name="connsiteY201" fmla="*/ 1361368 h 6056768"/>
              <a:gd name="connsiteX202" fmla="*/ 81057 w 7045981"/>
              <a:gd name="connsiteY202" fmla="*/ 1235825 h 6056768"/>
              <a:gd name="connsiteX203" fmla="*/ 216193 w 7045981"/>
              <a:gd name="connsiteY203" fmla="*/ 948839 h 6056768"/>
              <a:gd name="connsiteX204" fmla="*/ 143783 w 7045981"/>
              <a:gd name="connsiteY204" fmla="*/ 710023 h 6056768"/>
              <a:gd name="connsiteX205" fmla="*/ 27747 w 7045981"/>
              <a:gd name="connsiteY205" fmla="*/ 561519 h 6056768"/>
              <a:gd name="connsiteX206" fmla="*/ 0 w 7045981"/>
              <a:gd name="connsiteY206" fmla="*/ 188422 h 6056768"/>
              <a:gd name="connsiteX207" fmla="*/ 701 w 7045981"/>
              <a:gd name="connsiteY207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256650 w 7055931"/>
              <a:gd name="connsiteY138" fmla="*/ 5550010 h 6056768"/>
              <a:gd name="connsiteX139" fmla="*/ 4379895 w 7055931"/>
              <a:gd name="connsiteY139" fmla="*/ 5665304 h 6056768"/>
              <a:gd name="connsiteX140" fmla="*/ 4465861 w 7055931"/>
              <a:gd name="connsiteY140" fmla="*/ 5763437 h 6056768"/>
              <a:gd name="connsiteX141" fmla="*/ 4427603 w 7055931"/>
              <a:gd name="connsiteY141" fmla="*/ 5876014 h 6056768"/>
              <a:gd name="connsiteX142" fmla="*/ 4375327 w 7055931"/>
              <a:gd name="connsiteY142" fmla="*/ 5989773 h 6056768"/>
              <a:gd name="connsiteX143" fmla="*/ 4260111 w 7055931"/>
              <a:gd name="connsiteY143" fmla="*/ 5957703 h 6056768"/>
              <a:gd name="connsiteX144" fmla="*/ 4085696 w 7055931"/>
              <a:gd name="connsiteY144" fmla="*/ 6015162 h 6056768"/>
              <a:gd name="connsiteX145" fmla="*/ 3948908 w 7055931"/>
              <a:gd name="connsiteY145" fmla="*/ 6056768 h 6056768"/>
              <a:gd name="connsiteX146" fmla="*/ 3835230 w 7055931"/>
              <a:gd name="connsiteY146" fmla="*/ 5951551 h 6056768"/>
              <a:gd name="connsiteX147" fmla="*/ 3723299 w 7055931"/>
              <a:gd name="connsiteY147" fmla="*/ 5839422 h 6056768"/>
              <a:gd name="connsiteX148" fmla="*/ 3616570 w 7055931"/>
              <a:gd name="connsiteY148" fmla="*/ 5665304 h 6056768"/>
              <a:gd name="connsiteX149" fmla="*/ 3517178 w 7055931"/>
              <a:gd name="connsiteY149" fmla="*/ 5486400 h 6056768"/>
              <a:gd name="connsiteX150" fmla="*/ 3459442 w 7055931"/>
              <a:gd name="connsiteY150" fmla="*/ 5402694 h 6056768"/>
              <a:gd name="connsiteX151" fmla="*/ 3450344 w 7055931"/>
              <a:gd name="connsiteY151" fmla="*/ 5311709 h 6056768"/>
              <a:gd name="connsiteX152" fmla="*/ 3409836 w 7055931"/>
              <a:gd name="connsiteY152" fmla="*/ 5267739 h 6056768"/>
              <a:gd name="connsiteX153" fmla="*/ 3370079 w 7055931"/>
              <a:gd name="connsiteY153" fmla="*/ 5224007 h 6056768"/>
              <a:gd name="connsiteX154" fmla="*/ 3322965 w 7055931"/>
              <a:gd name="connsiteY154" fmla="*/ 5143386 h 6056768"/>
              <a:gd name="connsiteX155" fmla="*/ 3248012 w 7055931"/>
              <a:gd name="connsiteY155" fmla="*/ 5093616 h 6056768"/>
              <a:gd name="connsiteX156" fmla="*/ 3218332 w 7055931"/>
              <a:gd name="connsiteY156" fmla="*/ 4965965 h 6056768"/>
              <a:gd name="connsiteX157" fmla="*/ 3277472 w 7055931"/>
              <a:gd name="connsiteY157" fmla="*/ 4861333 h 6056768"/>
              <a:gd name="connsiteX158" fmla="*/ 3195150 w 7055931"/>
              <a:gd name="connsiteY158" fmla="*/ 4738978 h 6056768"/>
              <a:gd name="connsiteX159" fmla="*/ 3095502 w 7055931"/>
              <a:gd name="connsiteY159" fmla="*/ 4652067 h 6056768"/>
              <a:gd name="connsiteX160" fmla="*/ 3086404 w 7055931"/>
              <a:gd name="connsiteY160" fmla="*/ 4488293 h 6056768"/>
              <a:gd name="connsiteX161" fmla="*/ 3186488 w 7055931"/>
              <a:gd name="connsiteY161" fmla="*/ 4297225 h 6056768"/>
              <a:gd name="connsiteX162" fmla="*/ 2995419 w 7055931"/>
              <a:gd name="connsiteY162" fmla="*/ 4297226 h 6056768"/>
              <a:gd name="connsiteX163" fmla="*/ 2886236 w 7055931"/>
              <a:gd name="connsiteY163" fmla="*/ 4233536 h 6056768"/>
              <a:gd name="connsiteX164" fmla="*/ 2840516 w 7055931"/>
              <a:gd name="connsiteY164" fmla="*/ 4138362 h 6056768"/>
              <a:gd name="connsiteX165" fmla="*/ 2886236 w 7055931"/>
              <a:gd name="connsiteY165" fmla="*/ 4001524 h 6056768"/>
              <a:gd name="connsiteX166" fmla="*/ 2869147 w 7055931"/>
              <a:gd name="connsiteY166" fmla="*/ 3848431 h 6056768"/>
              <a:gd name="connsiteX167" fmla="*/ 2865171 w 7055931"/>
              <a:gd name="connsiteY167" fmla="*/ 3745064 h 6056768"/>
              <a:gd name="connsiteX168" fmla="*/ 2854392 w 7055931"/>
              <a:gd name="connsiteY168" fmla="*/ 3414670 h 6056768"/>
              <a:gd name="connsiteX169" fmla="*/ 2889025 w 7055931"/>
              <a:gd name="connsiteY169" fmla="*/ 3315694 h 6056768"/>
              <a:gd name="connsiteX170" fmla="*/ 2908665 w 7055931"/>
              <a:gd name="connsiteY170" fmla="*/ 3219412 h 6056768"/>
              <a:gd name="connsiteX171" fmla="*/ 2738832 w 7055931"/>
              <a:gd name="connsiteY171" fmla="*/ 3266723 h 6056768"/>
              <a:gd name="connsiteX172" fmla="*/ 2581436 w 7055931"/>
              <a:gd name="connsiteY172" fmla="*/ 3332784 h 6056768"/>
              <a:gd name="connsiteX173" fmla="*/ 2582900 w 7055931"/>
              <a:gd name="connsiteY173" fmla="*/ 3423037 h 6056768"/>
              <a:gd name="connsiteX174" fmla="*/ 2589539 w 7055931"/>
              <a:gd name="connsiteY174" fmla="*/ 3582031 h 6056768"/>
              <a:gd name="connsiteX175" fmla="*/ 2472574 w 7055931"/>
              <a:gd name="connsiteY175" fmla="*/ 3824071 h 6056768"/>
              <a:gd name="connsiteX176" fmla="*/ 2403996 w 7055931"/>
              <a:gd name="connsiteY176" fmla="*/ 3884212 h 6056768"/>
              <a:gd name="connsiteX177" fmla="*/ 2306677 w 7055931"/>
              <a:gd name="connsiteY177" fmla="*/ 4020891 h 6056768"/>
              <a:gd name="connsiteX178" fmla="*/ 2153806 w 7055931"/>
              <a:gd name="connsiteY178" fmla="*/ 3951482 h 6056768"/>
              <a:gd name="connsiteX179" fmla="*/ 2091109 w 7055931"/>
              <a:gd name="connsiteY179" fmla="*/ 3857389 h 6056768"/>
              <a:gd name="connsiteX180" fmla="*/ 1985484 w 7055931"/>
              <a:gd name="connsiteY180" fmla="*/ 3714921 h 6056768"/>
              <a:gd name="connsiteX181" fmla="*/ 1851380 w 7055931"/>
              <a:gd name="connsiteY181" fmla="*/ 3673503 h 6056768"/>
              <a:gd name="connsiteX182" fmla="*/ 1732110 w 7055931"/>
              <a:gd name="connsiteY182" fmla="*/ 3629770 h 6056768"/>
              <a:gd name="connsiteX183" fmla="*/ 1587710 w 7055931"/>
              <a:gd name="connsiteY183" fmla="*/ 3580909 h 6056768"/>
              <a:gd name="connsiteX184" fmla="*/ 1358399 w 7055931"/>
              <a:gd name="connsiteY184" fmla="*/ 3419061 h 6056768"/>
              <a:gd name="connsiteX185" fmla="*/ 1231178 w 7055931"/>
              <a:gd name="connsiteY185" fmla="*/ 3315694 h 6056768"/>
              <a:gd name="connsiteX186" fmla="*/ 1131787 w 7055931"/>
              <a:gd name="connsiteY186" fmla="*/ 3244132 h 6056768"/>
              <a:gd name="connsiteX187" fmla="*/ 1012517 w 7055931"/>
              <a:gd name="connsiteY187" fmla="*/ 3152692 h 6056768"/>
              <a:gd name="connsiteX188" fmla="*/ 887702 w 7055931"/>
              <a:gd name="connsiteY188" fmla="*/ 3072899 h 6056768"/>
              <a:gd name="connsiteX189" fmla="*/ 802678 w 7055931"/>
              <a:gd name="connsiteY189" fmla="*/ 3027983 h 6056768"/>
              <a:gd name="connsiteX190" fmla="*/ 754100 w 7055931"/>
              <a:gd name="connsiteY190" fmla="*/ 3124863 h 6056768"/>
              <a:gd name="connsiteX191" fmla="*/ 702416 w 7055931"/>
              <a:gd name="connsiteY191" fmla="*/ 3037398 h 6056768"/>
              <a:gd name="connsiteX192" fmla="*/ 668762 w 7055931"/>
              <a:gd name="connsiteY192" fmla="*/ 2924792 h 6056768"/>
              <a:gd name="connsiteX193" fmla="*/ 464230 w 7055931"/>
              <a:gd name="connsiteY193" fmla="*/ 2793899 h 6056768"/>
              <a:gd name="connsiteX194" fmla="*/ 579764 w 7055931"/>
              <a:gd name="connsiteY194" fmla="*/ 2654944 h 6056768"/>
              <a:gd name="connsiteX195" fmla="*/ 678881 w 7055931"/>
              <a:gd name="connsiteY195" fmla="*/ 2612727 h 6056768"/>
              <a:gd name="connsiteX196" fmla="*/ 377645 w 7055931"/>
              <a:gd name="connsiteY196" fmla="*/ 2384831 h 6056768"/>
              <a:gd name="connsiteX197" fmla="*/ 396539 w 7055931"/>
              <a:gd name="connsiteY197" fmla="*/ 2243919 h 6056768"/>
              <a:gd name="connsiteX198" fmla="*/ 279707 w 7055931"/>
              <a:gd name="connsiteY198" fmla="*/ 1987464 h 6056768"/>
              <a:gd name="connsiteX199" fmla="*/ 120198 w 7055931"/>
              <a:gd name="connsiteY199" fmla="*/ 1653163 h 6056768"/>
              <a:gd name="connsiteX200" fmla="*/ 114970 w 7055931"/>
              <a:gd name="connsiteY200" fmla="*/ 1572510 h 6056768"/>
              <a:gd name="connsiteX201" fmla="*/ 343769 w 7055931"/>
              <a:gd name="connsiteY201" fmla="*/ 1361368 h 6056768"/>
              <a:gd name="connsiteX202" fmla="*/ 91007 w 7055931"/>
              <a:gd name="connsiteY202" fmla="*/ 1235825 h 6056768"/>
              <a:gd name="connsiteX203" fmla="*/ 226143 w 7055931"/>
              <a:gd name="connsiteY203" fmla="*/ 948839 h 6056768"/>
              <a:gd name="connsiteX204" fmla="*/ 153733 w 7055931"/>
              <a:gd name="connsiteY204" fmla="*/ 710023 h 6056768"/>
              <a:gd name="connsiteX205" fmla="*/ 37697 w 7055931"/>
              <a:gd name="connsiteY205" fmla="*/ 561519 h 6056768"/>
              <a:gd name="connsiteX206" fmla="*/ 9950 w 7055931"/>
              <a:gd name="connsiteY206" fmla="*/ 188422 h 6056768"/>
              <a:gd name="connsiteX207" fmla="*/ 6677 w 7055931"/>
              <a:gd name="connsiteY207" fmla="*/ 87464 h 6056768"/>
              <a:gd name="connsiteX208" fmla="*/ 10651 w 7055931"/>
              <a:gd name="connsiteY208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256650 w 7055931"/>
              <a:gd name="connsiteY138" fmla="*/ 5550010 h 6056768"/>
              <a:gd name="connsiteX139" fmla="*/ 4379895 w 7055931"/>
              <a:gd name="connsiteY139" fmla="*/ 5665304 h 6056768"/>
              <a:gd name="connsiteX140" fmla="*/ 4465861 w 7055931"/>
              <a:gd name="connsiteY140" fmla="*/ 5763437 h 6056768"/>
              <a:gd name="connsiteX141" fmla="*/ 4427603 w 7055931"/>
              <a:gd name="connsiteY141" fmla="*/ 5876014 h 6056768"/>
              <a:gd name="connsiteX142" fmla="*/ 4375327 w 7055931"/>
              <a:gd name="connsiteY142" fmla="*/ 5989773 h 6056768"/>
              <a:gd name="connsiteX143" fmla="*/ 4260111 w 7055931"/>
              <a:gd name="connsiteY143" fmla="*/ 5957703 h 6056768"/>
              <a:gd name="connsiteX144" fmla="*/ 4085696 w 7055931"/>
              <a:gd name="connsiteY144" fmla="*/ 6015162 h 6056768"/>
              <a:gd name="connsiteX145" fmla="*/ 3948908 w 7055931"/>
              <a:gd name="connsiteY145" fmla="*/ 6056768 h 6056768"/>
              <a:gd name="connsiteX146" fmla="*/ 3835230 w 7055931"/>
              <a:gd name="connsiteY146" fmla="*/ 5951551 h 6056768"/>
              <a:gd name="connsiteX147" fmla="*/ 3723299 w 7055931"/>
              <a:gd name="connsiteY147" fmla="*/ 5839422 h 6056768"/>
              <a:gd name="connsiteX148" fmla="*/ 3616570 w 7055931"/>
              <a:gd name="connsiteY148" fmla="*/ 5665304 h 6056768"/>
              <a:gd name="connsiteX149" fmla="*/ 3517178 w 7055931"/>
              <a:gd name="connsiteY149" fmla="*/ 5486400 h 6056768"/>
              <a:gd name="connsiteX150" fmla="*/ 3459442 w 7055931"/>
              <a:gd name="connsiteY150" fmla="*/ 5402694 h 6056768"/>
              <a:gd name="connsiteX151" fmla="*/ 3450344 w 7055931"/>
              <a:gd name="connsiteY151" fmla="*/ 5311709 h 6056768"/>
              <a:gd name="connsiteX152" fmla="*/ 3409836 w 7055931"/>
              <a:gd name="connsiteY152" fmla="*/ 5267739 h 6056768"/>
              <a:gd name="connsiteX153" fmla="*/ 3370079 w 7055931"/>
              <a:gd name="connsiteY153" fmla="*/ 5224007 h 6056768"/>
              <a:gd name="connsiteX154" fmla="*/ 3322965 w 7055931"/>
              <a:gd name="connsiteY154" fmla="*/ 5143386 h 6056768"/>
              <a:gd name="connsiteX155" fmla="*/ 3248012 w 7055931"/>
              <a:gd name="connsiteY155" fmla="*/ 5093616 h 6056768"/>
              <a:gd name="connsiteX156" fmla="*/ 3218332 w 7055931"/>
              <a:gd name="connsiteY156" fmla="*/ 4965965 h 6056768"/>
              <a:gd name="connsiteX157" fmla="*/ 3277472 w 7055931"/>
              <a:gd name="connsiteY157" fmla="*/ 4861333 h 6056768"/>
              <a:gd name="connsiteX158" fmla="*/ 3195150 w 7055931"/>
              <a:gd name="connsiteY158" fmla="*/ 4738978 h 6056768"/>
              <a:gd name="connsiteX159" fmla="*/ 3095502 w 7055931"/>
              <a:gd name="connsiteY159" fmla="*/ 4652067 h 6056768"/>
              <a:gd name="connsiteX160" fmla="*/ 3086404 w 7055931"/>
              <a:gd name="connsiteY160" fmla="*/ 4488293 h 6056768"/>
              <a:gd name="connsiteX161" fmla="*/ 3186488 w 7055931"/>
              <a:gd name="connsiteY161" fmla="*/ 4297225 h 6056768"/>
              <a:gd name="connsiteX162" fmla="*/ 2995419 w 7055931"/>
              <a:gd name="connsiteY162" fmla="*/ 4297226 h 6056768"/>
              <a:gd name="connsiteX163" fmla="*/ 2886236 w 7055931"/>
              <a:gd name="connsiteY163" fmla="*/ 4233536 h 6056768"/>
              <a:gd name="connsiteX164" fmla="*/ 2840516 w 7055931"/>
              <a:gd name="connsiteY164" fmla="*/ 4138362 h 6056768"/>
              <a:gd name="connsiteX165" fmla="*/ 2886236 w 7055931"/>
              <a:gd name="connsiteY165" fmla="*/ 4001524 h 6056768"/>
              <a:gd name="connsiteX166" fmla="*/ 2869147 w 7055931"/>
              <a:gd name="connsiteY166" fmla="*/ 3848431 h 6056768"/>
              <a:gd name="connsiteX167" fmla="*/ 2865171 w 7055931"/>
              <a:gd name="connsiteY167" fmla="*/ 3745064 h 6056768"/>
              <a:gd name="connsiteX168" fmla="*/ 2854392 w 7055931"/>
              <a:gd name="connsiteY168" fmla="*/ 3414670 h 6056768"/>
              <a:gd name="connsiteX169" fmla="*/ 2889025 w 7055931"/>
              <a:gd name="connsiteY169" fmla="*/ 3315694 h 6056768"/>
              <a:gd name="connsiteX170" fmla="*/ 2908665 w 7055931"/>
              <a:gd name="connsiteY170" fmla="*/ 3219412 h 6056768"/>
              <a:gd name="connsiteX171" fmla="*/ 2738832 w 7055931"/>
              <a:gd name="connsiteY171" fmla="*/ 3266723 h 6056768"/>
              <a:gd name="connsiteX172" fmla="*/ 2581436 w 7055931"/>
              <a:gd name="connsiteY172" fmla="*/ 3332784 h 6056768"/>
              <a:gd name="connsiteX173" fmla="*/ 2582900 w 7055931"/>
              <a:gd name="connsiteY173" fmla="*/ 3423037 h 6056768"/>
              <a:gd name="connsiteX174" fmla="*/ 2589539 w 7055931"/>
              <a:gd name="connsiteY174" fmla="*/ 3582031 h 6056768"/>
              <a:gd name="connsiteX175" fmla="*/ 2472574 w 7055931"/>
              <a:gd name="connsiteY175" fmla="*/ 3824071 h 6056768"/>
              <a:gd name="connsiteX176" fmla="*/ 2403996 w 7055931"/>
              <a:gd name="connsiteY176" fmla="*/ 3884212 h 6056768"/>
              <a:gd name="connsiteX177" fmla="*/ 2306677 w 7055931"/>
              <a:gd name="connsiteY177" fmla="*/ 4020891 h 6056768"/>
              <a:gd name="connsiteX178" fmla="*/ 2153806 w 7055931"/>
              <a:gd name="connsiteY178" fmla="*/ 3951482 h 6056768"/>
              <a:gd name="connsiteX179" fmla="*/ 2091109 w 7055931"/>
              <a:gd name="connsiteY179" fmla="*/ 3857389 h 6056768"/>
              <a:gd name="connsiteX180" fmla="*/ 1985484 w 7055931"/>
              <a:gd name="connsiteY180" fmla="*/ 3714921 h 6056768"/>
              <a:gd name="connsiteX181" fmla="*/ 1851380 w 7055931"/>
              <a:gd name="connsiteY181" fmla="*/ 3673503 h 6056768"/>
              <a:gd name="connsiteX182" fmla="*/ 1732110 w 7055931"/>
              <a:gd name="connsiteY182" fmla="*/ 3629770 h 6056768"/>
              <a:gd name="connsiteX183" fmla="*/ 1587710 w 7055931"/>
              <a:gd name="connsiteY183" fmla="*/ 3580909 h 6056768"/>
              <a:gd name="connsiteX184" fmla="*/ 1358399 w 7055931"/>
              <a:gd name="connsiteY184" fmla="*/ 3419061 h 6056768"/>
              <a:gd name="connsiteX185" fmla="*/ 1231178 w 7055931"/>
              <a:gd name="connsiteY185" fmla="*/ 3315694 h 6056768"/>
              <a:gd name="connsiteX186" fmla="*/ 1131787 w 7055931"/>
              <a:gd name="connsiteY186" fmla="*/ 3244132 h 6056768"/>
              <a:gd name="connsiteX187" fmla="*/ 1012517 w 7055931"/>
              <a:gd name="connsiteY187" fmla="*/ 3152692 h 6056768"/>
              <a:gd name="connsiteX188" fmla="*/ 887702 w 7055931"/>
              <a:gd name="connsiteY188" fmla="*/ 3072899 h 6056768"/>
              <a:gd name="connsiteX189" fmla="*/ 802678 w 7055931"/>
              <a:gd name="connsiteY189" fmla="*/ 3027983 h 6056768"/>
              <a:gd name="connsiteX190" fmla="*/ 754100 w 7055931"/>
              <a:gd name="connsiteY190" fmla="*/ 3124863 h 6056768"/>
              <a:gd name="connsiteX191" fmla="*/ 702416 w 7055931"/>
              <a:gd name="connsiteY191" fmla="*/ 3037398 h 6056768"/>
              <a:gd name="connsiteX192" fmla="*/ 668762 w 7055931"/>
              <a:gd name="connsiteY192" fmla="*/ 2924792 h 6056768"/>
              <a:gd name="connsiteX193" fmla="*/ 464230 w 7055931"/>
              <a:gd name="connsiteY193" fmla="*/ 2793899 h 6056768"/>
              <a:gd name="connsiteX194" fmla="*/ 579764 w 7055931"/>
              <a:gd name="connsiteY194" fmla="*/ 2654944 h 6056768"/>
              <a:gd name="connsiteX195" fmla="*/ 678881 w 7055931"/>
              <a:gd name="connsiteY195" fmla="*/ 2612727 h 6056768"/>
              <a:gd name="connsiteX196" fmla="*/ 377645 w 7055931"/>
              <a:gd name="connsiteY196" fmla="*/ 2384831 h 6056768"/>
              <a:gd name="connsiteX197" fmla="*/ 396539 w 7055931"/>
              <a:gd name="connsiteY197" fmla="*/ 2243919 h 6056768"/>
              <a:gd name="connsiteX198" fmla="*/ 279707 w 7055931"/>
              <a:gd name="connsiteY198" fmla="*/ 1987464 h 6056768"/>
              <a:gd name="connsiteX199" fmla="*/ 120198 w 7055931"/>
              <a:gd name="connsiteY199" fmla="*/ 1653163 h 6056768"/>
              <a:gd name="connsiteX200" fmla="*/ 114970 w 7055931"/>
              <a:gd name="connsiteY200" fmla="*/ 1572510 h 6056768"/>
              <a:gd name="connsiteX201" fmla="*/ 343769 w 7055931"/>
              <a:gd name="connsiteY201" fmla="*/ 1361368 h 6056768"/>
              <a:gd name="connsiteX202" fmla="*/ 91007 w 7055931"/>
              <a:gd name="connsiteY202" fmla="*/ 1235825 h 6056768"/>
              <a:gd name="connsiteX203" fmla="*/ 226143 w 7055931"/>
              <a:gd name="connsiteY203" fmla="*/ 948839 h 6056768"/>
              <a:gd name="connsiteX204" fmla="*/ 153733 w 7055931"/>
              <a:gd name="connsiteY204" fmla="*/ 710023 h 6056768"/>
              <a:gd name="connsiteX205" fmla="*/ 37697 w 7055931"/>
              <a:gd name="connsiteY205" fmla="*/ 561519 h 6056768"/>
              <a:gd name="connsiteX206" fmla="*/ 22580 w 7055931"/>
              <a:gd name="connsiteY206" fmla="*/ 381663 h 6056768"/>
              <a:gd name="connsiteX207" fmla="*/ 9950 w 7055931"/>
              <a:gd name="connsiteY207" fmla="*/ 188422 h 6056768"/>
              <a:gd name="connsiteX208" fmla="*/ 6677 w 7055931"/>
              <a:gd name="connsiteY208" fmla="*/ 87464 h 6056768"/>
              <a:gd name="connsiteX209" fmla="*/ 10651 w 7055931"/>
              <a:gd name="connsiteY209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256650 w 7055931"/>
              <a:gd name="connsiteY138" fmla="*/ 5550010 h 6056768"/>
              <a:gd name="connsiteX139" fmla="*/ 4379895 w 7055931"/>
              <a:gd name="connsiteY139" fmla="*/ 5665304 h 6056768"/>
              <a:gd name="connsiteX140" fmla="*/ 4465861 w 7055931"/>
              <a:gd name="connsiteY140" fmla="*/ 5763437 h 6056768"/>
              <a:gd name="connsiteX141" fmla="*/ 4427603 w 7055931"/>
              <a:gd name="connsiteY141" fmla="*/ 5876014 h 6056768"/>
              <a:gd name="connsiteX142" fmla="*/ 4375327 w 7055931"/>
              <a:gd name="connsiteY142" fmla="*/ 5989773 h 6056768"/>
              <a:gd name="connsiteX143" fmla="*/ 4260111 w 7055931"/>
              <a:gd name="connsiteY143" fmla="*/ 5957703 h 6056768"/>
              <a:gd name="connsiteX144" fmla="*/ 4085696 w 7055931"/>
              <a:gd name="connsiteY144" fmla="*/ 6015162 h 6056768"/>
              <a:gd name="connsiteX145" fmla="*/ 3948908 w 7055931"/>
              <a:gd name="connsiteY145" fmla="*/ 6056768 h 6056768"/>
              <a:gd name="connsiteX146" fmla="*/ 3835230 w 7055931"/>
              <a:gd name="connsiteY146" fmla="*/ 5951551 h 6056768"/>
              <a:gd name="connsiteX147" fmla="*/ 3723299 w 7055931"/>
              <a:gd name="connsiteY147" fmla="*/ 5839422 h 6056768"/>
              <a:gd name="connsiteX148" fmla="*/ 3616570 w 7055931"/>
              <a:gd name="connsiteY148" fmla="*/ 5665304 h 6056768"/>
              <a:gd name="connsiteX149" fmla="*/ 3517178 w 7055931"/>
              <a:gd name="connsiteY149" fmla="*/ 5486400 h 6056768"/>
              <a:gd name="connsiteX150" fmla="*/ 3459442 w 7055931"/>
              <a:gd name="connsiteY150" fmla="*/ 5402694 h 6056768"/>
              <a:gd name="connsiteX151" fmla="*/ 3450344 w 7055931"/>
              <a:gd name="connsiteY151" fmla="*/ 5311709 h 6056768"/>
              <a:gd name="connsiteX152" fmla="*/ 3409836 w 7055931"/>
              <a:gd name="connsiteY152" fmla="*/ 5267739 h 6056768"/>
              <a:gd name="connsiteX153" fmla="*/ 3370079 w 7055931"/>
              <a:gd name="connsiteY153" fmla="*/ 5224007 h 6056768"/>
              <a:gd name="connsiteX154" fmla="*/ 3322965 w 7055931"/>
              <a:gd name="connsiteY154" fmla="*/ 5143386 h 6056768"/>
              <a:gd name="connsiteX155" fmla="*/ 3248012 w 7055931"/>
              <a:gd name="connsiteY155" fmla="*/ 5093616 h 6056768"/>
              <a:gd name="connsiteX156" fmla="*/ 3218332 w 7055931"/>
              <a:gd name="connsiteY156" fmla="*/ 4965965 h 6056768"/>
              <a:gd name="connsiteX157" fmla="*/ 3277472 w 7055931"/>
              <a:gd name="connsiteY157" fmla="*/ 4861333 h 6056768"/>
              <a:gd name="connsiteX158" fmla="*/ 3195150 w 7055931"/>
              <a:gd name="connsiteY158" fmla="*/ 4738978 h 6056768"/>
              <a:gd name="connsiteX159" fmla="*/ 3095502 w 7055931"/>
              <a:gd name="connsiteY159" fmla="*/ 4652067 h 6056768"/>
              <a:gd name="connsiteX160" fmla="*/ 3086404 w 7055931"/>
              <a:gd name="connsiteY160" fmla="*/ 4488293 h 6056768"/>
              <a:gd name="connsiteX161" fmla="*/ 3186488 w 7055931"/>
              <a:gd name="connsiteY161" fmla="*/ 4297225 h 6056768"/>
              <a:gd name="connsiteX162" fmla="*/ 2995419 w 7055931"/>
              <a:gd name="connsiteY162" fmla="*/ 4297226 h 6056768"/>
              <a:gd name="connsiteX163" fmla="*/ 2886236 w 7055931"/>
              <a:gd name="connsiteY163" fmla="*/ 4233536 h 6056768"/>
              <a:gd name="connsiteX164" fmla="*/ 2840516 w 7055931"/>
              <a:gd name="connsiteY164" fmla="*/ 4138362 h 6056768"/>
              <a:gd name="connsiteX165" fmla="*/ 2886236 w 7055931"/>
              <a:gd name="connsiteY165" fmla="*/ 4001524 h 6056768"/>
              <a:gd name="connsiteX166" fmla="*/ 2869147 w 7055931"/>
              <a:gd name="connsiteY166" fmla="*/ 3848431 h 6056768"/>
              <a:gd name="connsiteX167" fmla="*/ 2865171 w 7055931"/>
              <a:gd name="connsiteY167" fmla="*/ 3745064 h 6056768"/>
              <a:gd name="connsiteX168" fmla="*/ 2854392 w 7055931"/>
              <a:gd name="connsiteY168" fmla="*/ 3414670 h 6056768"/>
              <a:gd name="connsiteX169" fmla="*/ 2889025 w 7055931"/>
              <a:gd name="connsiteY169" fmla="*/ 3315694 h 6056768"/>
              <a:gd name="connsiteX170" fmla="*/ 2908665 w 7055931"/>
              <a:gd name="connsiteY170" fmla="*/ 3219412 h 6056768"/>
              <a:gd name="connsiteX171" fmla="*/ 2738832 w 7055931"/>
              <a:gd name="connsiteY171" fmla="*/ 3266723 h 6056768"/>
              <a:gd name="connsiteX172" fmla="*/ 2581436 w 7055931"/>
              <a:gd name="connsiteY172" fmla="*/ 3332784 h 6056768"/>
              <a:gd name="connsiteX173" fmla="*/ 2582900 w 7055931"/>
              <a:gd name="connsiteY173" fmla="*/ 3423037 h 6056768"/>
              <a:gd name="connsiteX174" fmla="*/ 2589539 w 7055931"/>
              <a:gd name="connsiteY174" fmla="*/ 3582031 h 6056768"/>
              <a:gd name="connsiteX175" fmla="*/ 2472574 w 7055931"/>
              <a:gd name="connsiteY175" fmla="*/ 3824071 h 6056768"/>
              <a:gd name="connsiteX176" fmla="*/ 2403996 w 7055931"/>
              <a:gd name="connsiteY176" fmla="*/ 3884212 h 6056768"/>
              <a:gd name="connsiteX177" fmla="*/ 2306677 w 7055931"/>
              <a:gd name="connsiteY177" fmla="*/ 4020891 h 6056768"/>
              <a:gd name="connsiteX178" fmla="*/ 2153806 w 7055931"/>
              <a:gd name="connsiteY178" fmla="*/ 3951482 h 6056768"/>
              <a:gd name="connsiteX179" fmla="*/ 2091109 w 7055931"/>
              <a:gd name="connsiteY179" fmla="*/ 3857389 h 6056768"/>
              <a:gd name="connsiteX180" fmla="*/ 1985484 w 7055931"/>
              <a:gd name="connsiteY180" fmla="*/ 3714921 h 6056768"/>
              <a:gd name="connsiteX181" fmla="*/ 1851380 w 7055931"/>
              <a:gd name="connsiteY181" fmla="*/ 3673503 h 6056768"/>
              <a:gd name="connsiteX182" fmla="*/ 1732110 w 7055931"/>
              <a:gd name="connsiteY182" fmla="*/ 3629770 h 6056768"/>
              <a:gd name="connsiteX183" fmla="*/ 1587710 w 7055931"/>
              <a:gd name="connsiteY183" fmla="*/ 3580909 h 6056768"/>
              <a:gd name="connsiteX184" fmla="*/ 1358399 w 7055931"/>
              <a:gd name="connsiteY184" fmla="*/ 3419061 h 6056768"/>
              <a:gd name="connsiteX185" fmla="*/ 1231178 w 7055931"/>
              <a:gd name="connsiteY185" fmla="*/ 3315694 h 6056768"/>
              <a:gd name="connsiteX186" fmla="*/ 1131787 w 7055931"/>
              <a:gd name="connsiteY186" fmla="*/ 3244132 h 6056768"/>
              <a:gd name="connsiteX187" fmla="*/ 1012517 w 7055931"/>
              <a:gd name="connsiteY187" fmla="*/ 3152692 h 6056768"/>
              <a:gd name="connsiteX188" fmla="*/ 887702 w 7055931"/>
              <a:gd name="connsiteY188" fmla="*/ 3072899 h 6056768"/>
              <a:gd name="connsiteX189" fmla="*/ 802678 w 7055931"/>
              <a:gd name="connsiteY189" fmla="*/ 3027983 h 6056768"/>
              <a:gd name="connsiteX190" fmla="*/ 754100 w 7055931"/>
              <a:gd name="connsiteY190" fmla="*/ 3124863 h 6056768"/>
              <a:gd name="connsiteX191" fmla="*/ 702416 w 7055931"/>
              <a:gd name="connsiteY191" fmla="*/ 3037398 h 6056768"/>
              <a:gd name="connsiteX192" fmla="*/ 668762 w 7055931"/>
              <a:gd name="connsiteY192" fmla="*/ 2924792 h 6056768"/>
              <a:gd name="connsiteX193" fmla="*/ 464230 w 7055931"/>
              <a:gd name="connsiteY193" fmla="*/ 2793899 h 6056768"/>
              <a:gd name="connsiteX194" fmla="*/ 579764 w 7055931"/>
              <a:gd name="connsiteY194" fmla="*/ 2654944 h 6056768"/>
              <a:gd name="connsiteX195" fmla="*/ 678881 w 7055931"/>
              <a:gd name="connsiteY195" fmla="*/ 2612727 h 6056768"/>
              <a:gd name="connsiteX196" fmla="*/ 377645 w 7055931"/>
              <a:gd name="connsiteY196" fmla="*/ 2384831 h 6056768"/>
              <a:gd name="connsiteX197" fmla="*/ 396539 w 7055931"/>
              <a:gd name="connsiteY197" fmla="*/ 2243919 h 6056768"/>
              <a:gd name="connsiteX198" fmla="*/ 279707 w 7055931"/>
              <a:gd name="connsiteY198" fmla="*/ 1987464 h 6056768"/>
              <a:gd name="connsiteX199" fmla="*/ 120198 w 7055931"/>
              <a:gd name="connsiteY199" fmla="*/ 1653163 h 6056768"/>
              <a:gd name="connsiteX200" fmla="*/ 114970 w 7055931"/>
              <a:gd name="connsiteY200" fmla="*/ 1572510 h 6056768"/>
              <a:gd name="connsiteX201" fmla="*/ 343769 w 7055931"/>
              <a:gd name="connsiteY201" fmla="*/ 1361368 h 6056768"/>
              <a:gd name="connsiteX202" fmla="*/ 91007 w 7055931"/>
              <a:gd name="connsiteY202" fmla="*/ 1235825 h 6056768"/>
              <a:gd name="connsiteX203" fmla="*/ 226143 w 7055931"/>
              <a:gd name="connsiteY203" fmla="*/ 948839 h 6056768"/>
              <a:gd name="connsiteX204" fmla="*/ 189557 w 7055931"/>
              <a:gd name="connsiteY204" fmla="*/ 834887 h 6056768"/>
              <a:gd name="connsiteX205" fmla="*/ 153733 w 7055931"/>
              <a:gd name="connsiteY205" fmla="*/ 710023 h 6056768"/>
              <a:gd name="connsiteX206" fmla="*/ 37697 w 7055931"/>
              <a:gd name="connsiteY206" fmla="*/ 561519 h 6056768"/>
              <a:gd name="connsiteX207" fmla="*/ 22580 w 7055931"/>
              <a:gd name="connsiteY207" fmla="*/ 381663 h 6056768"/>
              <a:gd name="connsiteX208" fmla="*/ 9950 w 7055931"/>
              <a:gd name="connsiteY208" fmla="*/ 188422 h 6056768"/>
              <a:gd name="connsiteX209" fmla="*/ 6677 w 7055931"/>
              <a:gd name="connsiteY209" fmla="*/ 87464 h 6056768"/>
              <a:gd name="connsiteX210" fmla="*/ 10651 w 7055931"/>
              <a:gd name="connsiteY210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256650 w 7055931"/>
              <a:gd name="connsiteY138" fmla="*/ 5550010 h 6056768"/>
              <a:gd name="connsiteX139" fmla="*/ 4379895 w 7055931"/>
              <a:gd name="connsiteY139" fmla="*/ 5665304 h 6056768"/>
              <a:gd name="connsiteX140" fmla="*/ 4465861 w 7055931"/>
              <a:gd name="connsiteY140" fmla="*/ 5763437 h 6056768"/>
              <a:gd name="connsiteX141" fmla="*/ 4427603 w 7055931"/>
              <a:gd name="connsiteY141" fmla="*/ 5876014 h 6056768"/>
              <a:gd name="connsiteX142" fmla="*/ 4375327 w 7055931"/>
              <a:gd name="connsiteY142" fmla="*/ 5989773 h 6056768"/>
              <a:gd name="connsiteX143" fmla="*/ 4260111 w 7055931"/>
              <a:gd name="connsiteY143" fmla="*/ 5957703 h 6056768"/>
              <a:gd name="connsiteX144" fmla="*/ 4085696 w 7055931"/>
              <a:gd name="connsiteY144" fmla="*/ 6015162 h 6056768"/>
              <a:gd name="connsiteX145" fmla="*/ 3948908 w 7055931"/>
              <a:gd name="connsiteY145" fmla="*/ 6056768 h 6056768"/>
              <a:gd name="connsiteX146" fmla="*/ 3835230 w 7055931"/>
              <a:gd name="connsiteY146" fmla="*/ 5951551 h 6056768"/>
              <a:gd name="connsiteX147" fmla="*/ 3723299 w 7055931"/>
              <a:gd name="connsiteY147" fmla="*/ 5839422 h 6056768"/>
              <a:gd name="connsiteX148" fmla="*/ 3616570 w 7055931"/>
              <a:gd name="connsiteY148" fmla="*/ 5665304 h 6056768"/>
              <a:gd name="connsiteX149" fmla="*/ 3517178 w 7055931"/>
              <a:gd name="connsiteY149" fmla="*/ 5486400 h 6056768"/>
              <a:gd name="connsiteX150" fmla="*/ 3459442 w 7055931"/>
              <a:gd name="connsiteY150" fmla="*/ 5402694 h 6056768"/>
              <a:gd name="connsiteX151" fmla="*/ 3450344 w 7055931"/>
              <a:gd name="connsiteY151" fmla="*/ 5311709 h 6056768"/>
              <a:gd name="connsiteX152" fmla="*/ 3409836 w 7055931"/>
              <a:gd name="connsiteY152" fmla="*/ 5267739 h 6056768"/>
              <a:gd name="connsiteX153" fmla="*/ 3370079 w 7055931"/>
              <a:gd name="connsiteY153" fmla="*/ 5224007 h 6056768"/>
              <a:gd name="connsiteX154" fmla="*/ 3322965 w 7055931"/>
              <a:gd name="connsiteY154" fmla="*/ 5143386 h 6056768"/>
              <a:gd name="connsiteX155" fmla="*/ 3248012 w 7055931"/>
              <a:gd name="connsiteY155" fmla="*/ 5093616 h 6056768"/>
              <a:gd name="connsiteX156" fmla="*/ 3218332 w 7055931"/>
              <a:gd name="connsiteY156" fmla="*/ 4965965 h 6056768"/>
              <a:gd name="connsiteX157" fmla="*/ 3277472 w 7055931"/>
              <a:gd name="connsiteY157" fmla="*/ 4861333 h 6056768"/>
              <a:gd name="connsiteX158" fmla="*/ 3195150 w 7055931"/>
              <a:gd name="connsiteY158" fmla="*/ 4738978 h 6056768"/>
              <a:gd name="connsiteX159" fmla="*/ 3095502 w 7055931"/>
              <a:gd name="connsiteY159" fmla="*/ 4652067 h 6056768"/>
              <a:gd name="connsiteX160" fmla="*/ 3086404 w 7055931"/>
              <a:gd name="connsiteY160" fmla="*/ 4488293 h 6056768"/>
              <a:gd name="connsiteX161" fmla="*/ 3186488 w 7055931"/>
              <a:gd name="connsiteY161" fmla="*/ 4297225 h 6056768"/>
              <a:gd name="connsiteX162" fmla="*/ 2995419 w 7055931"/>
              <a:gd name="connsiteY162" fmla="*/ 4297226 h 6056768"/>
              <a:gd name="connsiteX163" fmla="*/ 2886236 w 7055931"/>
              <a:gd name="connsiteY163" fmla="*/ 4233536 h 6056768"/>
              <a:gd name="connsiteX164" fmla="*/ 2840516 w 7055931"/>
              <a:gd name="connsiteY164" fmla="*/ 4138362 h 6056768"/>
              <a:gd name="connsiteX165" fmla="*/ 2886236 w 7055931"/>
              <a:gd name="connsiteY165" fmla="*/ 4001524 h 6056768"/>
              <a:gd name="connsiteX166" fmla="*/ 2869147 w 7055931"/>
              <a:gd name="connsiteY166" fmla="*/ 3848431 h 6056768"/>
              <a:gd name="connsiteX167" fmla="*/ 2865171 w 7055931"/>
              <a:gd name="connsiteY167" fmla="*/ 3745064 h 6056768"/>
              <a:gd name="connsiteX168" fmla="*/ 2854392 w 7055931"/>
              <a:gd name="connsiteY168" fmla="*/ 3414670 h 6056768"/>
              <a:gd name="connsiteX169" fmla="*/ 2889025 w 7055931"/>
              <a:gd name="connsiteY169" fmla="*/ 3315694 h 6056768"/>
              <a:gd name="connsiteX170" fmla="*/ 2908665 w 7055931"/>
              <a:gd name="connsiteY170" fmla="*/ 3219412 h 6056768"/>
              <a:gd name="connsiteX171" fmla="*/ 2738832 w 7055931"/>
              <a:gd name="connsiteY171" fmla="*/ 3266723 h 6056768"/>
              <a:gd name="connsiteX172" fmla="*/ 2581436 w 7055931"/>
              <a:gd name="connsiteY172" fmla="*/ 3332784 h 6056768"/>
              <a:gd name="connsiteX173" fmla="*/ 2582900 w 7055931"/>
              <a:gd name="connsiteY173" fmla="*/ 3423037 h 6056768"/>
              <a:gd name="connsiteX174" fmla="*/ 2589539 w 7055931"/>
              <a:gd name="connsiteY174" fmla="*/ 3582031 h 6056768"/>
              <a:gd name="connsiteX175" fmla="*/ 2472574 w 7055931"/>
              <a:gd name="connsiteY175" fmla="*/ 3824071 h 6056768"/>
              <a:gd name="connsiteX176" fmla="*/ 2403996 w 7055931"/>
              <a:gd name="connsiteY176" fmla="*/ 3884212 h 6056768"/>
              <a:gd name="connsiteX177" fmla="*/ 2306677 w 7055931"/>
              <a:gd name="connsiteY177" fmla="*/ 4020891 h 6056768"/>
              <a:gd name="connsiteX178" fmla="*/ 2153806 w 7055931"/>
              <a:gd name="connsiteY178" fmla="*/ 3951482 h 6056768"/>
              <a:gd name="connsiteX179" fmla="*/ 2091109 w 7055931"/>
              <a:gd name="connsiteY179" fmla="*/ 3857389 h 6056768"/>
              <a:gd name="connsiteX180" fmla="*/ 1985484 w 7055931"/>
              <a:gd name="connsiteY180" fmla="*/ 3714921 h 6056768"/>
              <a:gd name="connsiteX181" fmla="*/ 1851380 w 7055931"/>
              <a:gd name="connsiteY181" fmla="*/ 3673503 h 6056768"/>
              <a:gd name="connsiteX182" fmla="*/ 1732110 w 7055931"/>
              <a:gd name="connsiteY182" fmla="*/ 3629770 h 6056768"/>
              <a:gd name="connsiteX183" fmla="*/ 1587710 w 7055931"/>
              <a:gd name="connsiteY183" fmla="*/ 3580909 h 6056768"/>
              <a:gd name="connsiteX184" fmla="*/ 1358399 w 7055931"/>
              <a:gd name="connsiteY184" fmla="*/ 3419061 h 6056768"/>
              <a:gd name="connsiteX185" fmla="*/ 1231178 w 7055931"/>
              <a:gd name="connsiteY185" fmla="*/ 3315694 h 6056768"/>
              <a:gd name="connsiteX186" fmla="*/ 1131787 w 7055931"/>
              <a:gd name="connsiteY186" fmla="*/ 3244132 h 6056768"/>
              <a:gd name="connsiteX187" fmla="*/ 1012517 w 7055931"/>
              <a:gd name="connsiteY187" fmla="*/ 3152692 h 6056768"/>
              <a:gd name="connsiteX188" fmla="*/ 887702 w 7055931"/>
              <a:gd name="connsiteY188" fmla="*/ 3072899 h 6056768"/>
              <a:gd name="connsiteX189" fmla="*/ 802678 w 7055931"/>
              <a:gd name="connsiteY189" fmla="*/ 3027983 h 6056768"/>
              <a:gd name="connsiteX190" fmla="*/ 754100 w 7055931"/>
              <a:gd name="connsiteY190" fmla="*/ 3124863 h 6056768"/>
              <a:gd name="connsiteX191" fmla="*/ 702416 w 7055931"/>
              <a:gd name="connsiteY191" fmla="*/ 3037398 h 6056768"/>
              <a:gd name="connsiteX192" fmla="*/ 668762 w 7055931"/>
              <a:gd name="connsiteY192" fmla="*/ 2924792 h 6056768"/>
              <a:gd name="connsiteX193" fmla="*/ 464230 w 7055931"/>
              <a:gd name="connsiteY193" fmla="*/ 2793899 h 6056768"/>
              <a:gd name="connsiteX194" fmla="*/ 579764 w 7055931"/>
              <a:gd name="connsiteY194" fmla="*/ 2654944 h 6056768"/>
              <a:gd name="connsiteX195" fmla="*/ 678881 w 7055931"/>
              <a:gd name="connsiteY195" fmla="*/ 2612727 h 6056768"/>
              <a:gd name="connsiteX196" fmla="*/ 377645 w 7055931"/>
              <a:gd name="connsiteY196" fmla="*/ 2384831 h 6056768"/>
              <a:gd name="connsiteX197" fmla="*/ 396539 w 7055931"/>
              <a:gd name="connsiteY197" fmla="*/ 2243919 h 6056768"/>
              <a:gd name="connsiteX198" fmla="*/ 279707 w 7055931"/>
              <a:gd name="connsiteY198" fmla="*/ 1987464 h 6056768"/>
              <a:gd name="connsiteX199" fmla="*/ 120198 w 7055931"/>
              <a:gd name="connsiteY199" fmla="*/ 1653163 h 6056768"/>
              <a:gd name="connsiteX200" fmla="*/ 114970 w 7055931"/>
              <a:gd name="connsiteY200" fmla="*/ 1572510 h 6056768"/>
              <a:gd name="connsiteX201" fmla="*/ 343769 w 7055931"/>
              <a:gd name="connsiteY201" fmla="*/ 1361368 h 6056768"/>
              <a:gd name="connsiteX202" fmla="*/ 91007 w 7055931"/>
              <a:gd name="connsiteY202" fmla="*/ 1235825 h 6056768"/>
              <a:gd name="connsiteX203" fmla="*/ 165703 w 7055931"/>
              <a:gd name="connsiteY203" fmla="*/ 1081377 h 6056768"/>
              <a:gd name="connsiteX204" fmla="*/ 226143 w 7055931"/>
              <a:gd name="connsiteY204" fmla="*/ 948839 h 6056768"/>
              <a:gd name="connsiteX205" fmla="*/ 189557 w 7055931"/>
              <a:gd name="connsiteY205" fmla="*/ 834887 h 6056768"/>
              <a:gd name="connsiteX206" fmla="*/ 153733 w 7055931"/>
              <a:gd name="connsiteY206" fmla="*/ 710023 h 6056768"/>
              <a:gd name="connsiteX207" fmla="*/ 37697 w 7055931"/>
              <a:gd name="connsiteY207" fmla="*/ 561519 h 6056768"/>
              <a:gd name="connsiteX208" fmla="*/ 22580 w 7055931"/>
              <a:gd name="connsiteY208" fmla="*/ 381663 h 6056768"/>
              <a:gd name="connsiteX209" fmla="*/ 9950 w 7055931"/>
              <a:gd name="connsiteY209" fmla="*/ 188422 h 6056768"/>
              <a:gd name="connsiteX210" fmla="*/ 6677 w 7055931"/>
              <a:gd name="connsiteY210" fmla="*/ 87464 h 6056768"/>
              <a:gd name="connsiteX211" fmla="*/ 10651 w 7055931"/>
              <a:gd name="connsiteY211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256650 w 7055931"/>
              <a:gd name="connsiteY138" fmla="*/ 5550010 h 6056768"/>
              <a:gd name="connsiteX139" fmla="*/ 4379895 w 7055931"/>
              <a:gd name="connsiteY139" fmla="*/ 5665304 h 6056768"/>
              <a:gd name="connsiteX140" fmla="*/ 4465861 w 7055931"/>
              <a:gd name="connsiteY140" fmla="*/ 5763437 h 6056768"/>
              <a:gd name="connsiteX141" fmla="*/ 4427603 w 7055931"/>
              <a:gd name="connsiteY141" fmla="*/ 5876014 h 6056768"/>
              <a:gd name="connsiteX142" fmla="*/ 4375327 w 7055931"/>
              <a:gd name="connsiteY142" fmla="*/ 5989773 h 6056768"/>
              <a:gd name="connsiteX143" fmla="*/ 4260111 w 7055931"/>
              <a:gd name="connsiteY143" fmla="*/ 5957703 h 6056768"/>
              <a:gd name="connsiteX144" fmla="*/ 4085696 w 7055931"/>
              <a:gd name="connsiteY144" fmla="*/ 6015162 h 6056768"/>
              <a:gd name="connsiteX145" fmla="*/ 3948908 w 7055931"/>
              <a:gd name="connsiteY145" fmla="*/ 6056768 h 6056768"/>
              <a:gd name="connsiteX146" fmla="*/ 3835230 w 7055931"/>
              <a:gd name="connsiteY146" fmla="*/ 5951551 h 6056768"/>
              <a:gd name="connsiteX147" fmla="*/ 3723299 w 7055931"/>
              <a:gd name="connsiteY147" fmla="*/ 5839422 h 6056768"/>
              <a:gd name="connsiteX148" fmla="*/ 3616570 w 7055931"/>
              <a:gd name="connsiteY148" fmla="*/ 5665304 h 6056768"/>
              <a:gd name="connsiteX149" fmla="*/ 3517178 w 7055931"/>
              <a:gd name="connsiteY149" fmla="*/ 5486400 h 6056768"/>
              <a:gd name="connsiteX150" fmla="*/ 3459442 w 7055931"/>
              <a:gd name="connsiteY150" fmla="*/ 5402694 h 6056768"/>
              <a:gd name="connsiteX151" fmla="*/ 3450344 w 7055931"/>
              <a:gd name="connsiteY151" fmla="*/ 5311709 h 6056768"/>
              <a:gd name="connsiteX152" fmla="*/ 3409836 w 7055931"/>
              <a:gd name="connsiteY152" fmla="*/ 5267739 h 6056768"/>
              <a:gd name="connsiteX153" fmla="*/ 3370079 w 7055931"/>
              <a:gd name="connsiteY153" fmla="*/ 5224007 h 6056768"/>
              <a:gd name="connsiteX154" fmla="*/ 3322965 w 7055931"/>
              <a:gd name="connsiteY154" fmla="*/ 5143386 h 6056768"/>
              <a:gd name="connsiteX155" fmla="*/ 3248012 w 7055931"/>
              <a:gd name="connsiteY155" fmla="*/ 5093616 h 6056768"/>
              <a:gd name="connsiteX156" fmla="*/ 3218332 w 7055931"/>
              <a:gd name="connsiteY156" fmla="*/ 4965965 h 6056768"/>
              <a:gd name="connsiteX157" fmla="*/ 3277472 w 7055931"/>
              <a:gd name="connsiteY157" fmla="*/ 4861333 h 6056768"/>
              <a:gd name="connsiteX158" fmla="*/ 3195150 w 7055931"/>
              <a:gd name="connsiteY158" fmla="*/ 4738978 h 6056768"/>
              <a:gd name="connsiteX159" fmla="*/ 3095502 w 7055931"/>
              <a:gd name="connsiteY159" fmla="*/ 4652067 h 6056768"/>
              <a:gd name="connsiteX160" fmla="*/ 3086404 w 7055931"/>
              <a:gd name="connsiteY160" fmla="*/ 4488293 h 6056768"/>
              <a:gd name="connsiteX161" fmla="*/ 3186488 w 7055931"/>
              <a:gd name="connsiteY161" fmla="*/ 4297225 h 6056768"/>
              <a:gd name="connsiteX162" fmla="*/ 2995419 w 7055931"/>
              <a:gd name="connsiteY162" fmla="*/ 4297226 h 6056768"/>
              <a:gd name="connsiteX163" fmla="*/ 2886236 w 7055931"/>
              <a:gd name="connsiteY163" fmla="*/ 4233536 h 6056768"/>
              <a:gd name="connsiteX164" fmla="*/ 2840516 w 7055931"/>
              <a:gd name="connsiteY164" fmla="*/ 4138362 h 6056768"/>
              <a:gd name="connsiteX165" fmla="*/ 2886236 w 7055931"/>
              <a:gd name="connsiteY165" fmla="*/ 4001524 h 6056768"/>
              <a:gd name="connsiteX166" fmla="*/ 2869147 w 7055931"/>
              <a:gd name="connsiteY166" fmla="*/ 3848431 h 6056768"/>
              <a:gd name="connsiteX167" fmla="*/ 2865171 w 7055931"/>
              <a:gd name="connsiteY167" fmla="*/ 3745064 h 6056768"/>
              <a:gd name="connsiteX168" fmla="*/ 2854392 w 7055931"/>
              <a:gd name="connsiteY168" fmla="*/ 3414670 h 6056768"/>
              <a:gd name="connsiteX169" fmla="*/ 2889025 w 7055931"/>
              <a:gd name="connsiteY169" fmla="*/ 3315694 h 6056768"/>
              <a:gd name="connsiteX170" fmla="*/ 2908665 w 7055931"/>
              <a:gd name="connsiteY170" fmla="*/ 3219412 h 6056768"/>
              <a:gd name="connsiteX171" fmla="*/ 2738832 w 7055931"/>
              <a:gd name="connsiteY171" fmla="*/ 3266723 h 6056768"/>
              <a:gd name="connsiteX172" fmla="*/ 2581436 w 7055931"/>
              <a:gd name="connsiteY172" fmla="*/ 3332784 h 6056768"/>
              <a:gd name="connsiteX173" fmla="*/ 2582900 w 7055931"/>
              <a:gd name="connsiteY173" fmla="*/ 3423037 h 6056768"/>
              <a:gd name="connsiteX174" fmla="*/ 2589539 w 7055931"/>
              <a:gd name="connsiteY174" fmla="*/ 3582031 h 6056768"/>
              <a:gd name="connsiteX175" fmla="*/ 2472574 w 7055931"/>
              <a:gd name="connsiteY175" fmla="*/ 3824071 h 6056768"/>
              <a:gd name="connsiteX176" fmla="*/ 2403996 w 7055931"/>
              <a:gd name="connsiteY176" fmla="*/ 3884212 h 6056768"/>
              <a:gd name="connsiteX177" fmla="*/ 2306677 w 7055931"/>
              <a:gd name="connsiteY177" fmla="*/ 4020891 h 6056768"/>
              <a:gd name="connsiteX178" fmla="*/ 2153806 w 7055931"/>
              <a:gd name="connsiteY178" fmla="*/ 3951482 h 6056768"/>
              <a:gd name="connsiteX179" fmla="*/ 2091109 w 7055931"/>
              <a:gd name="connsiteY179" fmla="*/ 3857389 h 6056768"/>
              <a:gd name="connsiteX180" fmla="*/ 1985484 w 7055931"/>
              <a:gd name="connsiteY180" fmla="*/ 3714921 h 6056768"/>
              <a:gd name="connsiteX181" fmla="*/ 1851380 w 7055931"/>
              <a:gd name="connsiteY181" fmla="*/ 3673503 h 6056768"/>
              <a:gd name="connsiteX182" fmla="*/ 1732110 w 7055931"/>
              <a:gd name="connsiteY182" fmla="*/ 3629770 h 6056768"/>
              <a:gd name="connsiteX183" fmla="*/ 1587710 w 7055931"/>
              <a:gd name="connsiteY183" fmla="*/ 3580909 h 6056768"/>
              <a:gd name="connsiteX184" fmla="*/ 1358399 w 7055931"/>
              <a:gd name="connsiteY184" fmla="*/ 3419061 h 6056768"/>
              <a:gd name="connsiteX185" fmla="*/ 1231178 w 7055931"/>
              <a:gd name="connsiteY185" fmla="*/ 3315694 h 6056768"/>
              <a:gd name="connsiteX186" fmla="*/ 1131787 w 7055931"/>
              <a:gd name="connsiteY186" fmla="*/ 3244132 h 6056768"/>
              <a:gd name="connsiteX187" fmla="*/ 1012517 w 7055931"/>
              <a:gd name="connsiteY187" fmla="*/ 3152692 h 6056768"/>
              <a:gd name="connsiteX188" fmla="*/ 887702 w 7055931"/>
              <a:gd name="connsiteY188" fmla="*/ 3072899 h 6056768"/>
              <a:gd name="connsiteX189" fmla="*/ 802678 w 7055931"/>
              <a:gd name="connsiteY189" fmla="*/ 3027983 h 6056768"/>
              <a:gd name="connsiteX190" fmla="*/ 754100 w 7055931"/>
              <a:gd name="connsiteY190" fmla="*/ 3124863 h 6056768"/>
              <a:gd name="connsiteX191" fmla="*/ 702416 w 7055931"/>
              <a:gd name="connsiteY191" fmla="*/ 3037398 h 6056768"/>
              <a:gd name="connsiteX192" fmla="*/ 668762 w 7055931"/>
              <a:gd name="connsiteY192" fmla="*/ 2924792 h 6056768"/>
              <a:gd name="connsiteX193" fmla="*/ 464230 w 7055931"/>
              <a:gd name="connsiteY193" fmla="*/ 2793899 h 6056768"/>
              <a:gd name="connsiteX194" fmla="*/ 579764 w 7055931"/>
              <a:gd name="connsiteY194" fmla="*/ 2654944 h 6056768"/>
              <a:gd name="connsiteX195" fmla="*/ 678881 w 7055931"/>
              <a:gd name="connsiteY195" fmla="*/ 2612727 h 6056768"/>
              <a:gd name="connsiteX196" fmla="*/ 377645 w 7055931"/>
              <a:gd name="connsiteY196" fmla="*/ 2384831 h 6056768"/>
              <a:gd name="connsiteX197" fmla="*/ 396539 w 7055931"/>
              <a:gd name="connsiteY197" fmla="*/ 2243919 h 6056768"/>
              <a:gd name="connsiteX198" fmla="*/ 279707 w 7055931"/>
              <a:gd name="connsiteY198" fmla="*/ 1987464 h 6056768"/>
              <a:gd name="connsiteX199" fmla="*/ 120198 w 7055931"/>
              <a:gd name="connsiteY199" fmla="*/ 1653163 h 6056768"/>
              <a:gd name="connsiteX200" fmla="*/ 114970 w 7055931"/>
              <a:gd name="connsiteY200" fmla="*/ 1572510 h 6056768"/>
              <a:gd name="connsiteX201" fmla="*/ 343769 w 7055931"/>
              <a:gd name="connsiteY201" fmla="*/ 1361368 h 6056768"/>
              <a:gd name="connsiteX202" fmla="*/ 201484 w 7055931"/>
              <a:gd name="connsiteY202" fmla="*/ 1296063 h 6056768"/>
              <a:gd name="connsiteX203" fmla="*/ 91007 w 7055931"/>
              <a:gd name="connsiteY203" fmla="*/ 1235825 h 6056768"/>
              <a:gd name="connsiteX204" fmla="*/ 165703 w 7055931"/>
              <a:gd name="connsiteY204" fmla="*/ 1081377 h 6056768"/>
              <a:gd name="connsiteX205" fmla="*/ 226143 w 7055931"/>
              <a:gd name="connsiteY205" fmla="*/ 948839 h 6056768"/>
              <a:gd name="connsiteX206" fmla="*/ 189557 w 7055931"/>
              <a:gd name="connsiteY206" fmla="*/ 834887 h 6056768"/>
              <a:gd name="connsiteX207" fmla="*/ 153733 w 7055931"/>
              <a:gd name="connsiteY207" fmla="*/ 710023 h 6056768"/>
              <a:gd name="connsiteX208" fmla="*/ 37697 w 7055931"/>
              <a:gd name="connsiteY208" fmla="*/ 561519 h 6056768"/>
              <a:gd name="connsiteX209" fmla="*/ 22580 w 7055931"/>
              <a:gd name="connsiteY209" fmla="*/ 381663 h 6056768"/>
              <a:gd name="connsiteX210" fmla="*/ 9950 w 7055931"/>
              <a:gd name="connsiteY210" fmla="*/ 188422 h 6056768"/>
              <a:gd name="connsiteX211" fmla="*/ 6677 w 7055931"/>
              <a:gd name="connsiteY211" fmla="*/ 87464 h 6056768"/>
              <a:gd name="connsiteX212" fmla="*/ 10651 w 7055931"/>
              <a:gd name="connsiteY212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256650 w 7055931"/>
              <a:gd name="connsiteY138" fmla="*/ 5550010 h 6056768"/>
              <a:gd name="connsiteX139" fmla="*/ 4379895 w 7055931"/>
              <a:gd name="connsiteY139" fmla="*/ 5665304 h 6056768"/>
              <a:gd name="connsiteX140" fmla="*/ 4465861 w 7055931"/>
              <a:gd name="connsiteY140" fmla="*/ 5763437 h 6056768"/>
              <a:gd name="connsiteX141" fmla="*/ 4427603 w 7055931"/>
              <a:gd name="connsiteY141" fmla="*/ 5876014 h 6056768"/>
              <a:gd name="connsiteX142" fmla="*/ 4375327 w 7055931"/>
              <a:gd name="connsiteY142" fmla="*/ 5989773 h 6056768"/>
              <a:gd name="connsiteX143" fmla="*/ 4260111 w 7055931"/>
              <a:gd name="connsiteY143" fmla="*/ 5957703 h 6056768"/>
              <a:gd name="connsiteX144" fmla="*/ 4085696 w 7055931"/>
              <a:gd name="connsiteY144" fmla="*/ 6015162 h 6056768"/>
              <a:gd name="connsiteX145" fmla="*/ 3948908 w 7055931"/>
              <a:gd name="connsiteY145" fmla="*/ 6056768 h 6056768"/>
              <a:gd name="connsiteX146" fmla="*/ 3835230 w 7055931"/>
              <a:gd name="connsiteY146" fmla="*/ 5951551 h 6056768"/>
              <a:gd name="connsiteX147" fmla="*/ 3723299 w 7055931"/>
              <a:gd name="connsiteY147" fmla="*/ 5839422 h 6056768"/>
              <a:gd name="connsiteX148" fmla="*/ 3616570 w 7055931"/>
              <a:gd name="connsiteY148" fmla="*/ 5665304 h 6056768"/>
              <a:gd name="connsiteX149" fmla="*/ 3517178 w 7055931"/>
              <a:gd name="connsiteY149" fmla="*/ 5486400 h 6056768"/>
              <a:gd name="connsiteX150" fmla="*/ 3459442 w 7055931"/>
              <a:gd name="connsiteY150" fmla="*/ 5402694 h 6056768"/>
              <a:gd name="connsiteX151" fmla="*/ 3450344 w 7055931"/>
              <a:gd name="connsiteY151" fmla="*/ 5311709 h 6056768"/>
              <a:gd name="connsiteX152" fmla="*/ 3409836 w 7055931"/>
              <a:gd name="connsiteY152" fmla="*/ 5267739 h 6056768"/>
              <a:gd name="connsiteX153" fmla="*/ 3370079 w 7055931"/>
              <a:gd name="connsiteY153" fmla="*/ 5224007 h 6056768"/>
              <a:gd name="connsiteX154" fmla="*/ 3322965 w 7055931"/>
              <a:gd name="connsiteY154" fmla="*/ 5143386 h 6056768"/>
              <a:gd name="connsiteX155" fmla="*/ 3248012 w 7055931"/>
              <a:gd name="connsiteY155" fmla="*/ 5093616 h 6056768"/>
              <a:gd name="connsiteX156" fmla="*/ 3218332 w 7055931"/>
              <a:gd name="connsiteY156" fmla="*/ 4965965 h 6056768"/>
              <a:gd name="connsiteX157" fmla="*/ 3277472 w 7055931"/>
              <a:gd name="connsiteY157" fmla="*/ 4861333 h 6056768"/>
              <a:gd name="connsiteX158" fmla="*/ 3195150 w 7055931"/>
              <a:gd name="connsiteY158" fmla="*/ 4738978 h 6056768"/>
              <a:gd name="connsiteX159" fmla="*/ 3095502 w 7055931"/>
              <a:gd name="connsiteY159" fmla="*/ 4652067 h 6056768"/>
              <a:gd name="connsiteX160" fmla="*/ 3086404 w 7055931"/>
              <a:gd name="connsiteY160" fmla="*/ 4488293 h 6056768"/>
              <a:gd name="connsiteX161" fmla="*/ 3186488 w 7055931"/>
              <a:gd name="connsiteY161" fmla="*/ 4297225 h 6056768"/>
              <a:gd name="connsiteX162" fmla="*/ 2995419 w 7055931"/>
              <a:gd name="connsiteY162" fmla="*/ 4297226 h 6056768"/>
              <a:gd name="connsiteX163" fmla="*/ 2886236 w 7055931"/>
              <a:gd name="connsiteY163" fmla="*/ 4233536 h 6056768"/>
              <a:gd name="connsiteX164" fmla="*/ 2840516 w 7055931"/>
              <a:gd name="connsiteY164" fmla="*/ 4138362 h 6056768"/>
              <a:gd name="connsiteX165" fmla="*/ 2886236 w 7055931"/>
              <a:gd name="connsiteY165" fmla="*/ 4001524 h 6056768"/>
              <a:gd name="connsiteX166" fmla="*/ 2869147 w 7055931"/>
              <a:gd name="connsiteY166" fmla="*/ 3848431 h 6056768"/>
              <a:gd name="connsiteX167" fmla="*/ 2865171 w 7055931"/>
              <a:gd name="connsiteY167" fmla="*/ 3745064 h 6056768"/>
              <a:gd name="connsiteX168" fmla="*/ 2854392 w 7055931"/>
              <a:gd name="connsiteY168" fmla="*/ 3414670 h 6056768"/>
              <a:gd name="connsiteX169" fmla="*/ 2889025 w 7055931"/>
              <a:gd name="connsiteY169" fmla="*/ 3315694 h 6056768"/>
              <a:gd name="connsiteX170" fmla="*/ 2908665 w 7055931"/>
              <a:gd name="connsiteY170" fmla="*/ 3219412 h 6056768"/>
              <a:gd name="connsiteX171" fmla="*/ 2738832 w 7055931"/>
              <a:gd name="connsiteY171" fmla="*/ 3266723 h 6056768"/>
              <a:gd name="connsiteX172" fmla="*/ 2581436 w 7055931"/>
              <a:gd name="connsiteY172" fmla="*/ 3332784 h 6056768"/>
              <a:gd name="connsiteX173" fmla="*/ 2582900 w 7055931"/>
              <a:gd name="connsiteY173" fmla="*/ 3423037 h 6056768"/>
              <a:gd name="connsiteX174" fmla="*/ 2589539 w 7055931"/>
              <a:gd name="connsiteY174" fmla="*/ 3582031 h 6056768"/>
              <a:gd name="connsiteX175" fmla="*/ 2472574 w 7055931"/>
              <a:gd name="connsiteY175" fmla="*/ 3824071 h 6056768"/>
              <a:gd name="connsiteX176" fmla="*/ 2403996 w 7055931"/>
              <a:gd name="connsiteY176" fmla="*/ 3884212 h 6056768"/>
              <a:gd name="connsiteX177" fmla="*/ 2306677 w 7055931"/>
              <a:gd name="connsiteY177" fmla="*/ 4020891 h 6056768"/>
              <a:gd name="connsiteX178" fmla="*/ 2153806 w 7055931"/>
              <a:gd name="connsiteY178" fmla="*/ 3951482 h 6056768"/>
              <a:gd name="connsiteX179" fmla="*/ 2091109 w 7055931"/>
              <a:gd name="connsiteY179" fmla="*/ 3857389 h 6056768"/>
              <a:gd name="connsiteX180" fmla="*/ 1985484 w 7055931"/>
              <a:gd name="connsiteY180" fmla="*/ 3714921 h 6056768"/>
              <a:gd name="connsiteX181" fmla="*/ 1851380 w 7055931"/>
              <a:gd name="connsiteY181" fmla="*/ 3673503 h 6056768"/>
              <a:gd name="connsiteX182" fmla="*/ 1732110 w 7055931"/>
              <a:gd name="connsiteY182" fmla="*/ 3629770 h 6056768"/>
              <a:gd name="connsiteX183" fmla="*/ 1587710 w 7055931"/>
              <a:gd name="connsiteY183" fmla="*/ 3580909 h 6056768"/>
              <a:gd name="connsiteX184" fmla="*/ 1358399 w 7055931"/>
              <a:gd name="connsiteY184" fmla="*/ 3419061 h 6056768"/>
              <a:gd name="connsiteX185" fmla="*/ 1231178 w 7055931"/>
              <a:gd name="connsiteY185" fmla="*/ 3315694 h 6056768"/>
              <a:gd name="connsiteX186" fmla="*/ 1131787 w 7055931"/>
              <a:gd name="connsiteY186" fmla="*/ 3244132 h 6056768"/>
              <a:gd name="connsiteX187" fmla="*/ 1012517 w 7055931"/>
              <a:gd name="connsiteY187" fmla="*/ 3152692 h 6056768"/>
              <a:gd name="connsiteX188" fmla="*/ 887702 w 7055931"/>
              <a:gd name="connsiteY188" fmla="*/ 3072899 h 6056768"/>
              <a:gd name="connsiteX189" fmla="*/ 802678 w 7055931"/>
              <a:gd name="connsiteY189" fmla="*/ 3027983 h 6056768"/>
              <a:gd name="connsiteX190" fmla="*/ 754100 w 7055931"/>
              <a:gd name="connsiteY190" fmla="*/ 3124863 h 6056768"/>
              <a:gd name="connsiteX191" fmla="*/ 702416 w 7055931"/>
              <a:gd name="connsiteY191" fmla="*/ 3037398 h 6056768"/>
              <a:gd name="connsiteX192" fmla="*/ 668762 w 7055931"/>
              <a:gd name="connsiteY192" fmla="*/ 2924792 h 6056768"/>
              <a:gd name="connsiteX193" fmla="*/ 464230 w 7055931"/>
              <a:gd name="connsiteY193" fmla="*/ 2793899 h 6056768"/>
              <a:gd name="connsiteX194" fmla="*/ 579764 w 7055931"/>
              <a:gd name="connsiteY194" fmla="*/ 2654944 h 6056768"/>
              <a:gd name="connsiteX195" fmla="*/ 678881 w 7055931"/>
              <a:gd name="connsiteY195" fmla="*/ 2612727 h 6056768"/>
              <a:gd name="connsiteX196" fmla="*/ 377645 w 7055931"/>
              <a:gd name="connsiteY196" fmla="*/ 2384831 h 6056768"/>
              <a:gd name="connsiteX197" fmla="*/ 396539 w 7055931"/>
              <a:gd name="connsiteY197" fmla="*/ 2243919 h 6056768"/>
              <a:gd name="connsiteX198" fmla="*/ 279707 w 7055931"/>
              <a:gd name="connsiteY198" fmla="*/ 1987464 h 6056768"/>
              <a:gd name="connsiteX199" fmla="*/ 120198 w 7055931"/>
              <a:gd name="connsiteY199" fmla="*/ 1653163 h 6056768"/>
              <a:gd name="connsiteX200" fmla="*/ 114970 w 7055931"/>
              <a:gd name="connsiteY200" fmla="*/ 1572510 h 6056768"/>
              <a:gd name="connsiteX201" fmla="*/ 229314 w 7055931"/>
              <a:gd name="connsiteY201" fmla="*/ 1467016 h 6056768"/>
              <a:gd name="connsiteX202" fmla="*/ 343769 w 7055931"/>
              <a:gd name="connsiteY202" fmla="*/ 1361368 h 6056768"/>
              <a:gd name="connsiteX203" fmla="*/ 201484 w 7055931"/>
              <a:gd name="connsiteY203" fmla="*/ 1296063 h 6056768"/>
              <a:gd name="connsiteX204" fmla="*/ 91007 w 7055931"/>
              <a:gd name="connsiteY204" fmla="*/ 1235825 h 6056768"/>
              <a:gd name="connsiteX205" fmla="*/ 165703 w 7055931"/>
              <a:gd name="connsiteY205" fmla="*/ 1081377 h 6056768"/>
              <a:gd name="connsiteX206" fmla="*/ 226143 w 7055931"/>
              <a:gd name="connsiteY206" fmla="*/ 948839 h 6056768"/>
              <a:gd name="connsiteX207" fmla="*/ 189557 w 7055931"/>
              <a:gd name="connsiteY207" fmla="*/ 834887 h 6056768"/>
              <a:gd name="connsiteX208" fmla="*/ 153733 w 7055931"/>
              <a:gd name="connsiteY208" fmla="*/ 710023 h 6056768"/>
              <a:gd name="connsiteX209" fmla="*/ 37697 w 7055931"/>
              <a:gd name="connsiteY209" fmla="*/ 561519 h 6056768"/>
              <a:gd name="connsiteX210" fmla="*/ 22580 w 7055931"/>
              <a:gd name="connsiteY210" fmla="*/ 381663 h 6056768"/>
              <a:gd name="connsiteX211" fmla="*/ 9950 w 7055931"/>
              <a:gd name="connsiteY211" fmla="*/ 188422 h 6056768"/>
              <a:gd name="connsiteX212" fmla="*/ 6677 w 7055931"/>
              <a:gd name="connsiteY212" fmla="*/ 87464 h 6056768"/>
              <a:gd name="connsiteX213" fmla="*/ 10651 w 7055931"/>
              <a:gd name="connsiteY213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256650 w 7055931"/>
              <a:gd name="connsiteY138" fmla="*/ 5550010 h 6056768"/>
              <a:gd name="connsiteX139" fmla="*/ 4379895 w 7055931"/>
              <a:gd name="connsiteY139" fmla="*/ 5665304 h 6056768"/>
              <a:gd name="connsiteX140" fmla="*/ 4465861 w 7055931"/>
              <a:gd name="connsiteY140" fmla="*/ 5763437 h 6056768"/>
              <a:gd name="connsiteX141" fmla="*/ 4427603 w 7055931"/>
              <a:gd name="connsiteY141" fmla="*/ 5876014 h 6056768"/>
              <a:gd name="connsiteX142" fmla="*/ 4375327 w 7055931"/>
              <a:gd name="connsiteY142" fmla="*/ 5989773 h 6056768"/>
              <a:gd name="connsiteX143" fmla="*/ 4260111 w 7055931"/>
              <a:gd name="connsiteY143" fmla="*/ 5957703 h 6056768"/>
              <a:gd name="connsiteX144" fmla="*/ 4085696 w 7055931"/>
              <a:gd name="connsiteY144" fmla="*/ 6015162 h 6056768"/>
              <a:gd name="connsiteX145" fmla="*/ 3948908 w 7055931"/>
              <a:gd name="connsiteY145" fmla="*/ 6056768 h 6056768"/>
              <a:gd name="connsiteX146" fmla="*/ 3835230 w 7055931"/>
              <a:gd name="connsiteY146" fmla="*/ 5951551 h 6056768"/>
              <a:gd name="connsiteX147" fmla="*/ 3723299 w 7055931"/>
              <a:gd name="connsiteY147" fmla="*/ 5839422 h 6056768"/>
              <a:gd name="connsiteX148" fmla="*/ 3616570 w 7055931"/>
              <a:gd name="connsiteY148" fmla="*/ 5665304 h 6056768"/>
              <a:gd name="connsiteX149" fmla="*/ 3517178 w 7055931"/>
              <a:gd name="connsiteY149" fmla="*/ 5486400 h 6056768"/>
              <a:gd name="connsiteX150" fmla="*/ 3459442 w 7055931"/>
              <a:gd name="connsiteY150" fmla="*/ 5402694 h 6056768"/>
              <a:gd name="connsiteX151" fmla="*/ 3450344 w 7055931"/>
              <a:gd name="connsiteY151" fmla="*/ 5311709 h 6056768"/>
              <a:gd name="connsiteX152" fmla="*/ 3409836 w 7055931"/>
              <a:gd name="connsiteY152" fmla="*/ 5267739 h 6056768"/>
              <a:gd name="connsiteX153" fmla="*/ 3370079 w 7055931"/>
              <a:gd name="connsiteY153" fmla="*/ 5224007 h 6056768"/>
              <a:gd name="connsiteX154" fmla="*/ 3322965 w 7055931"/>
              <a:gd name="connsiteY154" fmla="*/ 5143386 h 6056768"/>
              <a:gd name="connsiteX155" fmla="*/ 3248012 w 7055931"/>
              <a:gd name="connsiteY155" fmla="*/ 5093616 h 6056768"/>
              <a:gd name="connsiteX156" fmla="*/ 3218332 w 7055931"/>
              <a:gd name="connsiteY156" fmla="*/ 4965965 h 6056768"/>
              <a:gd name="connsiteX157" fmla="*/ 3277472 w 7055931"/>
              <a:gd name="connsiteY157" fmla="*/ 4861333 h 6056768"/>
              <a:gd name="connsiteX158" fmla="*/ 3195150 w 7055931"/>
              <a:gd name="connsiteY158" fmla="*/ 4738978 h 6056768"/>
              <a:gd name="connsiteX159" fmla="*/ 3095502 w 7055931"/>
              <a:gd name="connsiteY159" fmla="*/ 4652067 h 6056768"/>
              <a:gd name="connsiteX160" fmla="*/ 3086404 w 7055931"/>
              <a:gd name="connsiteY160" fmla="*/ 4488293 h 6056768"/>
              <a:gd name="connsiteX161" fmla="*/ 3186488 w 7055931"/>
              <a:gd name="connsiteY161" fmla="*/ 4297225 h 6056768"/>
              <a:gd name="connsiteX162" fmla="*/ 2995419 w 7055931"/>
              <a:gd name="connsiteY162" fmla="*/ 4297226 h 6056768"/>
              <a:gd name="connsiteX163" fmla="*/ 2886236 w 7055931"/>
              <a:gd name="connsiteY163" fmla="*/ 4233536 h 6056768"/>
              <a:gd name="connsiteX164" fmla="*/ 2840516 w 7055931"/>
              <a:gd name="connsiteY164" fmla="*/ 4138362 h 6056768"/>
              <a:gd name="connsiteX165" fmla="*/ 2886236 w 7055931"/>
              <a:gd name="connsiteY165" fmla="*/ 4001524 h 6056768"/>
              <a:gd name="connsiteX166" fmla="*/ 2869147 w 7055931"/>
              <a:gd name="connsiteY166" fmla="*/ 3848431 h 6056768"/>
              <a:gd name="connsiteX167" fmla="*/ 2865171 w 7055931"/>
              <a:gd name="connsiteY167" fmla="*/ 3745064 h 6056768"/>
              <a:gd name="connsiteX168" fmla="*/ 2854392 w 7055931"/>
              <a:gd name="connsiteY168" fmla="*/ 3414670 h 6056768"/>
              <a:gd name="connsiteX169" fmla="*/ 2889025 w 7055931"/>
              <a:gd name="connsiteY169" fmla="*/ 3315694 h 6056768"/>
              <a:gd name="connsiteX170" fmla="*/ 2908665 w 7055931"/>
              <a:gd name="connsiteY170" fmla="*/ 3219412 h 6056768"/>
              <a:gd name="connsiteX171" fmla="*/ 2738832 w 7055931"/>
              <a:gd name="connsiteY171" fmla="*/ 3266723 h 6056768"/>
              <a:gd name="connsiteX172" fmla="*/ 2581436 w 7055931"/>
              <a:gd name="connsiteY172" fmla="*/ 3332784 h 6056768"/>
              <a:gd name="connsiteX173" fmla="*/ 2582900 w 7055931"/>
              <a:gd name="connsiteY173" fmla="*/ 3423037 h 6056768"/>
              <a:gd name="connsiteX174" fmla="*/ 2589539 w 7055931"/>
              <a:gd name="connsiteY174" fmla="*/ 3582031 h 6056768"/>
              <a:gd name="connsiteX175" fmla="*/ 2472574 w 7055931"/>
              <a:gd name="connsiteY175" fmla="*/ 3824071 h 6056768"/>
              <a:gd name="connsiteX176" fmla="*/ 2403996 w 7055931"/>
              <a:gd name="connsiteY176" fmla="*/ 3884212 h 6056768"/>
              <a:gd name="connsiteX177" fmla="*/ 2306677 w 7055931"/>
              <a:gd name="connsiteY177" fmla="*/ 4020891 h 6056768"/>
              <a:gd name="connsiteX178" fmla="*/ 2153806 w 7055931"/>
              <a:gd name="connsiteY178" fmla="*/ 3951482 h 6056768"/>
              <a:gd name="connsiteX179" fmla="*/ 2091109 w 7055931"/>
              <a:gd name="connsiteY179" fmla="*/ 3857389 h 6056768"/>
              <a:gd name="connsiteX180" fmla="*/ 1985484 w 7055931"/>
              <a:gd name="connsiteY180" fmla="*/ 3714921 h 6056768"/>
              <a:gd name="connsiteX181" fmla="*/ 1851380 w 7055931"/>
              <a:gd name="connsiteY181" fmla="*/ 3673503 h 6056768"/>
              <a:gd name="connsiteX182" fmla="*/ 1732110 w 7055931"/>
              <a:gd name="connsiteY182" fmla="*/ 3629770 h 6056768"/>
              <a:gd name="connsiteX183" fmla="*/ 1587710 w 7055931"/>
              <a:gd name="connsiteY183" fmla="*/ 3580909 h 6056768"/>
              <a:gd name="connsiteX184" fmla="*/ 1358399 w 7055931"/>
              <a:gd name="connsiteY184" fmla="*/ 3419061 h 6056768"/>
              <a:gd name="connsiteX185" fmla="*/ 1231178 w 7055931"/>
              <a:gd name="connsiteY185" fmla="*/ 3315694 h 6056768"/>
              <a:gd name="connsiteX186" fmla="*/ 1131787 w 7055931"/>
              <a:gd name="connsiteY186" fmla="*/ 3244132 h 6056768"/>
              <a:gd name="connsiteX187" fmla="*/ 1012517 w 7055931"/>
              <a:gd name="connsiteY187" fmla="*/ 3152692 h 6056768"/>
              <a:gd name="connsiteX188" fmla="*/ 887702 w 7055931"/>
              <a:gd name="connsiteY188" fmla="*/ 3072899 h 6056768"/>
              <a:gd name="connsiteX189" fmla="*/ 802678 w 7055931"/>
              <a:gd name="connsiteY189" fmla="*/ 3027983 h 6056768"/>
              <a:gd name="connsiteX190" fmla="*/ 754100 w 7055931"/>
              <a:gd name="connsiteY190" fmla="*/ 3124863 h 6056768"/>
              <a:gd name="connsiteX191" fmla="*/ 702416 w 7055931"/>
              <a:gd name="connsiteY191" fmla="*/ 3037398 h 6056768"/>
              <a:gd name="connsiteX192" fmla="*/ 668762 w 7055931"/>
              <a:gd name="connsiteY192" fmla="*/ 2924792 h 6056768"/>
              <a:gd name="connsiteX193" fmla="*/ 464230 w 7055931"/>
              <a:gd name="connsiteY193" fmla="*/ 2793899 h 6056768"/>
              <a:gd name="connsiteX194" fmla="*/ 579764 w 7055931"/>
              <a:gd name="connsiteY194" fmla="*/ 2654944 h 6056768"/>
              <a:gd name="connsiteX195" fmla="*/ 678881 w 7055931"/>
              <a:gd name="connsiteY195" fmla="*/ 2612727 h 6056768"/>
              <a:gd name="connsiteX196" fmla="*/ 377645 w 7055931"/>
              <a:gd name="connsiteY196" fmla="*/ 2384831 h 6056768"/>
              <a:gd name="connsiteX197" fmla="*/ 396539 w 7055931"/>
              <a:gd name="connsiteY197" fmla="*/ 2243919 h 6056768"/>
              <a:gd name="connsiteX198" fmla="*/ 279707 w 7055931"/>
              <a:gd name="connsiteY198" fmla="*/ 1987464 h 6056768"/>
              <a:gd name="connsiteX199" fmla="*/ 201484 w 7055931"/>
              <a:gd name="connsiteY199" fmla="*/ 1832776 h 6056768"/>
              <a:gd name="connsiteX200" fmla="*/ 120198 w 7055931"/>
              <a:gd name="connsiteY200" fmla="*/ 1653163 h 6056768"/>
              <a:gd name="connsiteX201" fmla="*/ 114970 w 7055931"/>
              <a:gd name="connsiteY201" fmla="*/ 1572510 h 6056768"/>
              <a:gd name="connsiteX202" fmla="*/ 229314 w 7055931"/>
              <a:gd name="connsiteY202" fmla="*/ 1467016 h 6056768"/>
              <a:gd name="connsiteX203" fmla="*/ 343769 w 7055931"/>
              <a:gd name="connsiteY203" fmla="*/ 1361368 h 6056768"/>
              <a:gd name="connsiteX204" fmla="*/ 201484 w 7055931"/>
              <a:gd name="connsiteY204" fmla="*/ 1296063 h 6056768"/>
              <a:gd name="connsiteX205" fmla="*/ 91007 w 7055931"/>
              <a:gd name="connsiteY205" fmla="*/ 1235825 h 6056768"/>
              <a:gd name="connsiteX206" fmla="*/ 165703 w 7055931"/>
              <a:gd name="connsiteY206" fmla="*/ 1081377 h 6056768"/>
              <a:gd name="connsiteX207" fmla="*/ 226143 w 7055931"/>
              <a:gd name="connsiteY207" fmla="*/ 948839 h 6056768"/>
              <a:gd name="connsiteX208" fmla="*/ 189557 w 7055931"/>
              <a:gd name="connsiteY208" fmla="*/ 834887 h 6056768"/>
              <a:gd name="connsiteX209" fmla="*/ 153733 w 7055931"/>
              <a:gd name="connsiteY209" fmla="*/ 710023 h 6056768"/>
              <a:gd name="connsiteX210" fmla="*/ 37697 w 7055931"/>
              <a:gd name="connsiteY210" fmla="*/ 561519 h 6056768"/>
              <a:gd name="connsiteX211" fmla="*/ 22580 w 7055931"/>
              <a:gd name="connsiteY211" fmla="*/ 381663 h 6056768"/>
              <a:gd name="connsiteX212" fmla="*/ 9950 w 7055931"/>
              <a:gd name="connsiteY212" fmla="*/ 188422 h 6056768"/>
              <a:gd name="connsiteX213" fmla="*/ 6677 w 7055931"/>
              <a:gd name="connsiteY213" fmla="*/ 87464 h 6056768"/>
              <a:gd name="connsiteX214" fmla="*/ 10651 w 7055931"/>
              <a:gd name="connsiteY214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256650 w 7055931"/>
              <a:gd name="connsiteY138" fmla="*/ 5550010 h 6056768"/>
              <a:gd name="connsiteX139" fmla="*/ 4379895 w 7055931"/>
              <a:gd name="connsiteY139" fmla="*/ 5665304 h 6056768"/>
              <a:gd name="connsiteX140" fmla="*/ 4465861 w 7055931"/>
              <a:gd name="connsiteY140" fmla="*/ 5763437 h 6056768"/>
              <a:gd name="connsiteX141" fmla="*/ 4427603 w 7055931"/>
              <a:gd name="connsiteY141" fmla="*/ 5876014 h 6056768"/>
              <a:gd name="connsiteX142" fmla="*/ 4375327 w 7055931"/>
              <a:gd name="connsiteY142" fmla="*/ 5989773 h 6056768"/>
              <a:gd name="connsiteX143" fmla="*/ 4260111 w 7055931"/>
              <a:gd name="connsiteY143" fmla="*/ 5957703 h 6056768"/>
              <a:gd name="connsiteX144" fmla="*/ 4085696 w 7055931"/>
              <a:gd name="connsiteY144" fmla="*/ 6015162 h 6056768"/>
              <a:gd name="connsiteX145" fmla="*/ 3948908 w 7055931"/>
              <a:gd name="connsiteY145" fmla="*/ 6056768 h 6056768"/>
              <a:gd name="connsiteX146" fmla="*/ 3835230 w 7055931"/>
              <a:gd name="connsiteY146" fmla="*/ 5951551 h 6056768"/>
              <a:gd name="connsiteX147" fmla="*/ 3723299 w 7055931"/>
              <a:gd name="connsiteY147" fmla="*/ 5839422 h 6056768"/>
              <a:gd name="connsiteX148" fmla="*/ 3616570 w 7055931"/>
              <a:gd name="connsiteY148" fmla="*/ 5665304 h 6056768"/>
              <a:gd name="connsiteX149" fmla="*/ 3517178 w 7055931"/>
              <a:gd name="connsiteY149" fmla="*/ 5486400 h 6056768"/>
              <a:gd name="connsiteX150" fmla="*/ 3459442 w 7055931"/>
              <a:gd name="connsiteY150" fmla="*/ 5402694 h 6056768"/>
              <a:gd name="connsiteX151" fmla="*/ 3450344 w 7055931"/>
              <a:gd name="connsiteY151" fmla="*/ 5311709 h 6056768"/>
              <a:gd name="connsiteX152" fmla="*/ 3409836 w 7055931"/>
              <a:gd name="connsiteY152" fmla="*/ 5267739 h 6056768"/>
              <a:gd name="connsiteX153" fmla="*/ 3370079 w 7055931"/>
              <a:gd name="connsiteY153" fmla="*/ 5224007 h 6056768"/>
              <a:gd name="connsiteX154" fmla="*/ 3322965 w 7055931"/>
              <a:gd name="connsiteY154" fmla="*/ 5143386 h 6056768"/>
              <a:gd name="connsiteX155" fmla="*/ 3248012 w 7055931"/>
              <a:gd name="connsiteY155" fmla="*/ 5093616 h 6056768"/>
              <a:gd name="connsiteX156" fmla="*/ 3218332 w 7055931"/>
              <a:gd name="connsiteY156" fmla="*/ 4965965 h 6056768"/>
              <a:gd name="connsiteX157" fmla="*/ 3277472 w 7055931"/>
              <a:gd name="connsiteY157" fmla="*/ 4861333 h 6056768"/>
              <a:gd name="connsiteX158" fmla="*/ 3195150 w 7055931"/>
              <a:gd name="connsiteY158" fmla="*/ 4738978 h 6056768"/>
              <a:gd name="connsiteX159" fmla="*/ 3095502 w 7055931"/>
              <a:gd name="connsiteY159" fmla="*/ 4652067 h 6056768"/>
              <a:gd name="connsiteX160" fmla="*/ 3086404 w 7055931"/>
              <a:gd name="connsiteY160" fmla="*/ 4488293 h 6056768"/>
              <a:gd name="connsiteX161" fmla="*/ 3186488 w 7055931"/>
              <a:gd name="connsiteY161" fmla="*/ 4297225 h 6056768"/>
              <a:gd name="connsiteX162" fmla="*/ 2995419 w 7055931"/>
              <a:gd name="connsiteY162" fmla="*/ 4297226 h 6056768"/>
              <a:gd name="connsiteX163" fmla="*/ 2886236 w 7055931"/>
              <a:gd name="connsiteY163" fmla="*/ 4233536 h 6056768"/>
              <a:gd name="connsiteX164" fmla="*/ 2840516 w 7055931"/>
              <a:gd name="connsiteY164" fmla="*/ 4138362 h 6056768"/>
              <a:gd name="connsiteX165" fmla="*/ 2886236 w 7055931"/>
              <a:gd name="connsiteY165" fmla="*/ 4001524 h 6056768"/>
              <a:gd name="connsiteX166" fmla="*/ 2869147 w 7055931"/>
              <a:gd name="connsiteY166" fmla="*/ 3848431 h 6056768"/>
              <a:gd name="connsiteX167" fmla="*/ 2865171 w 7055931"/>
              <a:gd name="connsiteY167" fmla="*/ 3745064 h 6056768"/>
              <a:gd name="connsiteX168" fmla="*/ 2854392 w 7055931"/>
              <a:gd name="connsiteY168" fmla="*/ 3414670 h 6056768"/>
              <a:gd name="connsiteX169" fmla="*/ 2889025 w 7055931"/>
              <a:gd name="connsiteY169" fmla="*/ 3315694 h 6056768"/>
              <a:gd name="connsiteX170" fmla="*/ 2908665 w 7055931"/>
              <a:gd name="connsiteY170" fmla="*/ 3219412 h 6056768"/>
              <a:gd name="connsiteX171" fmla="*/ 2738832 w 7055931"/>
              <a:gd name="connsiteY171" fmla="*/ 3266723 h 6056768"/>
              <a:gd name="connsiteX172" fmla="*/ 2581436 w 7055931"/>
              <a:gd name="connsiteY172" fmla="*/ 3332784 h 6056768"/>
              <a:gd name="connsiteX173" fmla="*/ 2582900 w 7055931"/>
              <a:gd name="connsiteY173" fmla="*/ 3423037 h 6056768"/>
              <a:gd name="connsiteX174" fmla="*/ 2589539 w 7055931"/>
              <a:gd name="connsiteY174" fmla="*/ 3582031 h 6056768"/>
              <a:gd name="connsiteX175" fmla="*/ 2472574 w 7055931"/>
              <a:gd name="connsiteY175" fmla="*/ 3824071 h 6056768"/>
              <a:gd name="connsiteX176" fmla="*/ 2403996 w 7055931"/>
              <a:gd name="connsiteY176" fmla="*/ 3884212 h 6056768"/>
              <a:gd name="connsiteX177" fmla="*/ 2306677 w 7055931"/>
              <a:gd name="connsiteY177" fmla="*/ 4020891 h 6056768"/>
              <a:gd name="connsiteX178" fmla="*/ 2153806 w 7055931"/>
              <a:gd name="connsiteY178" fmla="*/ 3951482 h 6056768"/>
              <a:gd name="connsiteX179" fmla="*/ 2091109 w 7055931"/>
              <a:gd name="connsiteY179" fmla="*/ 3857389 h 6056768"/>
              <a:gd name="connsiteX180" fmla="*/ 1985484 w 7055931"/>
              <a:gd name="connsiteY180" fmla="*/ 3714921 h 6056768"/>
              <a:gd name="connsiteX181" fmla="*/ 1851380 w 7055931"/>
              <a:gd name="connsiteY181" fmla="*/ 3673503 h 6056768"/>
              <a:gd name="connsiteX182" fmla="*/ 1732110 w 7055931"/>
              <a:gd name="connsiteY182" fmla="*/ 3629770 h 6056768"/>
              <a:gd name="connsiteX183" fmla="*/ 1587710 w 7055931"/>
              <a:gd name="connsiteY183" fmla="*/ 3580909 h 6056768"/>
              <a:gd name="connsiteX184" fmla="*/ 1358399 w 7055931"/>
              <a:gd name="connsiteY184" fmla="*/ 3419061 h 6056768"/>
              <a:gd name="connsiteX185" fmla="*/ 1231178 w 7055931"/>
              <a:gd name="connsiteY185" fmla="*/ 3315694 h 6056768"/>
              <a:gd name="connsiteX186" fmla="*/ 1131787 w 7055931"/>
              <a:gd name="connsiteY186" fmla="*/ 3244132 h 6056768"/>
              <a:gd name="connsiteX187" fmla="*/ 1012517 w 7055931"/>
              <a:gd name="connsiteY187" fmla="*/ 3152692 h 6056768"/>
              <a:gd name="connsiteX188" fmla="*/ 887702 w 7055931"/>
              <a:gd name="connsiteY188" fmla="*/ 3072899 h 6056768"/>
              <a:gd name="connsiteX189" fmla="*/ 802678 w 7055931"/>
              <a:gd name="connsiteY189" fmla="*/ 3027983 h 6056768"/>
              <a:gd name="connsiteX190" fmla="*/ 754100 w 7055931"/>
              <a:gd name="connsiteY190" fmla="*/ 3124863 h 6056768"/>
              <a:gd name="connsiteX191" fmla="*/ 702416 w 7055931"/>
              <a:gd name="connsiteY191" fmla="*/ 3037398 h 6056768"/>
              <a:gd name="connsiteX192" fmla="*/ 668762 w 7055931"/>
              <a:gd name="connsiteY192" fmla="*/ 2924792 h 6056768"/>
              <a:gd name="connsiteX193" fmla="*/ 464230 w 7055931"/>
              <a:gd name="connsiteY193" fmla="*/ 2793899 h 6056768"/>
              <a:gd name="connsiteX194" fmla="*/ 579764 w 7055931"/>
              <a:gd name="connsiteY194" fmla="*/ 2654944 h 6056768"/>
              <a:gd name="connsiteX195" fmla="*/ 678881 w 7055931"/>
              <a:gd name="connsiteY195" fmla="*/ 2612727 h 6056768"/>
              <a:gd name="connsiteX196" fmla="*/ 377645 w 7055931"/>
              <a:gd name="connsiteY196" fmla="*/ 2384831 h 6056768"/>
              <a:gd name="connsiteX197" fmla="*/ 396539 w 7055931"/>
              <a:gd name="connsiteY197" fmla="*/ 2243919 h 6056768"/>
              <a:gd name="connsiteX198" fmla="*/ 340632 w 7055931"/>
              <a:gd name="connsiteY198" fmla="*/ 2122998 h 6056768"/>
              <a:gd name="connsiteX199" fmla="*/ 279707 w 7055931"/>
              <a:gd name="connsiteY199" fmla="*/ 1987464 h 6056768"/>
              <a:gd name="connsiteX200" fmla="*/ 201484 w 7055931"/>
              <a:gd name="connsiteY200" fmla="*/ 1832776 h 6056768"/>
              <a:gd name="connsiteX201" fmla="*/ 120198 w 7055931"/>
              <a:gd name="connsiteY201" fmla="*/ 1653163 h 6056768"/>
              <a:gd name="connsiteX202" fmla="*/ 114970 w 7055931"/>
              <a:gd name="connsiteY202" fmla="*/ 1572510 h 6056768"/>
              <a:gd name="connsiteX203" fmla="*/ 229314 w 7055931"/>
              <a:gd name="connsiteY203" fmla="*/ 1467016 h 6056768"/>
              <a:gd name="connsiteX204" fmla="*/ 343769 w 7055931"/>
              <a:gd name="connsiteY204" fmla="*/ 1361368 h 6056768"/>
              <a:gd name="connsiteX205" fmla="*/ 201484 w 7055931"/>
              <a:gd name="connsiteY205" fmla="*/ 1296063 h 6056768"/>
              <a:gd name="connsiteX206" fmla="*/ 91007 w 7055931"/>
              <a:gd name="connsiteY206" fmla="*/ 1235825 h 6056768"/>
              <a:gd name="connsiteX207" fmla="*/ 165703 w 7055931"/>
              <a:gd name="connsiteY207" fmla="*/ 1081377 h 6056768"/>
              <a:gd name="connsiteX208" fmla="*/ 226143 w 7055931"/>
              <a:gd name="connsiteY208" fmla="*/ 948839 h 6056768"/>
              <a:gd name="connsiteX209" fmla="*/ 189557 w 7055931"/>
              <a:gd name="connsiteY209" fmla="*/ 834887 h 6056768"/>
              <a:gd name="connsiteX210" fmla="*/ 153733 w 7055931"/>
              <a:gd name="connsiteY210" fmla="*/ 710023 h 6056768"/>
              <a:gd name="connsiteX211" fmla="*/ 37697 w 7055931"/>
              <a:gd name="connsiteY211" fmla="*/ 561519 h 6056768"/>
              <a:gd name="connsiteX212" fmla="*/ 22580 w 7055931"/>
              <a:gd name="connsiteY212" fmla="*/ 381663 h 6056768"/>
              <a:gd name="connsiteX213" fmla="*/ 9950 w 7055931"/>
              <a:gd name="connsiteY213" fmla="*/ 188422 h 6056768"/>
              <a:gd name="connsiteX214" fmla="*/ 6677 w 7055931"/>
              <a:gd name="connsiteY214" fmla="*/ 87464 h 6056768"/>
              <a:gd name="connsiteX215" fmla="*/ 10651 w 7055931"/>
              <a:gd name="connsiteY215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256650 w 7055931"/>
              <a:gd name="connsiteY138" fmla="*/ 5550010 h 6056768"/>
              <a:gd name="connsiteX139" fmla="*/ 4379895 w 7055931"/>
              <a:gd name="connsiteY139" fmla="*/ 5665304 h 6056768"/>
              <a:gd name="connsiteX140" fmla="*/ 4465861 w 7055931"/>
              <a:gd name="connsiteY140" fmla="*/ 5763437 h 6056768"/>
              <a:gd name="connsiteX141" fmla="*/ 4427603 w 7055931"/>
              <a:gd name="connsiteY141" fmla="*/ 5876014 h 6056768"/>
              <a:gd name="connsiteX142" fmla="*/ 4375327 w 7055931"/>
              <a:gd name="connsiteY142" fmla="*/ 5989773 h 6056768"/>
              <a:gd name="connsiteX143" fmla="*/ 4260111 w 7055931"/>
              <a:gd name="connsiteY143" fmla="*/ 5957703 h 6056768"/>
              <a:gd name="connsiteX144" fmla="*/ 4085696 w 7055931"/>
              <a:gd name="connsiteY144" fmla="*/ 6015162 h 6056768"/>
              <a:gd name="connsiteX145" fmla="*/ 3948908 w 7055931"/>
              <a:gd name="connsiteY145" fmla="*/ 6056768 h 6056768"/>
              <a:gd name="connsiteX146" fmla="*/ 3835230 w 7055931"/>
              <a:gd name="connsiteY146" fmla="*/ 5951551 h 6056768"/>
              <a:gd name="connsiteX147" fmla="*/ 3723299 w 7055931"/>
              <a:gd name="connsiteY147" fmla="*/ 5839422 h 6056768"/>
              <a:gd name="connsiteX148" fmla="*/ 3616570 w 7055931"/>
              <a:gd name="connsiteY148" fmla="*/ 5665304 h 6056768"/>
              <a:gd name="connsiteX149" fmla="*/ 3517178 w 7055931"/>
              <a:gd name="connsiteY149" fmla="*/ 5486400 h 6056768"/>
              <a:gd name="connsiteX150" fmla="*/ 3459442 w 7055931"/>
              <a:gd name="connsiteY150" fmla="*/ 5402694 h 6056768"/>
              <a:gd name="connsiteX151" fmla="*/ 3450344 w 7055931"/>
              <a:gd name="connsiteY151" fmla="*/ 5311709 h 6056768"/>
              <a:gd name="connsiteX152" fmla="*/ 3409836 w 7055931"/>
              <a:gd name="connsiteY152" fmla="*/ 5267739 h 6056768"/>
              <a:gd name="connsiteX153" fmla="*/ 3370079 w 7055931"/>
              <a:gd name="connsiteY153" fmla="*/ 5224007 h 6056768"/>
              <a:gd name="connsiteX154" fmla="*/ 3322965 w 7055931"/>
              <a:gd name="connsiteY154" fmla="*/ 5143386 h 6056768"/>
              <a:gd name="connsiteX155" fmla="*/ 3248012 w 7055931"/>
              <a:gd name="connsiteY155" fmla="*/ 5093616 h 6056768"/>
              <a:gd name="connsiteX156" fmla="*/ 3218332 w 7055931"/>
              <a:gd name="connsiteY156" fmla="*/ 4965965 h 6056768"/>
              <a:gd name="connsiteX157" fmla="*/ 3277472 w 7055931"/>
              <a:gd name="connsiteY157" fmla="*/ 4861333 h 6056768"/>
              <a:gd name="connsiteX158" fmla="*/ 3195150 w 7055931"/>
              <a:gd name="connsiteY158" fmla="*/ 4738978 h 6056768"/>
              <a:gd name="connsiteX159" fmla="*/ 3095502 w 7055931"/>
              <a:gd name="connsiteY159" fmla="*/ 4652067 h 6056768"/>
              <a:gd name="connsiteX160" fmla="*/ 3086404 w 7055931"/>
              <a:gd name="connsiteY160" fmla="*/ 4488293 h 6056768"/>
              <a:gd name="connsiteX161" fmla="*/ 3186488 w 7055931"/>
              <a:gd name="connsiteY161" fmla="*/ 4297225 h 6056768"/>
              <a:gd name="connsiteX162" fmla="*/ 2995419 w 7055931"/>
              <a:gd name="connsiteY162" fmla="*/ 4297226 h 6056768"/>
              <a:gd name="connsiteX163" fmla="*/ 2886236 w 7055931"/>
              <a:gd name="connsiteY163" fmla="*/ 4233536 h 6056768"/>
              <a:gd name="connsiteX164" fmla="*/ 2840516 w 7055931"/>
              <a:gd name="connsiteY164" fmla="*/ 4138362 h 6056768"/>
              <a:gd name="connsiteX165" fmla="*/ 2886236 w 7055931"/>
              <a:gd name="connsiteY165" fmla="*/ 4001524 h 6056768"/>
              <a:gd name="connsiteX166" fmla="*/ 2869147 w 7055931"/>
              <a:gd name="connsiteY166" fmla="*/ 3848431 h 6056768"/>
              <a:gd name="connsiteX167" fmla="*/ 2865171 w 7055931"/>
              <a:gd name="connsiteY167" fmla="*/ 3745064 h 6056768"/>
              <a:gd name="connsiteX168" fmla="*/ 2854392 w 7055931"/>
              <a:gd name="connsiteY168" fmla="*/ 3414670 h 6056768"/>
              <a:gd name="connsiteX169" fmla="*/ 2889025 w 7055931"/>
              <a:gd name="connsiteY169" fmla="*/ 3315694 h 6056768"/>
              <a:gd name="connsiteX170" fmla="*/ 2908665 w 7055931"/>
              <a:gd name="connsiteY170" fmla="*/ 3219412 h 6056768"/>
              <a:gd name="connsiteX171" fmla="*/ 2738832 w 7055931"/>
              <a:gd name="connsiteY171" fmla="*/ 3266723 h 6056768"/>
              <a:gd name="connsiteX172" fmla="*/ 2581436 w 7055931"/>
              <a:gd name="connsiteY172" fmla="*/ 3332784 h 6056768"/>
              <a:gd name="connsiteX173" fmla="*/ 2582900 w 7055931"/>
              <a:gd name="connsiteY173" fmla="*/ 3423037 h 6056768"/>
              <a:gd name="connsiteX174" fmla="*/ 2589539 w 7055931"/>
              <a:gd name="connsiteY174" fmla="*/ 3582031 h 6056768"/>
              <a:gd name="connsiteX175" fmla="*/ 2472574 w 7055931"/>
              <a:gd name="connsiteY175" fmla="*/ 3824071 h 6056768"/>
              <a:gd name="connsiteX176" fmla="*/ 2403996 w 7055931"/>
              <a:gd name="connsiteY176" fmla="*/ 3884212 h 6056768"/>
              <a:gd name="connsiteX177" fmla="*/ 2306677 w 7055931"/>
              <a:gd name="connsiteY177" fmla="*/ 4020891 h 6056768"/>
              <a:gd name="connsiteX178" fmla="*/ 2153806 w 7055931"/>
              <a:gd name="connsiteY178" fmla="*/ 3951482 h 6056768"/>
              <a:gd name="connsiteX179" fmla="*/ 2091109 w 7055931"/>
              <a:gd name="connsiteY179" fmla="*/ 3857389 h 6056768"/>
              <a:gd name="connsiteX180" fmla="*/ 1985484 w 7055931"/>
              <a:gd name="connsiteY180" fmla="*/ 3714921 h 6056768"/>
              <a:gd name="connsiteX181" fmla="*/ 1851380 w 7055931"/>
              <a:gd name="connsiteY181" fmla="*/ 3673503 h 6056768"/>
              <a:gd name="connsiteX182" fmla="*/ 1732110 w 7055931"/>
              <a:gd name="connsiteY182" fmla="*/ 3629770 h 6056768"/>
              <a:gd name="connsiteX183" fmla="*/ 1587710 w 7055931"/>
              <a:gd name="connsiteY183" fmla="*/ 3580909 h 6056768"/>
              <a:gd name="connsiteX184" fmla="*/ 1358399 w 7055931"/>
              <a:gd name="connsiteY184" fmla="*/ 3419061 h 6056768"/>
              <a:gd name="connsiteX185" fmla="*/ 1231178 w 7055931"/>
              <a:gd name="connsiteY185" fmla="*/ 3315694 h 6056768"/>
              <a:gd name="connsiteX186" fmla="*/ 1131787 w 7055931"/>
              <a:gd name="connsiteY186" fmla="*/ 3244132 h 6056768"/>
              <a:gd name="connsiteX187" fmla="*/ 1012517 w 7055931"/>
              <a:gd name="connsiteY187" fmla="*/ 3152692 h 6056768"/>
              <a:gd name="connsiteX188" fmla="*/ 887702 w 7055931"/>
              <a:gd name="connsiteY188" fmla="*/ 3072899 h 6056768"/>
              <a:gd name="connsiteX189" fmla="*/ 802678 w 7055931"/>
              <a:gd name="connsiteY189" fmla="*/ 3027983 h 6056768"/>
              <a:gd name="connsiteX190" fmla="*/ 754100 w 7055931"/>
              <a:gd name="connsiteY190" fmla="*/ 3124863 h 6056768"/>
              <a:gd name="connsiteX191" fmla="*/ 702416 w 7055931"/>
              <a:gd name="connsiteY191" fmla="*/ 3037398 h 6056768"/>
              <a:gd name="connsiteX192" fmla="*/ 668762 w 7055931"/>
              <a:gd name="connsiteY192" fmla="*/ 2924792 h 6056768"/>
              <a:gd name="connsiteX193" fmla="*/ 464230 w 7055931"/>
              <a:gd name="connsiteY193" fmla="*/ 2793899 h 6056768"/>
              <a:gd name="connsiteX194" fmla="*/ 579764 w 7055931"/>
              <a:gd name="connsiteY194" fmla="*/ 2654944 h 6056768"/>
              <a:gd name="connsiteX195" fmla="*/ 678881 w 7055931"/>
              <a:gd name="connsiteY195" fmla="*/ 2612727 h 6056768"/>
              <a:gd name="connsiteX196" fmla="*/ 571220 w 7055931"/>
              <a:gd name="connsiteY196" fmla="*/ 2528515 h 6056768"/>
              <a:gd name="connsiteX197" fmla="*/ 377645 w 7055931"/>
              <a:gd name="connsiteY197" fmla="*/ 2384831 h 6056768"/>
              <a:gd name="connsiteX198" fmla="*/ 396539 w 7055931"/>
              <a:gd name="connsiteY198" fmla="*/ 2243919 h 6056768"/>
              <a:gd name="connsiteX199" fmla="*/ 340632 w 7055931"/>
              <a:gd name="connsiteY199" fmla="*/ 2122998 h 6056768"/>
              <a:gd name="connsiteX200" fmla="*/ 279707 w 7055931"/>
              <a:gd name="connsiteY200" fmla="*/ 1987464 h 6056768"/>
              <a:gd name="connsiteX201" fmla="*/ 201484 w 7055931"/>
              <a:gd name="connsiteY201" fmla="*/ 1832776 h 6056768"/>
              <a:gd name="connsiteX202" fmla="*/ 120198 w 7055931"/>
              <a:gd name="connsiteY202" fmla="*/ 1653163 h 6056768"/>
              <a:gd name="connsiteX203" fmla="*/ 114970 w 7055931"/>
              <a:gd name="connsiteY203" fmla="*/ 1572510 h 6056768"/>
              <a:gd name="connsiteX204" fmla="*/ 229314 w 7055931"/>
              <a:gd name="connsiteY204" fmla="*/ 1467016 h 6056768"/>
              <a:gd name="connsiteX205" fmla="*/ 343769 w 7055931"/>
              <a:gd name="connsiteY205" fmla="*/ 1361368 h 6056768"/>
              <a:gd name="connsiteX206" fmla="*/ 201484 w 7055931"/>
              <a:gd name="connsiteY206" fmla="*/ 1296063 h 6056768"/>
              <a:gd name="connsiteX207" fmla="*/ 91007 w 7055931"/>
              <a:gd name="connsiteY207" fmla="*/ 1235825 h 6056768"/>
              <a:gd name="connsiteX208" fmla="*/ 165703 w 7055931"/>
              <a:gd name="connsiteY208" fmla="*/ 1081377 h 6056768"/>
              <a:gd name="connsiteX209" fmla="*/ 226143 w 7055931"/>
              <a:gd name="connsiteY209" fmla="*/ 948839 h 6056768"/>
              <a:gd name="connsiteX210" fmla="*/ 189557 w 7055931"/>
              <a:gd name="connsiteY210" fmla="*/ 834887 h 6056768"/>
              <a:gd name="connsiteX211" fmla="*/ 153733 w 7055931"/>
              <a:gd name="connsiteY211" fmla="*/ 710023 h 6056768"/>
              <a:gd name="connsiteX212" fmla="*/ 37697 w 7055931"/>
              <a:gd name="connsiteY212" fmla="*/ 561519 h 6056768"/>
              <a:gd name="connsiteX213" fmla="*/ 22580 w 7055931"/>
              <a:gd name="connsiteY213" fmla="*/ 381663 h 6056768"/>
              <a:gd name="connsiteX214" fmla="*/ 9950 w 7055931"/>
              <a:gd name="connsiteY214" fmla="*/ 188422 h 6056768"/>
              <a:gd name="connsiteX215" fmla="*/ 6677 w 7055931"/>
              <a:gd name="connsiteY215" fmla="*/ 87464 h 6056768"/>
              <a:gd name="connsiteX216" fmla="*/ 10651 w 7055931"/>
              <a:gd name="connsiteY216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189063 w 7055931"/>
              <a:gd name="connsiteY138" fmla="*/ 5478449 h 6056768"/>
              <a:gd name="connsiteX139" fmla="*/ 4256650 w 7055931"/>
              <a:gd name="connsiteY139" fmla="*/ 5550010 h 6056768"/>
              <a:gd name="connsiteX140" fmla="*/ 4379895 w 7055931"/>
              <a:gd name="connsiteY140" fmla="*/ 5665304 h 6056768"/>
              <a:gd name="connsiteX141" fmla="*/ 4465861 w 7055931"/>
              <a:gd name="connsiteY141" fmla="*/ 5763437 h 6056768"/>
              <a:gd name="connsiteX142" fmla="*/ 4427603 w 7055931"/>
              <a:gd name="connsiteY142" fmla="*/ 5876014 h 6056768"/>
              <a:gd name="connsiteX143" fmla="*/ 4375327 w 7055931"/>
              <a:gd name="connsiteY143" fmla="*/ 5989773 h 6056768"/>
              <a:gd name="connsiteX144" fmla="*/ 4260111 w 7055931"/>
              <a:gd name="connsiteY144" fmla="*/ 5957703 h 6056768"/>
              <a:gd name="connsiteX145" fmla="*/ 4085696 w 7055931"/>
              <a:gd name="connsiteY145" fmla="*/ 6015162 h 6056768"/>
              <a:gd name="connsiteX146" fmla="*/ 3948908 w 7055931"/>
              <a:gd name="connsiteY146" fmla="*/ 6056768 h 6056768"/>
              <a:gd name="connsiteX147" fmla="*/ 3835230 w 7055931"/>
              <a:gd name="connsiteY147" fmla="*/ 5951551 h 6056768"/>
              <a:gd name="connsiteX148" fmla="*/ 3723299 w 7055931"/>
              <a:gd name="connsiteY148" fmla="*/ 5839422 h 6056768"/>
              <a:gd name="connsiteX149" fmla="*/ 3616570 w 7055931"/>
              <a:gd name="connsiteY149" fmla="*/ 5665304 h 6056768"/>
              <a:gd name="connsiteX150" fmla="*/ 3517178 w 7055931"/>
              <a:gd name="connsiteY150" fmla="*/ 5486400 h 6056768"/>
              <a:gd name="connsiteX151" fmla="*/ 3459442 w 7055931"/>
              <a:gd name="connsiteY151" fmla="*/ 5402694 h 6056768"/>
              <a:gd name="connsiteX152" fmla="*/ 3450344 w 7055931"/>
              <a:gd name="connsiteY152" fmla="*/ 5311709 h 6056768"/>
              <a:gd name="connsiteX153" fmla="*/ 3409836 w 7055931"/>
              <a:gd name="connsiteY153" fmla="*/ 5267739 h 6056768"/>
              <a:gd name="connsiteX154" fmla="*/ 3370079 w 7055931"/>
              <a:gd name="connsiteY154" fmla="*/ 5224007 h 6056768"/>
              <a:gd name="connsiteX155" fmla="*/ 3322965 w 7055931"/>
              <a:gd name="connsiteY155" fmla="*/ 5143386 h 6056768"/>
              <a:gd name="connsiteX156" fmla="*/ 3248012 w 7055931"/>
              <a:gd name="connsiteY156" fmla="*/ 5093616 h 6056768"/>
              <a:gd name="connsiteX157" fmla="*/ 3218332 w 7055931"/>
              <a:gd name="connsiteY157" fmla="*/ 4965965 h 6056768"/>
              <a:gd name="connsiteX158" fmla="*/ 3277472 w 7055931"/>
              <a:gd name="connsiteY158" fmla="*/ 4861333 h 6056768"/>
              <a:gd name="connsiteX159" fmla="*/ 3195150 w 7055931"/>
              <a:gd name="connsiteY159" fmla="*/ 4738978 h 6056768"/>
              <a:gd name="connsiteX160" fmla="*/ 3095502 w 7055931"/>
              <a:gd name="connsiteY160" fmla="*/ 4652067 h 6056768"/>
              <a:gd name="connsiteX161" fmla="*/ 3086404 w 7055931"/>
              <a:gd name="connsiteY161" fmla="*/ 4488293 h 6056768"/>
              <a:gd name="connsiteX162" fmla="*/ 3186488 w 7055931"/>
              <a:gd name="connsiteY162" fmla="*/ 4297225 h 6056768"/>
              <a:gd name="connsiteX163" fmla="*/ 2995419 w 7055931"/>
              <a:gd name="connsiteY163" fmla="*/ 4297226 h 6056768"/>
              <a:gd name="connsiteX164" fmla="*/ 2886236 w 7055931"/>
              <a:gd name="connsiteY164" fmla="*/ 4233536 h 6056768"/>
              <a:gd name="connsiteX165" fmla="*/ 2840516 w 7055931"/>
              <a:gd name="connsiteY165" fmla="*/ 4138362 h 6056768"/>
              <a:gd name="connsiteX166" fmla="*/ 2886236 w 7055931"/>
              <a:gd name="connsiteY166" fmla="*/ 4001524 h 6056768"/>
              <a:gd name="connsiteX167" fmla="*/ 2869147 w 7055931"/>
              <a:gd name="connsiteY167" fmla="*/ 3848431 h 6056768"/>
              <a:gd name="connsiteX168" fmla="*/ 2865171 w 7055931"/>
              <a:gd name="connsiteY168" fmla="*/ 3745064 h 6056768"/>
              <a:gd name="connsiteX169" fmla="*/ 2854392 w 7055931"/>
              <a:gd name="connsiteY169" fmla="*/ 3414670 h 6056768"/>
              <a:gd name="connsiteX170" fmla="*/ 2889025 w 7055931"/>
              <a:gd name="connsiteY170" fmla="*/ 3315694 h 6056768"/>
              <a:gd name="connsiteX171" fmla="*/ 2908665 w 7055931"/>
              <a:gd name="connsiteY171" fmla="*/ 3219412 h 6056768"/>
              <a:gd name="connsiteX172" fmla="*/ 2738832 w 7055931"/>
              <a:gd name="connsiteY172" fmla="*/ 3266723 h 6056768"/>
              <a:gd name="connsiteX173" fmla="*/ 2581436 w 7055931"/>
              <a:gd name="connsiteY173" fmla="*/ 3332784 h 6056768"/>
              <a:gd name="connsiteX174" fmla="*/ 2582900 w 7055931"/>
              <a:gd name="connsiteY174" fmla="*/ 3423037 h 6056768"/>
              <a:gd name="connsiteX175" fmla="*/ 2589539 w 7055931"/>
              <a:gd name="connsiteY175" fmla="*/ 3582031 h 6056768"/>
              <a:gd name="connsiteX176" fmla="*/ 2472574 w 7055931"/>
              <a:gd name="connsiteY176" fmla="*/ 3824071 h 6056768"/>
              <a:gd name="connsiteX177" fmla="*/ 2403996 w 7055931"/>
              <a:gd name="connsiteY177" fmla="*/ 3884212 h 6056768"/>
              <a:gd name="connsiteX178" fmla="*/ 2306677 w 7055931"/>
              <a:gd name="connsiteY178" fmla="*/ 4020891 h 6056768"/>
              <a:gd name="connsiteX179" fmla="*/ 2153806 w 7055931"/>
              <a:gd name="connsiteY179" fmla="*/ 3951482 h 6056768"/>
              <a:gd name="connsiteX180" fmla="*/ 2091109 w 7055931"/>
              <a:gd name="connsiteY180" fmla="*/ 3857389 h 6056768"/>
              <a:gd name="connsiteX181" fmla="*/ 1985484 w 7055931"/>
              <a:gd name="connsiteY181" fmla="*/ 3714921 h 6056768"/>
              <a:gd name="connsiteX182" fmla="*/ 1851380 w 7055931"/>
              <a:gd name="connsiteY182" fmla="*/ 3673503 h 6056768"/>
              <a:gd name="connsiteX183" fmla="*/ 1732110 w 7055931"/>
              <a:gd name="connsiteY183" fmla="*/ 3629770 h 6056768"/>
              <a:gd name="connsiteX184" fmla="*/ 1587710 w 7055931"/>
              <a:gd name="connsiteY184" fmla="*/ 3580909 h 6056768"/>
              <a:gd name="connsiteX185" fmla="*/ 1358399 w 7055931"/>
              <a:gd name="connsiteY185" fmla="*/ 3419061 h 6056768"/>
              <a:gd name="connsiteX186" fmla="*/ 1231178 w 7055931"/>
              <a:gd name="connsiteY186" fmla="*/ 3315694 h 6056768"/>
              <a:gd name="connsiteX187" fmla="*/ 1131787 w 7055931"/>
              <a:gd name="connsiteY187" fmla="*/ 3244132 h 6056768"/>
              <a:gd name="connsiteX188" fmla="*/ 1012517 w 7055931"/>
              <a:gd name="connsiteY188" fmla="*/ 3152692 h 6056768"/>
              <a:gd name="connsiteX189" fmla="*/ 887702 w 7055931"/>
              <a:gd name="connsiteY189" fmla="*/ 3072899 h 6056768"/>
              <a:gd name="connsiteX190" fmla="*/ 802678 w 7055931"/>
              <a:gd name="connsiteY190" fmla="*/ 3027983 h 6056768"/>
              <a:gd name="connsiteX191" fmla="*/ 754100 w 7055931"/>
              <a:gd name="connsiteY191" fmla="*/ 3124863 h 6056768"/>
              <a:gd name="connsiteX192" fmla="*/ 702416 w 7055931"/>
              <a:gd name="connsiteY192" fmla="*/ 3037398 h 6056768"/>
              <a:gd name="connsiteX193" fmla="*/ 668762 w 7055931"/>
              <a:gd name="connsiteY193" fmla="*/ 2924792 h 6056768"/>
              <a:gd name="connsiteX194" fmla="*/ 464230 w 7055931"/>
              <a:gd name="connsiteY194" fmla="*/ 2793899 h 6056768"/>
              <a:gd name="connsiteX195" fmla="*/ 579764 w 7055931"/>
              <a:gd name="connsiteY195" fmla="*/ 2654944 h 6056768"/>
              <a:gd name="connsiteX196" fmla="*/ 678881 w 7055931"/>
              <a:gd name="connsiteY196" fmla="*/ 2612727 h 6056768"/>
              <a:gd name="connsiteX197" fmla="*/ 571220 w 7055931"/>
              <a:gd name="connsiteY197" fmla="*/ 2528515 h 6056768"/>
              <a:gd name="connsiteX198" fmla="*/ 377645 w 7055931"/>
              <a:gd name="connsiteY198" fmla="*/ 2384831 h 6056768"/>
              <a:gd name="connsiteX199" fmla="*/ 396539 w 7055931"/>
              <a:gd name="connsiteY199" fmla="*/ 2243919 h 6056768"/>
              <a:gd name="connsiteX200" fmla="*/ 340632 w 7055931"/>
              <a:gd name="connsiteY200" fmla="*/ 2122998 h 6056768"/>
              <a:gd name="connsiteX201" fmla="*/ 279707 w 7055931"/>
              <a:gd name="connsiteY201" fmla="*/ 1987464 h 6056768"/>
              <a:gd name="connsiteX202" fmla="*/ 201484 w 7055931"/>
              <a:gd name="connsiteY202" fmla="*/ 1832776 h 6056768"/>
              <a:gd name="connsiteX203" fmla="*/ 120198 w 7055931"/>
              <a:gd name="connsiteY203" fmla="*/ 1653163 h 6056768"/>
              <a:gd name="connsiteX204" fmla="*/ 114970 w 7055931"/>
              <a:gd name="connsiteY204" fmla="*/ 1572510 h 6056768"/>
              <a:gd name="connsiteX205" fmla="*/ 229314 w 7055931"/>
              <a:gd name="connsiteY205" fmla="*/ 1467016 h 6056768"/>
              <a:gd name="connsiteX206" fmla="*/ 343769 w 7055931"/>
              <a:gd name="connsiteY206" fmla="*/ 1361368 h 6056768"/>
              <a:gd name="connsiteX207" fmla="*/ 201484 w 7055931"/>
              <a:gd name="connsiteY207" fmla="*/ 1296063 h 6056768"/>
              <a:gd name="connsiteX208" fmla="*/ 91007 w 7055931"/>
              <a:gd name="connsiteY208" fmla="*/ 1235825 h 6056768"/>
              <a:gd name="connsiteX209" fmla="*/ 165703 w 7055931"/>
              <a:gd name="connsiteY209" fmla="*/ 1081377 h 6056768"/>
              <a:gd name="connsiteX210" fmla="*/ 226143 w 7055931"/>
              <a:gd name="connsiteY210" fmla="*/ 948839 h 6056768"/>
              <a:gd name="connsiteX211" fmla="*/ 189557 w 7055931"/>
              <a:gd name="connsiteY211" fmla="*/ 834887 h 6056768"/>
              <a:gd name="connsiteX212" fmla="*/ 153733 w 7055931"/>
              <a:gd name="connsiteY212" fmla="*/ 710023 h 6056768"/>
              <a:gd name="connsiteX213" fmla="*/ 37697 w 7055931"/>
              <a:gd name="connsiteY213" fmla="*/ 561519 h 6056768"/>
              <a:gd name="connsiteX214" fmla="*/ 22580 w 7055931"/>
              <a:gd name="connsiteY214" fmla="*/ 381663 h 6056768"/>
              <a:gd name="connsiteX215" fmla="*/ 9950 w 7055931"/>
              <a:gd name="connsiteY215" fmla="*/ 188422 h 6056768"/>
              <a:gd name="connsiteX216" fmla="*/ 6677 w 7055931"/>
              <a:gd name="connsiteY216" fmla="*/ 87464 h 6056768"/>
              <a:gd name="connsiteX217" fmla="*/ 10651 w 7055931"/>
              <a:gd name="connsiteY217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411540 w 7055931"/>
              <a:gd name="connsiteY134" fmla="*/ 5147800 h 6056768"/>
              <a:gd name="connsiteX135" fmla="*/ 4351096 w 7055931"/>
              <a:gd name="connsiteY135" fmla="*/ 5234371 h 6056768"/>
              <a:gd name="connsiteX136" fmla="*/ 4200990 w 7055931"/>
              <a:gd name="connsiteY136" fmla="*/ 5327374 h 6056768"/>
              <a:gd name="connsiteX137" fmla="*/ 4103722 w 7055931"/>
              <a:gd name="connsiteY137" fmla="*/ 5383191 h 6056768"/>
              <a:gd name="connsiteX138" fmla="*/ 4189063 w 7055931"/>
              <a:gd name="connsiteY138" fmla="*/ 5478449 h 6056768"/>
              <a:gd name="connsiteX139" fmla="*/ 4256650 w 7055931"/>
              <a:gd name="connsiteY139" fmla="*/ 5550010 h 6056768"/>
              <a:gd name="connsiteX140" fmla="*/ 4324236 w 7055931"/>
              <a:gd name="connsiteY140" fmla="*/ 5621572 h 6056768"/>
              <a:gd name="connsiteX141" fmla="*/ 4379895 w 7055931"/>
              <a:gd name="connsiteY141" fmla="*/ 5665304 h 6056768"/>
              <a:gd name="connsiteX142" fmla="*/ 4465861 w 7055931"/>
              <a:gd name="connsiteY142" fmla="*/ 5763437 h 6056768"/>
              <a:gd name="connsiteX143" fmla="*/ 4427603 w 7055931"/>
              <a:gd name="connsiteY143" fmla="*/ 5876014 h 6056768"/>
              <a:gd name="connsiteX144" fmla="*/ 4375327 w 7055931"/>
              <a:gd name="connsiteY144" fmla="*/ 5989773 h 6056768"/>
              <a:gd name="connsiteX145" fmla="*/ 4260111 w 7055931"/>
              <a:gd name="connsiteY145" fmla="*/ 5957703 h 6056768"/>
              <a:gd name="connsiteX146" fmla="*/ 4085696 w 7055931"/>
              <a:gd name="connsiteY146" fmla="*/ 6015162 h 6056768"/>
              <a:gd name="connsiteX147" fmla="*/ 3948908 w 7055931"/>
              <a:gd name="connsiteY147" fmla="*/ 6056768 h 6056768"/>
              <a:gd name="connsiteX148" fmla="*/ 3835230 w 7055931"/>
              <a:gd name="connsiteY148" fmla="*/ 5951551 h 6056768"/>
              <a:gd name="connsiteX149" fmla="*/ 3723299 w 7055931"/>
              <a:gd name="connsiteY149" fmla="*/ 5839422 h 6056768"/>
              <a:gd name="connsiteX150" fmla="*/ 3616570 w 7055931"/>
              <a:gd name="connsiteY150" fmla="*/ 5665304 h 6056768"/>
              <a:gd name="connsiteX151" fmla="*/ 3517178 w 7055931"/>
              <a:gd name="connsiteY151" fmla="*/ 5486400 h 6056768"/>
              <a:gd name="connsiteX152" fmla="*/ 3459442 w 7055931"/>
              <a:gd name="connsiteY152" fmla="*/ 5402694 h 6056768"/>
              <a:gd name="connsiteX153" fmla="*/ 3450344 w 7055931"/>
              <a:gd name="connsiteY153" fmla="*/ 5311709 h 6056768"/>
              <a:gd name="connsiteX154" fmla="*/ 3409836 w 7055931"/>
              <a:gd name="connsiteY154" fmla="*/ 5267739 h 6056768"/>
              <a:gd name="connsiteX155" fmla="*/ 3370079 w 7055931"/>
              <a:gd name="connsiteY155" fmla="*/ 5224007 h 6056768"/>
              <a:gd name="connsiteX156" fmla="*/ 3322965 w 7055931"/>
              <a:gd name="connsiteY156" fmla="*/ 5143386 h 6056768"/>
              <a:gd name="connsiteX157" fmla="*/ 3248012 w 7055931"/>
              <a:gd name="connsiteY157" fmla="*/ 5093616 h 6056768"/>
              <a:gd name="connsiteX158" fmla="*/ 3218332 w 7055931"/>
              <a:gd name="connsiteY158" fmla="*/ 4965965 h 6056768"/>
              <a:gd name="connsiteX159" fmla="*/ 3277472 w 7055931"/>
              <a:gd name="connsiteY159" fmla="*/ 4861333 h 6056768"/>
              <a:gd name="connsiteX160" fmla="*/ 3195150 w 7055931"/>
              <a:gd name="connsiteY160" fmla="*/ 4738978 h 6056768"/>
              <a:gd name="connsiteX161" fmla="*/ 3095502 w 7055931"/>
              <a:gd name="connsiteY161" fmla="*/ 4652067 h 6056768"/>
              <a:gd name="connsiteX162" fmla="*/ 3086404 w 7055931"/>
              <a:gd name="connsiteY162" fmla="*/ 4488293 h 6056768"/>
              <a:gd name="connsiteX163" fmla="*/ 3186488 w 7055931"/>
              <a:gd name="connsiteY163" fmla="*/ 4297225 h 6056768"/>
              <a:gd name="connsiteX164" fmla="*/ 2995419 w 7055931"/>
              <a:gd name="connsiteY164" fmla="*/ 4297226 h 6056768"/>
              <a:gd name="connsiteX165" fmla="*/ 2886236 w 7055931"/>
              <a:gd name="connsiteY165" fmla="*/ 4233536 h 6056768"/>
              <a:gd name="connsiteX166" fmla="*/ 2840516 w 7055931"/>
              <a:gd name="connsiteY166" fmla="*/ 4138362 h 6056768"/>
              <a:gd name="connsiteX167" fmla="*/ 2886236 w 7055931"/>
              <a:gd name="connsiteY167" fmla="*/ 4001524 h 6056768"/>
              <a:gd name="connsiteX168" fmla="*/ 2869147 w 7055931"/>
              <a:gd name="connsiteY168" fmla="*/ 3848431 h 6056768"/>
              <a:gd name="connsiteX169" fmla="*/ 2865171 w 7055931"/>
              <a:gd name="connsiteY169" fmla="*/ 3745064 h 6056768"/>
              <a:gd name="connsiteX170" fmla="*/ 2854392 w 7055931"/>
              <a:gd name="connsiteY170" fmla="*/ 3414670 h 6056768"/>
              <a:gd name="connsiteX171" fmla="*/ 2889025 w 7055931"/>
              <a:gd name="connsiteY171" fmla="*/ 3315694 h 6056768"/>
              <a:gd name="connsiteX172" fmla="*/ 2908665 w 7055931"/>
              <a:gd name="connsiteY172" fmla="*/ 3219412 h 6056768"/>
              <a:gd name="connsiteX173" fmla="*/ 2738832 w 7055931"/>
              <a:gd name="connsiteY173" fmla="*/ 3266723 h 6056768"/>
              <a:gd name="connsiteX174" fmla="*/ 2581436 w 7055931"/>
              <a:gd name="connsiteY174" fmla="*/ 3332784 h 6056768"/>
              <a:gd name="connsiteX175" fmla="*/ 2582900 w 7055931"/>
              <a:gd name="connsiteY175" fmla="*/ 3423037 h 6056768"/>
              <a:gd name="connsiteX176" fmla="*/ 2589539 w 7055931"/>
              <a:gd name="connsiteY176" fmla="*/ 3582031 h 6056768"/>
              <a:gd name="connsiteX177" fmla="*/ 2472574 w 7055931"/>
              <a:gd name="connsiteY177" fmla="*/ 3824071 h 6056768"/>
              <a:gd name="connsiteX178" fmla="*/ 2403996 w 7055931"/>
              <a:gd name="connsiteY178" fmla="*/ 3884212 h 6056768"/>
              <a:gd name="connsiteX179" fmla="*/ 2306677 w 7055931"/>
              <a:gd name="connsiteY179" fmla="*/ 4020891 h 6056768"/>
              <a:gd name="connsiteX180" fmla="*/ 2153806 w 7055931"/>
              <a:gd name="connsiteY180" fmla="*/ 3951482 h 6056768"/>
              <a:gd name="connsiteX181" fmla="*/ 2091109 w 7055931"/>
              <a:gd name="connsiteY181" fmla="*/ 3857389 h 6056768"/>
              <a:gd name="connsiteX182" fmla="*/ 1985484 w 7055931"/>
              <a:gd name="connsiteY182" fmla="*/ 3714921 h 6056768"/>
              <a:gd name="connsiteX183" fmla="*/ 1851380 w 7055931"/>
              <a:gd name="connsiteY183" fmla="*/ 3673503 h 6056768"/>
              <a:gd name="connsiteX184" fmla="*/ 1732110 w 7055931"/>
              <a:gd name="connsiteY184" fmla="*/ 3629770 h 6056768"/>
              <a:gd name="connsiteX185" fmla="*/ 1587710 w 7055931"/>
              <a:gd name="connsiteY185" fmla="*/ 3580909 h 6056768"/>
              <a:gd name="connsiteX186" fmla="*/ 1358399 w 7055931"/>
              <a:gd name="connsiteY186" fmla="*/ 3419061 h 6056768"/>
              <a:gd name="connsiteX187" fmla="*/ 1231178 w 7055931"/>
              <a:gd name="connsiteY187" fmla="*/ 3315694 h 6056768"/>
              <a:gd name="connsiteX188" fmla="*/ 1131787 w 7055931"/>
              <a:gd name="connsiteY188" fmla="*/ 3244132 h 6056768"/>
              <a:gd name="connsiteX189" fmla="*/ 1012517 w 7055931"/>
              <a:gd name="connsiteY189" fmla="*/ 3152692 h 6056768"/>
              <a:gd name="connsiteX190" fmla="*/ 887702 w 7055931"/>
              <a:gd name="connsiteY190" fmla="*/ 3072899 h 6056768"/>
              <a:gd name="connsiteX191" fmla="*/ 802678 w 7055931"/>
              <a:gd name="connsiteY191" fmla="*/ 3027983 h 6056768"/>
              <a:gd name="connsiteX192" fmla="*/ 754100 w 7055931"/>
              <a:gd name="connsiteY192" fmla="*/ 3124863 h 6056768"/>
              <a:gd name="connsiteX193" fmla="*/ 702416 w 7055931"/>
              <a:gd name="connsiteY193" fmla="*/ 3037398 h 6056768"/>
              <a:gd name="connsiteX194" fmla="*/ 668762 w 7055931"/>
              <a:gd name="connsiteY194" fmla="*/ 2924792 h 6056768"/>
              <a:gd name="connsiteX195" fmla="*/ 464230 w 7055931"/>
              <a:gd name="connsiteY195" fmla="*/ 2793899 h 6056768"/>
              <a:gd name="connsiteX196" fmla="*/ 579764 w 7055931"/>
              <a:gd name="connsiteY196" fmla="*/ 2654944 h 6056768"/>
              <a:gd name="connsiteX197" fmla="*/ 678881 w 7055931"/>
              <a:gd name="connsiteY197" fmla="*/ 2612727 h 6056768"/>
              <a:gd name="connsiteX198" fmla="*/ 571220 w 7055931"/>
              <a:gd name="connsiteY198" fmla="*/ 2528515 h 6056768"/>
              <a:gd name="connsiteX199" fmla="*/ 377645 w 7055931"/>
              <a:gd name="connsiteY199" fmla="*/ 2384831 h 6056768"/>
              <a:gd name="connsiteX200" fmla="*/ 396539 w 7055931"/>
              <a:gd name="connsiteY200" fmla="*/ 2243919 h 6056768"/>
              <a:gd name="connsiteX201" fmla="*/ 340632 w 7055931"/>
              <a:gd name="connsiteY201" fmla="*/ 2122998 h 6056768"/>
              <a:gd name="connsiteX202" fmla="*/ 279707 w 7055931"/>
              <a:gd name="connsiteY202" fmla="*/ 1987464 h 6056768"/>
              <a:gd name="connsiteX203" fmla="*/ 201484 w 7055931"/>
              <a:gd name="connsiteY203" fmla="*/ 1832776 h 6056768"/>
              <a:gd name="connsiteX204" fmla="*/ 120198 w 7055931"/>
              <a:gd name="connsiteY204" fmla="*/ 1653163 h 6056768"/>
              <a:gd name="connsiteX205" fmla="*/ 114970 w 7055931"/>
              <a:gd name="connsiteY205" fmla="*/ 1572510 h 6056768"/>
              <a:gd name="connsiteX206" fmla="*/ 229314 w 7055931"/>
              <a:gd name="connsiteY206" fmla="*/ 1467016 h 6056768"/>
              <a:gd name="connsiteX207" fmla="*/ 343769 w 7055931"/>
              <a:gd name="connsiteY207" fmla="*/ 1361368 h 6056768"/>
              <a:gd name="connsiteX208" fmla="*/ 201484 w 7055931"/>
              <a:gd name="connsiteY208" fmla="*/ 1296063 h 6056768"/>
              <a:gd name="connsiteX209" fmla="*/ 91007 w 7055931"/>
              <a:gd name="connsiteY209" fmla="*/ 1235825 h 6056768"/>
              <a:gd name="connsiteX210" fmla="*/ 165703 w 7055931"/>
              <a:gd name="connsiteY210" fmla="*/ 1081377 h 6056768"/>
              <a:gd name="connsiteX211" fmla="*/ 226143 w 7055931"/>
              <a:gd name="connsiteY211" fmla="*/ 948839 h 6056768"/>
              <a:gd name="connsiteX212" fmla="*/ 189557 w 7055931"/>
              <a:gd name="connsiteY212" fmla="*/ 834887 h 6056768"/>
              <a:gd name="connsiteX213" fmla="*/ 153733 w 7055931"/>
              <a:gd name="connsiteY213" fmla="*/ 710023 h 6056768"/>
              <a:gd name="connsiteX214" fmla="*/ 37697 w 7055931"/>
              <a:gd name="connsiteY214" fmla="*/ 561519 h 6056768"/>
              <a:gd name="connsiteX215" fmla="*/ 22580 w 7055931"/>
              <a:gd name="connsiteY215" fmla="*/ 381663 h 6056768"/>
              <a:gd name="connsiteX216" fmla="*/ 9950 w 7055931"/>
              <a:gd name="connsiteY216" fmla="*/ 188422 h 6056768"/>
              <a:gd name="connsiteX217" fmla="*/ 6677 w 7055931"/>
              <a:gd name="connsiteY217" fmla="*/ 87464 h 6056768"/>
              <a:gd name="connsiteX218" fmla="*/ 10651 w 7055931"/>
              <a:gd name="connsiteY218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28211 w 7055931"/>
              <a:gd name="connsiteY133" fmla="*/ 4961614 h 6056768"/>
              <a:gd name="connsiteX134" fmla="*/ 4375919 w 7055931"/>
              <a:gd name="connsiteY134" fmla="*/ 5053054 h 6056768"/>
              <a:gd name="connsiteX135" fmla="*/ 4411540 w 7055931"/>
              <a:gd name="connsiteY135" fmla="*/ 5147800 h 6056768"/>
              <a:gd name="connsiteX136" fmla="*/ 4351096 w 7055931"/>
              <a:gd name="connsiteY136" fmla="*/ 5234371 h 6056768"/>
              <a:gd name="connsiteX137" fmla="*/ 4200990 w 7055931"/>
              <a:gd name="connsiteY137" fmla="*/ 5327374 h 6056768"/>
              <a:gd name="connsiteX138" fmla="*/ 4103722 w 7055931"/>
              <a:gd name="connsiteY138" fmla="*/ 5383191 h 6056768"/>
              <a:gd name="connsiteX139" fmla="*/ 4189063 w 7055931"/>
              <a:gd name="connsiteY139" fmla="*/ 5478449 h 6056768"/>
              <a:gd name="connsiteX140" fmla="*/ 4256650 w 7055931"/>
              <a:gd name="connsiteY140" fmla="*/ 5550010 h 6056768"/>
              <a:gd name="connsiteX141" fmla="*/ 4324236 w 7055931"/>
              <a:gd name="connsiteY141" fmla="*/ 5621572 h 6056768"/>
              <a:gd name="connsiteX142" fmla="*/ 4379895 w 7055931"/>
              <a:gd name="connsiteY142" fmla="*/ 5665304 h 6056768"/>
              <a:gd name="connsiteX143" fmla="*/ 4465861 w 7055931"/>
              <a:gd name="connsiteY143" fmla="*/ 5763437 h 6056768"/>
              <a:gd name="connsiteX144" fmla="*/ 4427603 w 7055931"/>
              <a:gd name="connsiteY144" fmla="*/ 5876014 h 6056768"/>
              <a:gd name="connsiteX145" fmla="*/ 4375327 w 7055931"/>
              <a:gd name="connsiteY145" fmla="*/ 5989773 h 6056768"/>
              <a:gd name="connsiteX146" fmla="*/ 4260111 w 7055931"/>
              <a:gd name="connsiteY146" fmla="*/ 5957703 h 6056768"/>
              <a:gd name="connsiteX147" fmla="*/ 4085696 w 7055931"/>
              <a:gd name="connsiteY147" fmla="*/ 6015162 h 6056768"/>
              <a:gd name="connsiteX148" fmla="*/ 3948908 w 7055931"/>
              <a:gd name="connsiteY148" fmla="*/ 6056768 h 6056768"/>
              <a:gd name="connsiteX149" fmla="*/ 3835230 w 7055931"/>
              <a:gd name="connsiteY149" fmla="*/ 5951551 h 6056768"/>
              <a:gd name="connsiteX150" fmla="*/ 3723299 w 7055931"/>
              <a:gd name="connsiteY150" fmla="*/ 5839422 h 6056768"/>
              <a:gd name="connsiteX151" fmla="*/ 3616570 w 7055931"/>
              <a:gd name="connsiteY151" fmla="*/ 5665304 h 6056768"/>
              <a:gd name="connsiteX152" fmla="*/ 3517178 w 7055931"/>
              <a:gd name="connsiteY152" fmla="*/ 5486400 h 6056768"/>
              <a:gd name="connsiteX153" fmla="*/ 3459442 w 7055931"/>
              <a:gd name="connsiteY153" fmla="*/ 5402694 h 6056768"/>
              <a:gd name="connsiteX154" fmla="*/ 3450344 w 7055931"/>
              <a:gd name="connsiteY154" fmla="*/ 5311709 h 6056768"/>
              <a:gd name="connsiteX155" fmla="*/ 3409836 w 7055931"/>
              <a:gd name="connsiteY155" fmla="*/ 5267739 h 6056768"/>
              <a:gd name="connsiteX156" fmla="*/ 3370079 w 7055931"/>
              <a:gd name="connsiteY156" fmla="*/ 5224007 h 6056768"/>
              <a:gd name="connsiteX157" fmla="*/ 3322965 w 7055931"/>
              <a:gd name="connsiteY157" fmla="*/ 5143386 h 6056768"/>
              <a:gd name="connsiteX158" fmla="*/ 3248012 w 7055931"/>
              <a:gd name="connsiteY158" fmla="*/ 5093616 h 6056768"/>
              <a:gd name="connsiteX159" fmla="*/ 3218332 w 7055931"/>
              <a:gd name="connsiteY159" fmla="*/ 4965965 h 6056768"/>
              <a:gd name="connsiteX160" fmla="*/ 3277472 w 7055931"/>
              <a:gd name="connsiteY160" fmla="*/ 4861333 h 6056768"/>
              <a:gd name="connsiteX161" fmla="*/ 3195150 w 7055931"/>
              <a:gd name="connsiteY161" fmla="*/ 4738978 h 6056768"/>
              <a:gd name="connsiteX162" fmla="*/ 3095502 w 7055931"/>
              <a:gd name="connsiteY162" fmla="*/ 4652067 h 6056768"/>
              <a:gd name="connsiteX163" fmla="*/ 3086404 w 7055931"/>
              <a:gd name="connsiteY163" fmla="*/ 4488293 h 6056768"/>
              <a:gd name="connsiteX164" fmla="*/ 3186488 w 7055931"/>
              <a:gd name="connsiteY164" fmla="*/ 4297225 h 6056768"/>
              <a:gd name="connsiteX165" fmla="*/ 2995419 w 7055931"/>
              <a:gd name="connsiteY165" fmla="*/ 4297226 h 6056768"/>
              <a:gd name="connsiteX166" fmla="*/ 2886236 w 7055931"/>
              <a:gd name="connsiteY166" fmla="*/ 4233536 h 6056768"/>
              <a:gd name="connsiteX167" fmla="*/ 2840516 w 7055931"/>
              <a:gd name="connsiteY167" fmla="*/ 4138362 h 6056768"/>
              <a:gd name="connsiteX168" fmla="*/ 2886236 w 7055931"/>
              <a:gd name="connsiteY168" fmla="*/ 4001524 h 6056768"/>
              <a:gd name="connsiteX169" fmla="*/ 2869147 w 7055931"/>
              <a:gd name="connsiteY169" fmla="*/ 3848431 h 6056768"/>
              <a:gd name="connsiteX170" fmla="*/ 2865171 w 7055931"/>
              <a:gd name="connsiteY170" fmla="*/ 3745064 h 6056768"/>
              <a:gd name="connsiteX171" fmla="*/ 2854392 w 7055931"/>
              <a:gd name="connsiteY171" fmla="*/ 3414670 h 6056768"/>
              <a:gd name="connsiteX172" fmla="*/ 2889025 w 7055931"/>
              <a:gd name="connsiteY172" fmla="*/ 3315694 h 6056768"/>
              <a:gd name="connsiteX173" fmla="*/ 2908665 w 7055931"/>
              <a:gd name="connsiteY173" fmla="*/ 3219412 h 6056768"/>
              <a:gd name="connsiteX174" fmla="*/ 2738832 w 7055931"/>
              <a:gd name="connsiteY174" fmla="*/ 3266723 h 6056768"/>
              <a:gd name="connsiteX175" fmla="*/ 2581436 w 7055931"/>
              <a:gd name="connsiteY175" fmla="*/ 3332784 h 6056768"/>
              <a:gd name="connsiteX176" fmla="*/ 2582900 w 7055931"/>
              <a:gd name="connsiteY176" fmla="*/ 3423037 h 6056768"/>
              <a:gd name="connsiteX177" fmla="*/ 2589539 w 7055931"/>
              <a:gd name="connsiteY177" fmla="*/ 3582031 h 6056768"/>
              <a:gd name="connsiteX178" fmla="*/ 2472574 w 7055931"/>
              <a:gd name="connsiteY178" fmla="*/ 3824071 h 6056768"/>
              <a:gd name="connsiteX179" fmla="*/ 2403996 w 7055931"/>
              <a:gd name="connsiteY179" fmla="*/ 3884212 h 6056768"/>
              <a:gd name="connsiteX180" fmla="*/ 2306677 w 7055931"/>
              <a:gd name="connsiteY180" fmla="*/ 4020891 h 6056768"/>
              <a:gd name="connsiteX181" fmla="*/ 2153806 w 7055931"/>
              <a:gd name="connsiteY181" fmla="*/ 3951482 h 6056768"/>
              <a:gd name="connsiteX182" fmla="*/ 2091109 w 7055931"/>
              <a:gd name="connsiteY182" fmla="*/ 3857389 h 6056768"/>
              <a:gd name="connsiteX183" fmla="*/ 1985484 w 7055931"/>
              <a:gd name="connsiteY183" fmla="*/ 3714921 h 6056768"/>
              <a:gd name="connsiteX184" fmla="*/ 1851380 w 7055931"/>
              <a:gd name="connsiteY184" fmla="*/ 3673503 h 6056768"/>
              <a:gd name="connsiteX185" fmla="*/ 1732110 w 7055931"/>
              <a:gd name="connsiteY185" fmla="*/ 3629770 h 6056768"/>
              <a:gd name="connsiteX186" fmla="*/ 1587710 w 7055931"/>
              <a:gd name="connsiteY186" fmla="*/ 3580909 h 6056768"/>
              <a:gd name="connsiteX187" fmla="*/ 1358399 w 7055931"/>
              <a:gd name="connsiteY187" fmla="*/ 3419061 h 6056768"/>
              <a:gd name="connsiteX188" fmla="*/ 1231178 w 7055931"/>
              <a:gd name="connsiteY188" fmla="*/ 3315694 h 6056768"/>
              <a:gd name="connsiteX189" fmla="*/ 1131787 w 7055931"/>
              <a:gd name="connsiteY189" fmla="*/ 3244132 h 6056768"/>
              <a:gd name="connsiteX190" fmla="*/ 1012517 w 7055931"/>
              <a:gd name="connsiteY190" fmla="*/ 3152692 h 6056768"/>
              <a:gd name="connsiteX191" fmla="*/ 887702 w 7055931"/>
              <a:gd name="connsiteY191" fmla="*/ 3072899 h 6056768"/>
              <a:gd name="connsiteX192" fmla="*/ 802678 w 7055931"/>
              <a:gd name="connsiteY192" fmla="*/ 3027983 h 6056768"/>
              <a:gd name="connsiteX193" fmla="*/ 754100 w 7055931"/>
              <a:gd name="connsiteY193" fmla="*/ 3124863 h 6056768"/>
              <a:gd name="connsiteX194" fmla="*/ 702416 w 7055931"/>
              <a:gd name="connsiteY194" fmla="*/ 3037398 h 6056768"/>
              <a:gd name="connsiteX195" fmla="*/ 668762 w 7055931"/>
              <a:gd name="connsiteY195" fmla="*/ 2924792 h 6056768"/>
              <a:gd name="connsiteX196" fmla="*/ 464230 w 7055931"/>
              <a:gd name="connsiteY196" fmla="*/ 2793899 h 6056768"/>
              <a:gd name="connsiteX197" fmla="*/ 579764 w 7055931"/>
              <a:gd name="connsiteY197" fmla="*/ 2654944 h 6056768"/>
              <a:gd name="connsiteX198" fmla="*/ 678881 w 7055931"/>
              <a:gd name="connsiteY198" fmla="*/ 2612727 h 6056768"/>
              <a:gd name="connsiteX199" fmla="*/ 571220 w 7055931"/>
              <a:gd name="connsiteY199" fmla="*/ 2528515 h 6056768"/>
              <a:gd name="connsiteX200" fmla="*/ 377645 w 7055931"/>
              <a:gd name="connsiteY200" fmla="*/ 2384831 h 6056768"/>
              <a:gd name="connsiteX201" fmla="*/ 396539 w 7055931"/>
              <a:gd name="connsiteY201" fmla="*/ 2243919 h 6056768"/>
              <a:gd name="connsiteX202" fmla="*/ 340632 w 7055931"/>
              <a:gd name="connsiteY202" fmla="*/ 2122998 h 6056768"/>
              <a:gd name="connsiteX203" fmla="*/ 279707 w 7055931"/>
              <a:gd name="connsiteY203" fmla="*/ 1987464 h 6056768"/>
              <a:gd name="connsiteX204" fmla="*/ 201484 w 7055931"/>
              <a:gd name="connsiteY204" fmla="*/ 1832776 h 6056768"/>
              <a:gd name="connsiteX205" fmla="*/ 120198 w 7055931"/>
              <a:gd name="connsiteY205" fmla="*/ 1653163 h 6056768"/>
              <a:gd name="connsiteX206" fmla="*/ 114970 w 7055931"/>
              <a:gd name="connsiteY206" fmla="*/ 1572510 h 6056768"/>
              <a:gd name="connsiteX207" fmla="*/ 229314 w 7055931"/>
              <a:gd name="connsiteY207" fmla="*/ 1467016 h 6056768"/>
              <a:gd name="connsiteX208" fmla="*/ 343769 w 7055931"/>
              <a:gd name="connsiteY208" fmla="*/ 1361368 h 6056768"/>
              <a:gd name="connsiteX209" fmla="*/ 201484 w 7055931"/>
              <a:gd name="connsiteY209" fmla="*/ 1296063 h 6056768"/>
              <a:gd name="connsiteX210" fmla="*/ 91007 w 7055931"/>
              <a:gd name="connsiteY210" fmla="*/ 1235825 h 6056768"/>
              <a:gd name="connsiteX211" fmla="*/ 165703 w 7055931"/>
              <a:gd name="connsiteY211" fmla="*/ 1081377 h 6056768"/>
              <a:gd name="connsiteX212" fmla="*/ 226143 w 7055931"/>
              <a:gd name="connsiteY212" fmla="*/ 948839 h 6056768"/>
              <a:gd name="connsiteX213" fmla="*/ 189557 w 7055931"/>
              <a:gd name="connsiteY213" fmla="*/ 834887 h 6056768"/>
              <a:gd name="connsiteX214" fmla="*/ 153733 w 7055931"/>
              <a:gd name="connsiteY214" fmla="*/ 710023 h 6056768"/>
              <a:gd name="connsiteX215" fmla="*/ 37697 w 7055931"/>
              <a:gd name="connsiteY215" fmla="*/ 561519 h 6056768"/>
              <a:gd name="connsiteX216" fmla="*/ 22580 w 7055931"/>
              <a:gd name="connsiteY216" fmla="*/ 381663 h 6056768"/>
              <a:gd name="connsiteX217" fmla="*/ 9950 w 7055931"/>
              <a:gd name="connsiteY217" fmla="*/ 188422 h 6056768"/>
              <a:gd name="connsiteX218" fmla="*/ 6677 w 7055931"/>
              <a:gd name="connsiteY218" fmla="*/ 87464 h 6056768"/>
              <a:gd name="connsiteX219" fmla="*/ 10651 w 7055931"/>
              <a:gd name="connsiteY219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86488 w 7055931"/>
              <a:gd name="connsiteY165" fmla="*/ 4297225 h 6056768"/>
              <a:gd name="connsiteX166" fmla="*/ 2995419 w 7055931"/>
              <a:gd name="connsiteY166" fmla="*/ 4297226 h 6056768"/>
              <a:gd name="connsiteX167" fmla="*/ 2886236 w 7055931"/>
              <a:gd name="connsiteY167" fmla="*/ 4233536 h 6056768"/>
              <a:gd name="connsiteX168" fmla="*/ 2840516 w 7055931"/>
              <a:gd name="connsiteY168" fmla="*/ 4138362 h 6056768"/>
              <a:gd name="connsiteX169" fmla="*/ 2886236 w 7055931"/>
              <a:gd name="connsiteY169" fmla="*/ 4001524 h 6056768"/>
              <a:gd name="connsiteX170" fmla="*/ 2869147 w 7055931"/>
              <a:gd name="connsiteY170" fmla="*/ 3848431 h 6056768"/>
              <a:gd name="connsiteX171" fmla="*/ 2865171 w 7055931"/>
              <a:gd name="connsiteY171" fmla="*/ 3745064 h 6056768"/>
              <a:gd name="connsiteX172" fmla="*/ 2854392 w 7055931"/>
              <a:gd name="connsiteY172" fmla="*/ 3414670 h 6056768"/>
              <a:gd name="connsiteX173" fmla="*/ 2889025 w 7055931"/>
              <a:gd name="connsiteY173" fmla="*/ 3315694 h 6056768"/>
              <a:gd name="connsiteX174" fmla="*/ 2908665 w 7055931"/>
              <a:gd name="connsiteY174" fmla="*/ 3219412 h 6056768"/>
              <a:gd name="connsiteX175" fmla="*/ 2738832 w 7055931"/>
              <a:gd name="connsiteY175" fmla="*/ 3266723 h 6056768"/>
              <a:gd name="connsiteX176" fmla="*/ 2581436 w 7055931"/>
              <a:gd name="connsiteY176" fmla="*/ 3332784 h 6056768"/>
              <a:gd name="connsiteX177" fmla="*/ 2582900 w 7055931"/>
              <a:gd name="connsiteY177" fmla="*/ 3423037 h 6056768"/>
              <a:gd name="connsiteX178" fmla="*/ 2589539 w 7055931"/>
              <a:gd name="connsiteY178" fmla="*/ 3582031 h 6056768"/>
              <a:gd name="connsiteX179" fmla="*/ 2472574 w 7055931"/>
              <a:gd name="connsiteY179" fmla="*/ 3824071 h 6056768"/>
              <a:gd name="connsiteX180" fmla="*/ 2403996 w 7055931"/>
              <a:gd name="connsiteY180" fmla="*/ 3884212 h 6056768"/>
              <a:gd name="connsiteX181" fmla="*/ 2306677 w 7055931"/>
              <a:gd name="connsiteY181" fmla="*/ 4020891 h 6056768"/>
              <a:gd name="connsiteX182" fmla="*/ 2153806 w 7055931"/>
              <a:gd name="connsiteY182" fmla="*/ 3951482 h 6056768"/>
              <a:gd name="connsiteX183" fmla="*/ 2091109 w 7055931"/>
              <a:gd name="connsiteY183" fmla="*/ 3857389 h 6056768"/>
              <a:gd name="connsiteX184" fmla="*/ 1985484 w 7055931"/>
              <a:gd name="connsiteY184" fmla="*/ 3714921 h 6056768"/>
              <a:gd name="connsiteX185" fmla="*/ 1851380 w 7055931"/>
              <a:gd name="connsiteY185" fmla="*/ 3673503 h 6056768"/>
              <a:gd name="connsiteX186" fmla="*/ 1732110 w 7055931"/>
              <a:gd name="connsiteY186" fmla="*/ 3629770 h 6056768"/>
              <a:gd name="connsiteX187" fmla="*/ 1587710 w 7055931"/>
              <a:gd name="connsiteY187" fmla="*/ 3580909 h 6056768"/>
              <a:gd name="connsiteX188" fmla="*/ 1358399 w 7055931"/>
              <a:gd name="connsiteY188" fmla="*/ 3419061 h 6056768"/>
              <a:gd name="connsiteX189" fmla="*/ 1231178 w 7055931"/>
              <a:gd name="connsiteY189" fmla="*/ 3315694 h 6056768"/>
              <a:gd name="connsiteX190" fmla="*/ 1131787 w 7055931"/>
              <a:gd name="connsiteY190" fmla="*/ 3244132 h 6056768"/>
              <a:gd name="connsiteX191" fmla="*/ 1012517 w 7055931"/>
              <a:gd name="connsiteY191" fmla="*/ 3152692 h 6056768"/>
              <a:gd name="connsiteX192" fmla="*/ 887702 w 7055931"/>
              <a:gd name="connsiteY192" fmla="*/ 3072899 h 6056768"/>
              <a:gd name="connsiteX193" fmla="*/ 802678 w 7055931"/>
              <a:gd name="connsiteY193" fmla="*/ 3027983 h 6056768"/>
              <a:gd name="connsiteX194" fmla="*/ 754100 w 7055931"/>
              <a:gd name="connsiteY194" fmla="*/ 3124863 h 6056768"/>
              <a:gd name="connsiteX195" fmla="*/ 702416 w 7055931"/>
              <a:gd name="connsiteY195" fmla="*/ 3037398 h 6056768"/>
              <a:gd name="connsiteX196" fmla="*/ 668762 w 7055931"/>
              <a:gd name="connsiteY196" fmla="*/ 2924792 h 6056768"/>
              <a:gd name="connsiteX197" fmla="*/ 464230 w 7055931"/>
              <a:gd name="connsiteY197" fmla="*/ 2793899 h 6056768"/>
              <a:gd name="connsiteX198" fmla="*/ 579764 w 7055931"/>
              <a:gd name="connsiteY198" fmla="*/ 2654944 h 6056768"/>
              <a:gd name="connsiteX199" fmla="*/ 678881 w 7055931"/>
              <a:gd name="connsiteY199" fmla="*/ 2612727 h 6056768"/>
              <a:gd name="connsiteX200" fmla="*/ 571220 w 7055931"/>
              <a:gd name="connsiteY200" fmla="*/ 2528515 h 6056768"/>
              <a:gd name="connsiteX201" fmla="*/ 377645 w 7055931"/>
              <a:gd name="connsiteY201" fmla="*/ 2384831 h 6056768"/>
              <a:gd name="connsiteX202" fmla="*/ 396539 w 7055931"/>
              <a:gd name="connsiteY202" fmla="*/ 2243919 h 6056768"/>
              <a:gd name="connsiteX203" fmla="*/ 340632 w 7055931"/>
              <a:gd name="connsiteY203" fmla="*/ 2122998 h 6056768"/>
              <a:gd name="connsiteX204" fmla="*/ 279707 w 7055931"/>
              <a:gd name="connsiteY204" fmla="*/ 1987464 h 6056768"/>
              <a:gd name="connsiteX205" fmla="*/ 201484 w 7055931"/>
              <a:gd name="connsiteY205" fmla="*/ 1832776 h 6056768"/>
              <a:gd name="connsiteX206" fmla="*/ 120198 w 7055931"/>
              <a:gd name="connsiteY206" fmla="*/ 1653163 h 6056768"/>
              <a:gd name="connsiteX207" fmla="*/ 114970 w 7055931"/>
              <a:gd name="connsiteY207" fmla="*/ 1572510 h 6056768"/>
              <a:gd name="connsiteX208" fmla="*/ 229314 w 7055931"/>
              <a:gd name="connsiteY208" fmla="*/ 1467016 h 6056768"/>
              <a:gd name="connsiteX209" fmla="*/ 343769 w 7055931"/>
              <a:gd name="connsiteY209" fmla="*/ 1361368 h 6056768"/>
              <a:gd name="connsiteX210" fmla="*/ 201484 w 7055931"/>
              <a:gd name="connsiteY210" fmla="*/ 1296063 h 6056768"/>
              <a:gd name="connsiteX211" fmla="*/ 91007 w 7055931"/>
              <a:gd name="connsiteY211" fmla="*/ 1235825 h 6056768"/>
              <a:gd name="connsiteX212" fmla="*/ 165703 w 7055931"/>
              <a:gd name="connsiteY212" fmla="*/ 1081377 h 6056768"/>
              <a:gd name="connsiteX213" fmla="*/ 226143 w 7055931"/>
              <a:gd name="connsiteY213" fmla="*/ 948839 h 6056768"/>
              <a:gd name="connsiteX214" fmla="*/ 189557 w 7055931"/>
              <a:gd name="connsiteY214" fmla="*/ 834887 h 6056768"/>
              <a:gd name="connsiteX215" fmla="*/ 153733 w 7055931"/>
              <a:gd name="connsiteY215" fmla="*/ 710023 h 6056768"/>
              <a:gd name="connsiteX216" fmla="*/ 37697 w 7055931"/>
              <a:gd name="connsiteY216" fmla="*/ 561519 h 6056768"/>
              <a:gd name="connsiteX217" fmla="*/ 22580 w 7055931"/>
              <a:gd name="connsiteY217" fmla="*/ 381663 h 6056768"/>
              <a:gd name="connsiteX218" fmla="*/ 9950 w 7055931"/>
              <a:gd name="connsiteY218" fmla="*/ 188422 h 6056768"/>
              <a:gd name="connsiteX219" fmla="*/ 6677 w 7055931"/>
              <a:gd name="connsiteY219" fmla="*/ 87464 h 6056768"/>
              <a:gd name="connsiteX220" fmla="*/ 10651 w 7055931"/>
              <a:gd name="connsiteY220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2995419 w 7055931"/>
              <a:gd name="connsiteY167" fmla="*/ 4297226 h 6056768"/>
              <a:gd name="connsiteX168" fmla="*/ 2886236 w 7055931"/>
              <a:gd name="connsiteY168" fmla="*/ 4233536 h 6056768"/>
              <a:gd name="connsiteX169" fmla="*/ 2840516 w 7055931"/>
              <a:gd name="connsiteY169" fmla="*/ 4138362 h 6056768"/>
              <a:gd name="connsiteX170" fmla="*/ 2886236 w 7055931"/>
              <a:gd name="connsiteY170" fmla="*/ 4001524 h 6056768"/>
              <a:gd name="connsiteX171" fmla="*/ 2869147 w 7055931"/>
              <a:gd name="connsiteY171" fmla="*/ 3848431 h 6056768"/>
              <a:gd name="connsiteX172" fmla="*/ 2865171 w 7055931"/>
              <a:gd name="connsiteY172" fmla="*/ 3745064 h 6056768"/>
              <a:gd name="connsiteX173" fmla="*/ 2854392 w 7055931"/>
              <a:gd name="connsiteY173" fmla="*/ 3414670 h 6056768"/>
              <a:gd name="connsiteX174" fmla="*/ 2889025 w 7055931"/>
              <a:gd name="connsiteY174" fmla="*/ 3315694 h 6056768"/>
              <a:gd name="connsiteX175" fmla="*/ 2908665 w 7055931"/>
              <a:gd name="connsiteY175" fmla="*/ 3219412 h 6056768"/>
              <a:gd name="connsiteX176" fmla="*/ 2738832 w 7055931"/>
              <a:gd name="connsiteY176" fmla="*/ 3266723 h 6056768"/>
              <a:gd name="connsiteX177" fmla="*/ 2581436 w 7055931"/>
              <a:gd name="connsiteY177" fmla="*/ 3332784 h 6056768"/>
              <a:gd name="connsiteX178" fmla="*/ 2582900 w 7055931"/>
              <a:gd name="connsiteY178" fmla="*/ 3423037 h 6056768"/>
              <a:gd name="connsiteX179" fmla="*/ 2589539 w 7055931"/>
              <a:gd name="connsiteY179" fmla="*/ 3582031 h 6056768"/>
              <a:gd name="connsiteX180" fmla="*/ 2472574 w 7055931"/>
              <a:gd name="connsiteY180" fmla="*/ 3824071 h 6056768"/>
              <a:gd name="connsiteX181" fmla="*/ 2403996 w 7055931"/>
              <a:gd name="connsiteY181" fmla="*/ 3884212 h 6056768"/>
              <a:gd name="connsiteX182" fmla="*/ 2306677 w 7055931"/>
              <a:gd name="connsiteY182" fmla="*/ 4020891 h 6056768"/>
              <a:gd name="connsiteX183" fmla="*/ 2153806 w 7055931"/>
              <a:gd name="connsiteY183" fmla="*/ 3951482 h 6056768"/>
              <a:gd name="connsiteX184" fmla="*/ 2091109 w 7055931"/>
              <a:gd name="connsiteY184" fmla="*/ 3857389 h 6056768"/>
              <a:gd name="connsiteX185" fmla="*/ 1985484 w 7055931"/>
              <a:gd name="connsiteY185" fmla="*/ 3714921 h 6056768"/>
              <a:gd name="connsiteX186" fmla="*/ 1851380 w 7055931"/>
              <a:gd name="connsiteY186" fmla="*/ 3673503 h 6056768"/>
              <a:gd name="connsiteX187" fmla="*/ 1732110 w 7055931"/>
              <a:gd name="connsiteY187" fmla="*/ 3629770 h 6056768"/>
              <a:gd name="connsiteX188" fmla="*/ 1587710 w 7055931"/>
              <a:gd name="connsiteY188" fmla="*/ 3580909 h 6056768"/>
              <a:gd name="connsiteX189" fmla="*/ 1358399 w 7055931"/>
              <a:gd name="connsiteY189" fmla="*/ 3419061 h 6056768"/>
              <a:gd name="connsiteX190" fmla="*/ 1231178 w 7055931"/>
              <a:gd name="connsiteY190" fmla="*/ 3315694 h 6056768"/>
              <a:gd name="connsiteX191" fmla="*/ 1131787 w 7055931"/>
              <a:gd name="connsiteY191" fmla="*/ 3244132 h 6056768"/>
              <a:gd name="connsiteX192" fmla="*/ 1012517 w 7055931"/>
              <a:gd name="connsiteY192" fmla="*/ 3152692 h 6056768"/>
              <a:gd name="connsiteX193" fmla="*/ 887702 w 7055931"/>
              <a:gd name="connsiteY193" fmla="*/ 3072899 h 6056768"/>
              <a:gd name="connsiteX194" fmla="*/ 802678 w 7055931"/>
              <a:gd name="connsiteY194" fmla="*/ 3027983 h 6056768"/>
              <a:gd name="connsiteX195" fmla="*/ 754100 w 7055931"/>
              <a:gd name="connsiteY195" fmla="*/ 3124863 h 6056768"/>
              <a:gd name="connsiteX196" fmla="*/ 702416 w 7055931"/>
              <a:gd name="connsiteY196" fmla="*/ 3037398 h 6056768"/>
              <a:gd name="connsiteX197" fmla="*/ 668762 w 7055931"/>
              <a:gd name="connsiteY197" fmla="*/ 2924792 h 6056768"/>
              <a:gd name="connsiteX198" fmla="*/ 464230 w 7055931"/>
              <a:gd name="connsiteY198" fmla="*/ 2793899 h 6056768"/>
              <a:gd name="connsiteX199" fmla="*/ 579764 w 7055931"/>
              <a:gd name="connsiteY199" fmla="*/ 2654944 h 6056768"/>
              <a:gd name="connsiteX200" fmla="*/ 678881 w 7055931"/>
              <a:gd name="connsiteY200" fmla="*/ 2612727 h 6056768"/>
              <a:gd name="connsiteX201" fmla="*/ 571220 w 7055931"/>
              <a:gd name="connsiteY201" fmla="*/ 2528515 h 6056768"/>
              <a:gd name="connsiteX202" fmla="*/ 377645 w 7055931"/>
              <a:gd name="connsiteY202" fmla="*/ 2384831 h 6056768"/>
              <a:gd name="connsiteX203" fmla="*/ 396539 w 7055931"/>
              <a:gd name="connsiteY203" fmla="*/ 2243919 h 6056768"/>
              <a:gd name="connsiteX204" fmla="*/ 340632 w 7055931"/>
              <a:gd name="connsiteY204" fmla="*/ 2122998 h 6056768"/>
              <a:gd name="connsiteX205" fmla="*/ 279707 w 7055931"/>
              <a:gd name="connsiteY205" fmla="*/ 1987464 h 6056768"/>
              <a:gd name="connsiteX206" fmla="*/ 201484 w 7055931"/>
              <a:gd name="connsiteY206" fmla="*/ 1832776 h 6056768"/>
              <a:gd name="connsiteX207" fmla="*/ 120198 w 7055931"/>
              <a:gd name="connsiteY207" fmla="*/ 1653163 h 6056768"/>
              <a:gd name="connsiteX208" fmla="*/ 114970 w 7055931"/>
              <a:gd name="connsiteY208" fmla="*/ 1572510 h 6056768"/>
              <a:gd name="connsiteX209" fmla="*/ 229314 w 7055931"/>
              <a:gd name="connsiteY209" fmla="*/ 1467016 h 6056768"/>
              <a:gd name="connsiteX210" fmla="*/ 343769 w 7055931"/>
              <a:gd name="connsiteY210" fmla="*/ 1361368 h 6056768"/>
              <a:gd name="connsiteX211" fmla="*/ 201484 w 7055931"/>
              <a:gd name="connsiteY211" fmla="*/ 1296063 h 6056768"/>
              <a:gd name="connsiteX212" fmla="*/ 91007 w 7055931"/>
              <a:gd name="connsiteY212" fmla="*/ 1235825 h 6056768"/>
              <a:gd name="connsiteX213" fmla="*/ 165703 w 7055931"/>
              <a:gd name="connsiteY213" fmla="*/ 1081377 h 6056768"/>
              <a:gd name="connsiteX214" fmla="*/ 226143 w 7055931"/>
              <a:gd name="connsiteY214" fmla="*/ 948839 h 6056768"/>
              <a:gd name="connsiteX215" fmla="*/ 189557 w 7055931"/>
              <a:gd name="connsiteY215" fmla="*/ 834887 h 6056768"/>
              <a:gd name="connsiteX216" fmla="*/ 153733 w 7055931"/>
              <a:gd name="connsiteY216" fmla="*/ 710023 h 6056768"/>
              <a:gd name="connsiteX217" fmla="*/ 37697 w 7055931"/>
              <a:gd name="connsiteY217" fmla="*/ 561519 h 6056768"/>
              <a:gd name="connsiteX218" fmla="*/ 22580 w 7055931"/>
              <a:gd name="connsiteY218" fmla="*/ 381663 h 6056768"/>
              <a:gd name="connsiteX219" fmla="*/ 9950 w 7055931"/>
              <a:gd name="connsiteY219" fmla="*/ 188422 h 6056768"/>
              <a:gd name="connsiteX220" fmla="*/ 6677 w 7055931"/>
              <a:gd name="connsiteY220" fmla="*/ 87464 h 6056768"/>
              <a:gd name="connsiteX221" fmla="*/ 10651 w 7055931"/>
              <a:gd name="connsiteY221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886236 w 7055931"/>
              <a:gd name="connsiteY169" fmla="*/ 423353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69147 w 7055931"/>
              <a:gd name="connsiteY172" fmla="*/ 3848431 h 6056768"/>
              <a:gd name="connsiteX173" fmla="*/ 2865171 w 7055931"/>
              <a:gd name="connsiteY173" fmla="*/ 3745064 h 6056768"/>
              <a:gd name="connsiteX174" fmla="*/ 2854392 w 7055931"/>
              <a:gd name="connsiteY174" fmla="*/ 3414670 h 6056768"/>
              <a:gd name="connsiteX175" fmla="*/ 2889025 w 7055931"/>
              <a:gd name="connsiteY175" fmla="*/ 3315694 h 6056768"/>
              <a:gd name="connsiteX176" fmla="*/ 2908665 w 7055931"/>
              <a:gd name="connsiteY176" fmla="*/ 3219412 h 6056768"/>
              <a:gd name="connsiteX177" fmla="*/ 2738832 w 7055931"/>
              <a:gd name="connsiteY177" fmla="*/ 3266723 h 6056768"/>
              <a:gd name="connsiteX178" fmla="*/ 2581436 w 7055931"/>
              <a:gd name="connsiteY178" fmla="*/ 3332784 h 6056768"/>
              <a:gd name="connsiteX179" fmla="*/ 2582900 w 7055931"/>
              <a:gd name="connsiteY179" fmla="*/ 3423037 h 6056768"/>
              <a:gd name="connsiteX180" fmla="*/ 2589539 w 7055931"/>
              <a:gd name="connsiteY180" fmla="*/ 3582031 h 6056768"/>
              <a:gd name="connsiteX181" fmla="*/ 2472574 w 7055931"/>
              <a:gd name="connsiteY181" fmla="*/ 3824071 h 6056768"/>
              <a:gd name="connsiteX182" fmla="*/ 2403996 w 7055931"/>
              <a:gd name="connsiteY182" fmla="*/ 3884212 h 6056768"/>
              <a:gd name="connsiteX183" fmla="*/ 2306677 w 7055931"/>
              <a:gd name="connsiteY183" fmla="*/ 4020891 h 6056768"/>
              <a:gd name="connsiteX184" fmla="*/ 2153806 w 7055931"/>
              <a:gd name="connsiteY184" fmla="*/ 3951482 h 6056768"/>
              <a:gd name="connsiteX185" fmla="*/ 2091109 w 7055931"/>
              <a:gd name="connsiteY185" fmla="*/ 3857389 h 6056768"/>
              <a:gd name="connsiteX186" fmla="*/ 1985484 w 7055931"/>
              <a:gd name="connsiteY186" fmla="*/ 3714921 h 6056768"/>
              <a:gd name="connsiteX187" fmla="*/ 1851380 w 7055931"/>
              <a:gd name="connsiteY187" fmla="*/ 3673503 h 6056768"/>
              <a:gd name="connsiteX188" fmla="*/ 1732110 w 7055931"/>
              <a:gd name="connsiteY188" fmla="*/ 3629770 h 6056768"/>
              <a:gd name="connsiteX189" fmla="*/ 1587710 w 7055931"/>
              <a:gd name="connsiteY189" fmla="*/ 3580909 h 6056768"/>
              <a:gd name="connsiteX190" fmla="*/ 1358399 w 7055931"/>
              <a:gd name="connsiteY190" fmla="*/ 3419061 h 6056768"/>
              <a:gd name="connsiteX191" fmla="*/ 1231178 w 7055931"/>
              <a:gd name="connsiteY191" fmla="*/ 3315694 h 6056768"/>
              <a:gd name="connsiteX192" fmla="*/ 1131787 w 7055931"/>
              <a:gd name="connsiteY192" fmla="*/ 3244132 h 6056768"/>
              <a:gd name="connsiteX193" fmla="*/ 1012517 w 7055931"/>
              <a:gd name="connsiteY193" fmla="*/ 3152692 h 6056768"/>
              <a:gd name="connsiteX194" fmla="*/ 887702 w 7055931"/>
              <a:gd name="connsiteY194" fmla="*/ 3072899 h 6056768"/>
              <a:gd name="connsiteX195" fmla="*/ 802678 w 7055931"/>
              <a:gd name="connsiteY195" fmla="*/ 3027983 h 6056768"/>
              <a:gd name="connsiteX196" fmla="*/ 754100 w 7055931"/>
              <a:gd name="connsiteY196" fmla="*/ 3124863 h 6056768"/>
              <a:gd name="connsiteX197" fmla="*/ 702416 w 7055931"/>
              <a:gd name="connsiteY197" fmla="*/ 3037398 h 6056768"/>
              <a:gd name="connsiteX198" fmla="*/ 668762 w 7055931"/>
              <a:gd name="connsiteY198" fmla="*/ 2924792 h 6056768"/>
              <a:gd name="connsiteX199" fmla="*/ 464230 w 7055931"/>
              <a:gd name="connsiteY199" fmla="*/ 2793899 h 6056768"/>
              <a:gd name="connsiteX200" fmla="*/ 579764 w 7055931"/>
              <a:gd name="connsiteY200" fmla="*/ 2654944 h 6056768"/>
              <a:gd name="connsiteX201" fmla="*/ 678881 w 7055931"/>
              <a:gd name="connsiteY201" fmla="*/ 2612727 h 6056768"/>
              <a:gd name="connsiteX202" fmla="*/ 571220 w 7055931"/>
              <a:gd name="connsiteY202" fmla="*/ 2528515 h 6056768"/>
              <a:gd name="connsiteX203" fmla="*/ 377645 w 7055931"/>
              <a:gd name="connsiteY203" fmla="*/ 2384831 h 6056768"/>
              <a:gd name="connsiteX204" fmla="*/ 396539 w 7055931"/>
              <a:gd name="connsiteY204" fmla="*/ 2243919 h 6056768"/>
              <a:gd name="connsiteX205" fmla="*/ 340632 w 7055931"/>
              <a:gd name="connsiteY205" fmla="*/ 2122998 h 6056768"/>
              <a:gd name="connsiteX206" fmla="*/ 279707 w 7055931"/>
              <a:gd name="connsiteY206" fmla="*/ 1987464 h 6056768"/>
              <a:gd name="connsiteX207" fmla="*/ 201484 w 7055931"/>
              <a:gd name="connsiteY207" fmla="*/ 1832776 h 6056768"/>
              <a:gd name="connsiteX208" fmla="*/ 120198 w 7055931"/>
              <a:gd name="connsiteY208" fmla="*/ 1653163 h 6056768"/>
              <a:gd name="connsiteX209" fmla="*/ 114970 w 7055931"/>
              <a:gd name="connsiteY209" fmla="*/ 1572510 h 6056768"/>
              <a:gd name="connsiteX210" fmla="*/ 229314 w 7055931"/>
              <a:gd name="connsiteY210" fmla="*/ 1467016 h 6056768"/>
              <a:gd name="connsiteX211" fmla="*/ 343769 w 7055931"/>
              <a:gd name="connsiteY211" fmla="*/ 1361368 h 6056768"/>
              <a:gd name="connsiteX212" fmla="*/ 201484 w 7055931"/>
              <a:gd name="connsiteY212" fmla="*/ 1296063 h 6056768"/>
              <a:gd name="connsiteX213" fmla="*/ 91007 w 7055931"/>
              <a:gd name="connsiteY213" fmla="*/ 1235825 h 6056768"/>
              <a:gd name="connsiteX214" fmla="*/ 165703 w 7055931"/>
              <a:gd name="connsiteY214" fmla="*/ 1081377 h 6056768"/>
              <a:gd name="connsiteX215" fmla="*/ 226143 w 7055931"/>
              <a:gd name="connsiteY215" fmla="*/ 948839 h 6056768"/>
              <a:gd name="connsiteX216" fmla="*/ 189557 w 7055931"/>
              <a:gd name="connsiteY216" fmla="*/ 834887 h 6056768"/>
              <a:gd name="connsiteX217" fmla="*/ 153733 w 7055931"/>
              <a:gd name="connsiteY217" fmla="*/ 710023 h 6056768"/>
              <a:gd name="connsiteX218" fmla="*/ 37697 w 7055931"/>
              <a:gd name="connsiteY218" fmla="*/ 561519 h 6056768"/>
              <a:gd name="connsiteX219" fmla="*/ 22580 w 7055931"/>
              <a:gd name="connsiteY219" fmla="*/ 381663 h 6056768"/>
              <a:gd name="connsiteX220" fmla="*/ 9950 w 7055931"/>
              <a:gd name="connsiteY220" fmla="*/ 188422 h 6056768"/>
              <a:gd name="connsiteX221" fmla="*/ 6677 w 7055931"/>
              <a:gd name="connsiteY221" fmla="*/ 87464 h 6056768"/>
              <a:gd name="connsiteX222" fmla="*/ 10651 w 7055931"/>
              <a:gd name="connsiteY222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886236 w 7055931"/>
              <a:gd name="connsiteY169" fmla="*/ 423353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69147 w 7055931"/>
              <a:gd name="connsiteY172" fmla="*/ 3848431 h 6056768"/>
              <a:gd name="connsiteX173" fmla="*/ 2865171 w 7055931"/>
              <a:gd name="connsiteY173" fmla="*/ 3745064 h 6056768"/>
              <a:gd name="connsiteX174" fmla="*/ 2857220 w 7055931"/>
              <a:gd name="connsiteY174" fmla="*/ 3570136 h 6056768"/>
              <a:gd name="connsiteX175" fmla="*/ 2854392 w 7055931"/>
              <a:gd name="connsiteY175" fmla="*/ 3414670 h 6056768"/>
              <a:gd name="connsiteX176" fmla="*/ 2889025 w 7055931"/>
              <a:gd name="connsiteY176" fmla="*/ 3315694 h 6056768"/>
              <a:gd name="connsiteX177" fmla="*/ 2908665 w 7055931"/>
              <a:gd name="connsiteY177" fmla="*/ 321941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472574 w 7055931"/>
              <a:gd name="connsiteY182" fmla="*/ 3824071 h 6056768"/>
              <a:gd name="connsiteX183" fmla="*/ 2403996 w 7055931"/>
              <a:gd name="connsiteY183" fmla="*/ 3884212 h 6056768"/>
              <a:gd name="connsiteX184" fmla="*/ 2306677 w 7055931"/>
              <a:gd name="connsiteY184" fmla="*/ 4020891 h 6056768"/>
              <a:gd name="connsiteX185" fmla="*/ 2153806 w 7055931"/>
              <a:gd name="connsiteY185" fmla="*/ 3951482 h 6056768"/>
              <a:gd name="connsiteX186" fmla="*/ 2091109 w 7055931"/>
              <a:gd name="connsiteY186" fmla="*/ 3857389 h 6056768"/>
              <a:gd name="connsiteX187" fmla="*/ 1985484 w 7055931"/>
              <a:gd name="connsiteY187" fmla="*/ 3714921 h 6056768"/>
              <a:gd name="connsiteX188" fmla="*/ 1851380 w 7055931"/>
              <a:gd name="connsiteY188" fmla="*/ 3673503 h 6056768"/>
              <a:gd name="connsiteX189" fmla="*/ 1732110 w 7055931"/>
              <a:gd name="connsiteY189" fmla="*/ 3629770 h 6056768"/>
              <a:gd name="connsiteX190" fmla="*/ 1587710 w 7055931"/>
              <a:gd name="connsiteY190" fmla="*/ 3580909 h 6056768"/>
              <a:gd name="connsiteX191" fmla="*/ 1358399 w 7055931"/>
              <a:gd name="connsiteY191" fmla="*/ 3419061 h 6056768"/>
              <a:gd name="connsiteX192" fmla="*/ 1231178 w 7055931"/>
              <a:gd name="connsiteY192" fmla="*/ 3315694 h 6056768"/>
              <a:gd name="connsiteX193" fmla="*/ 1131787 w 7055931"/>
              <a:gd name="connsiteY193" fmla="*/ 3244132 h 6056768"/>
              <a:gd name="connsiteX194" fmla="*/ 1012517 w 7055931"/>
              <a:gd name="connsiteY194" fmla="*/ 3152692 h 6056768"/>
              <a:gd name="connsiteX195" fmla="*/ 887702 w 7055931"/>
              <a:gd name="connsiteY195" fmla="*/ 3072899 h 6056768"/>
              <a:gd name="connsiteX196" fmla="*/ 802678 w 7055931"/>
              <a:gd name="connsiteY196" fmla="*/ 3027983 h 6056768"/>
              <a:gd name="connsiteX197" fmla="*/ 754100 w 7055931"/>
              <a:gd name="connsiteY197" fmla="*/ 3124863 h 6056768"/>
              <a:gd name="connsiteX198" fmla="*/ 702416 w 7055931"/>
              <a:gd name="connsiteY198" fmla="*/ 3037398 h 6056768"/>
              <a:gd name="connsiteX199" fmla="*/ 668762 w 7055931"/>
              <a:gd name="connsiteY199" fmla="*/ 2924792 h 6056768"/>
              <a:gd name="connsiteX200" fmla="*/ 464230 w 7055931"/>
              <a:gd name="connsiteY200" fmla="*/ 2793899 h 6056768"/>
              <a:gd name="connsiteX201" fmla="*/ 579764 w 7055931"/>
              <a:gd name="connsiteY201" fmla="*/ 2654944 h 6056768"/>
              <a:gd name="connsiteX202" fmla="*/ 678881 w 7055931"/>
              <a:gd name="connsiteY202" fmla="*/ 2612727 h 6056768"/>
              <a:gd name="connsiteX203" fmla="*/ 571220 w 7055931"/>
              <a:gd name="connsiteY203" fmla="*/ 2528515 h 6056768"/>
              <a:gd name="connsiteX204" fmla="*/ 377645 w 7055931"/>
              <a:gd name="connsiteY204" fmla="*/ 2384831 h 6056768"/>
              <a:gd name="connsiteX205" fmla="*/ 396539 w 7055931"/>
              <a:gd name="connsiteY205" fmla="*/ 2243919 h 6056768"/>
              <a:gd name="connsiteX206" fmla="*/ 340632 w 7055931"/>
              <a:gd name="connsiteY206" fmla="*/ 2122998 h 6056768"/>
              <a:gd name="connsiteX207" fmla="*/ 279707 w 7055931"/>
              <a:gd name="connsiteY207" fmla="*/ 1987464 h 6056768"/>
              <a:gd name="connsiteX208" fmla="*/ 201484 w 7055931"/>
              <a:gd name="connsiteY208" fmla="*/ 1832776 h 6056768"/>
              <a:gd name="connsiteX209" fmla="*/ 120198 w 7055931"/>
              <a:gd name="connsiteY209" fmla="*/ 1653163 h 6056768"/>
              <a:gd name="connsiteX210" fmla="*/ 114970 w 7055931"/>
              <a:gd name="connsiteY210" fmla="*/ 1572510 h 6056768"/>
              <a:gd name="connsiteX211" fmla="*/ 229314 w 7055931"/>
              <a:gd name="connsiteY211" fmla="*/ 1467016 h 6056768"/>
              <a:gd name="connsiteX212" fmla="*/ 343769 w 7055931"/>
              <a:gd name="connsiteY212" fmla="*/ 1361368 h 6056768"/>
              <a:gd name="connsiteX213" fmla="*/ 201484 w 7055931"/>
              <a:gd name="connsiteY213" fmla="*/ 1296063 h 6056768"/>
              <a:gd name="connsiteX214" fmla="*/ 91007 w 7055931"/>
              <a:gd name="connsiteY214" fmla="*/ 1235825 h 6056768"/>
              <a:gd name="connsiteX215" fmla="*/ 165703 w 7055931"/>
              <a:gd name="connsiteY215" fmla="*/ 1081377 h 6056768"/>
              <a:gd name="connsiteX216" fmla="*/ 226143 w 7055931"/>
              <a:gd name="connsiteY216" fmla="*/ 948839 h 6056768"/>
              <a:gd name="connsiteX217" fmla="*/ 189557 w 7055931"/>
              <a:gd name="connsiteY217" fmla="*/ 834887 h 6056768"/>
              <a:gd name="connsiteX218" fmla="*/ 153733 w 7055931"/>
              <a:gd name="connsiteY218" fmla="*/ 710023 h 6056768"/>
              <a:gd name="connsiteX219" fmla="*/ 37697 w 7055931"/>
              <a:gd name="connsiteY219" fmla="*/ 561519 h 6056768"/>
              <a:gd name="connsiteX220" fmla="*/ 22580 w 7055931"/>
              <a:gd name="connsiteY220" fmla="*/ 381663 h 6056768"/>
              <a:gd name="connsiteX221" fmla="*/ 9950 w 7055931"/>
              <a:gd name="connsiteY221" fmla="*/ 188422 h 6056768"/>
              <a:gd name="connsiteX222" fmla="*/ 6677 w 7055931"/>
              <a:gd name="connsiteY222" fmla="*/ 87464 h 6056768"/>
              <a:gd name="connsiteX223" fmla="*/ 10651 w 7055931"/>
              <a:gd name="connsiteY223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886236 w 7055931"/>
              <a:gd name="connsiteY169" fmla="*/ 423353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69147 w 7055931"/>
              <a:gd name="connsiteY172" fmla="*/ 3848431 h 6056768"/>
              <a:gd name="connsiteX173" fmla="*/ 2865171 w 7055931"/>
              <a:gd name="connsiteY173" fmla="*/ 3745064 h 6056768"/>
              <a:gd name="connsiteX174" fmla="*/ 2857220 w 7055931"/>
              <a:gd name="connsiteY174" fmla="*/ 3570136 h 6056768"/>
              <a:gd name="connsiteX175" fmla="*/ 2854392 w 7055931"/>
              <a:gd name="connsiteY175" fmla="*/ 3414670 h 6056768"/>
              <a:gd name="connsiteX176" fmla="*/ 2889025 w 7055931"/>
              <a:gd name="connsiteY176" fmla="*/ 3315694 h 6056768"/>
              <a:gd name="connsiteX177" fmla="*/ 2908665 w 7055931"/>
              <a:gd name="connsiteY177" fmla="*/ 321941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472574 w 7055931"/>
              <a:gd name="connsiteY182" fmla="*/ 3824071 h 6056768"/>
              <a:gd name="connsiteX183" fmla="*/ 2403996 w 7055931"/>
              <a:gd name="connsiteY183" fmla="*/ 3884212 h 6056768"/>
              <a:gd name="connsiteX184" fmla="*/ 2306677 w 7055931"/>
              <a:gd name="connsiteY184" fmla="*/ 4020891 h 6056768"/>
              <a:gd name="connsiteX185" fmla="*/ 2153806 w 7055931"/>
              <a:gd name="connsiteY185" fmla="*/ 3951482 h 6056768"/>
              <a:gd name="connsiteX186" fmla="*/ 2091109 w 7055931"/>
              <a:gd name="connsiteY186" fmla="*/ 3857389 h 6056768"/>
              <a:gd name="connsiteX187" fmla="*/ 1985484 w 7055931"/>
              <a:gd name="connsiteY187" fmla="*/ 3714921 h 6056768"/>
              <a:gd name="connsiteX188" fmla="*/ 1851380 w 7055931"/>
              <a:gd name="connsiteY188" fmla="*/ 3673503 h 6056768"/>
              <a:gd name="connsiteX189" fmla="*/ 1732110 w 7055931"/>
              <a:gd name="connsiteY189" fmla="*/ 3629770 h 6056768"/>
              <a:gd name="connsiteX190" fmla="*/ 1587710 w 7055931"/>
              <a:gd name="connsiteY190" fmla="*/ 3580909 h 6056768"/>
              <a:gd name="connsiteX191" fmla="*/ 1358399 w 7055931"/>
              <a:gd name="connsiteY191" fmla="*/ 3419061 h 6056768"/>
              <a:gd name="connsiteX192" fmla="*/ 1231178 w 7055931"/>
              <a:gd name="connsiteY192" fmla="*/ 3315694 h 6056768"/>
              <a:gd name="connsiteX193" fmla="*/ 1131787 w 7055931"/>
              <a:gd name="connsiteY193" fmla="*/ 3244132 h 6056768"/>
              <a:gd name="connsiteX194" fmla="*/ 1068176 w 7055931"/>
              <a:gd name="connsiteY194" fmla="*/ 3200400 h 6056768"/>
              <a:gd name="connsiteX195" fmla="*/ 1012517 w 7055931"/>
              <a:gd name="connsiteY195" fmla="*/ 3152692 h 6056768"/>
              <a:gd name="connsiteX196" fmla="*/ 887702 w 7055931"/>
              <a:gd name="connsiteY196" fmla="*/ 3072899 h 6056768"/>
              <a:gd name="connsiteX197" fmla="*/ 802678 w 7055931"/>
              <a:gd name="connsiteY197" fmla="*/ 3027983 h 6056768"/>
              <a:gd name="connsiteX198" fmla="*/ 754100 w 7055931"/>
              <a:gd name="connsiteY198" fmla="*/ 3124863 h 6056768"/>
              <a:gd name="connsiteX199" fmla="*/ 702416 w 7055931"/>
              <a:gd name="connsiteY199" fmla="*/ 3037398 h 6056768"/>
              <a:gd name="connsiteX200" fmla="*/ 668762 w 7055931"/>
              <a:gd name="connsiteY200" fmla="*/ 2924792 h 6056768"/>
              <a:gd name="connsiteX201" fmla="*/ 464230 w 7055931"/>
              <a:gd name="connsiteY201" fmla="*/ 2793899 h 6056768"/>
              <a:gd name="connsiteX202" fmla="*/ 579764 w 7055931"/>
              <a:gd name="connsiteY202" fmla="*/ 2654944 h 6056768"/>
              <a:gd name="connsiteX203" fmla="*/ 678881 w 7055931"/>
              <a:gd name="connsiteY203" fmla="*/ 2612727 h 6056768"/>
              <a:gd name="connsiteX204" fmla="*/ 571220 w 7055931"/>
              <a:gd name="connsiteY204" fmla="*/ 2528515 h 6056768"/>
              <a:gd name="connsiteX205" fmla="*/ 377645 w 7055931"/>
              <a:gd name="connsiteY205" fmla="*/ 2384831 h 6056768"/>
              <a:gd name="connsiteX206" fmla="*/ 396539 w 7055931"/>
              <a:gd name="connsiteY206" fmla="*/ 2243919 h 6056768"/>
              <a:gd name="connsiteX207" fmla="*/ 340632 w 7055931"/>
              <a:gd name="connsiteY207" fmla="*/ 2122998 h 6056768"/>
              <a:gd name="connsiteX208" fmla="*/ 279707 w 7055931"/>
              <a:gd name="connsiteY208" fmla="*/ 1987464 h 6056768"/>
              <a:gd name="connsiteX209" fmla="*/ 201484 w 7055931"/>
              <a:gd name="connsiteY209" fmla="*/ 1832776 h 6056768"/>
              <a:gd name="connsiteX210" fmla="*/ 120198 w 7055931"/>
              <a:gd name="connsiteY210" fmla="*/ 1653163 h 6056768"/>
              <a:gd name="connsiteX211" fmla="*/ 114970 w 7055931"/>
              <a:gd name="connsiteY211" fmla="*/ 1572510 h 6056768"/>
              <a:gd name="connsiteX212" fmla="*/ 229314 w 7055931"/>
              <a:gd name="connsiteY212" fmla="*/ 1467016 h 6056768"/>
              <a:gd name="connsiteX213" fmla="*/ 343769 w 7055931"/>
              <a:gd name="connsiteY213" fmla="*/ 1361368 h 6056768"/>
              <a:gd name="connsiteX214" fmla="*/ 201484 w 7055931"/>
              <a:gd name="connsiteY214" fmla="*/ 1296063 h 6056768"/>
              <a:gd name="connsiteX215" fmla="*/ 91007 w 7055931"/>
              <a:gd name="connsiteY215" fmla="*/ 1235825 h 6056768"/>
              <a:gd name="connsiteX216" fmla="*/ 165703 w 7055931"/>
              <a:gd name="connsiteY216" fmla="*/ 1081377 h 6056768"/>
              <a:gd name="connsiteX217" fmla="*/ 226143 w 7055931"/>
              <a:gd name="connsiteY217" fmla="*/ 948839 h 6056768"/>
              <a:gd name="connsiteX218" fmla="*/ 189557 w 7055931"/>
              <a:gd name="connsiteY218" fmla="*/ 834887 h 6056768"/>
              <a:gd name="connsiteX219" fmla="*/ 153733 w 7055931"/>
              <a:gd name="connsiteY219" fmla="*/ 710023 h 6056768"/>
              <a:gd name="connsiteX220" fmla="*/ 37697 w 7055931"/>
              <a:gd name="connsiteY220" fmla="*/ 561519 h 6056768"/>
              <a:gd name="connsiteX221" fmla="*/ 22580 w 7055931"/>
              <a:gd name="connsiteY221" fmla="*/ 381663 h 6056768"/>
              <a:gd name="connsiteX222" fmla="*/ 9950 w 7055931"/>
              <a:gd name="connsiteY222" fmla="*/ 188422 h 6056768"/>
              <a:gd name="connsiteX223" fmla="*/ 6677 w 7055931"/>
              <a:gd name="connsiteY223" fmla="*/ 87464 h 6056768"/>
              <a:gd name="connsiteX224" fmla="*/ 10651 w 7055931"/>
              <a:gd name="connsiteY224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886236 w 7055931"/>
              <a:gd name="connsiteY169" fmla="*/ 423353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69147 w 7055931"/>
              <a:gd name="connsiteY172" fmla="*/ 3848431 h 6056768"/>
              <a:gd name="connsiteX173" fmla="*/ 2865171 w 7055931"/>
              <a:gd name="connsiteY173" fmla="*/ 3745064 h 6056768"/>
              <a:gd name="connsiteX174" fmla="*/ 2857220 w 7055931"/>
              <a:gd name="connsiteY174" fmla="*/ 3570136 h 6056768"/>
              <a:gd name="connsiteX175" fmla="*/ 2854392 w 7055931"/>
              <a:gd name="connsiteY175" fmla="*/ 3414670 h 6056768"/>
              <a:gd name="connsiteX176" fmla="*/ 2889025 w 7055931"/>
              <a:gd name="connsiteY176" fmla="*/ 3315694 h 6056768"/>
              <a:gd name="connsiteX177" fmla="*/ 2908665 w 7055931"/>
              <a:gd name="connsiteY177" fmla="*/ 321941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472574 w 7055931"/>
              <a:gd name="connsiteY182" fmla="*/ 3824071 h 6056768"/>
              <a:gd name="connsiteX183" fmla="*/ 2403996 w 7055931"/>
              <a:gd name="connsiteY183" fmla="*/ 3884212 h 6056768"/>
              <a:gd name="connsiteX184" fmla="*/ 2306677 w 7055931"/>
              <a:gd name="connsiteY184" fmla="*/ 4020891 h 6056768"/>
              <a:gd name="connsiteX185" fmla="*/ 2153806 w 7055931"/>
              <a:gd name="connsiteY185" fmla="*/ 3951482 h 6056768"/>
              <a:gd name="connsiteX186" fmla="*/ 2091109 w 7055931"/>
              <a:gd name="connsiteY186" fmla="*/ 3857389 h 6056768"/>
              <a:gd name="connsiteX187" fmla="*/ 1985484 w 7055931"/>
              <a:gd name="connsiteY187" fmla="*/ 3714921 h 6056768"/>
              <a:gd name="connsiteX188" fmla="*/ 1851380 w 7055931"/>
              <a:gd name="connsiteY188" fmla="*/ 3673503 h 6056768"/>
              <a:gd name="connsiteX189" fmla="*/ 1732110 w 7055931"/>
              <a:gd name="connsiteY189" fmla="*/ 3629770 h 6056768"/>
              <a:gd name="connsiteX190" fmla="*/ 1587710 w 7055931"/>
              <a:gd name="connsiteY190" fmla="*/ 3580909 h 6056768"/>
              <a:gd name="connsiteX191" fmla="*/ 1457790 w 7055931"/>
              <a:gd name="connsiteY191" fmla="*/ 3486647 h 6056768"/>
              <a:gd name="connsiteX192" fmla="*/ 1358399 w 7055931"/>
              <a:gd name="connsiteY192" fmla="*/ 3419061 h 6056768"/>
              <a:gd name="connsiteX193" fmla="*/ 1231178 w 7055931"/>
              <a:gd name="connsiteY193" fmla="*/ 3315694 h 6056768"/>
              <a:gd name="connsiteX194" fmla="*/ 1131787 w 7055931"/>
              <a:gd name="connsiteY194" fmla="*/ 3244132 h 6056768"/>
              <a:gd name="connsiteX195" fmla="*/ 1068176 w 7055931"/>
              <a:gd name="connsiteY195" fmla="*/ 3200400 h 6056768"/>
              <a:gd name="connsiteX196" fmla="*/ 1012517 w 7055931"/>
              <a:gd name="connsiteY196" fmla="*/ 3152692 h 6056768"/>
              <a:gd name="connsiteX197" fmla="*/ 887702 w 7055931"/>
              <a:gd name="connsiteY197" fmla="*/ 3072899 h 6056768"/>
              <a:gd name="connsiteX198" fmla="*/ 802678 w 7055931"/>
              <a:gd name="connsiteY198" fmla="*/ 3027983 h 6056768"/>
              <a:gd name="connsiteX199" fmla="*/ 754100 w 7055931"/>
              <a:gd name="connsiteY199" fmla="*/ 3124863 h 6056768"/>
              <a:gd name="connsiteX200" fmla="*/ 702416 w 7055931"/>
              <a:gd name="connsiteY200" fmla="*/ 3037398 h 6056768"/>
              <a:gd name="connsiteX201" fmla="*/ 668762 w 7055931"/>
              <a:gd name="connsiteY201" fmla="*/ 2924792 h 6056768"/>
              <a:gd name="connsiteX202" fmla="*/ 464230 w 7055931"/>
              <a:gd name="connsiteY202" fmla="*/ 2793899 h 6056768"/>
              <a:gd name="connsiteX203" fmla="*/ 579764 w 7055931"/>
              <a:gd name="connsiteY203" fmla="*/ 2654944 h 6056768"/>
              <a:gd name="connsiteX204" fmla="*/ 678881 w 7055931"/>
              <a:gd name="connsiteY204" fmla="*/ 2612727 h 6056768"/>
              <a:gd name="connsiteX205" fmla="*/ 571220 w 7055931"/>
              <a:gd name="connsiteY205" fmla="*/ 2528515 h 6056768"/>
              <a:gd name="connsiteX206" fmla="*/ 377645 w 7055931"/>
              <a:gd name="connsiteY206" fmla="*/ 2384831 h 6056768"/>
              <a:gd name="connsiteX207" fmla="*/ 396539 w 7055931"/>
              <a:gd name="connsiteY207" fmla="*/ 2243919 h 6056768"/>
              <a:gd name="connsiteX208" fmla="*/ 340632 w 7055931"/>
              <a:gd name="connsiteY208" fmla="*/ 2122998 h 6056768"/>
              <a:gd name="connsiteX209" fmla="*/ 279707 w 7055931"/>
              <a:gd name="connsiteY209" fmla="*/ 1987464 h 6056768"/>
              <a:gd name="connsiteX210" fmla="*/ 201484 w 7055931"/>
              <a:gd name="connsiteY210" fmla="*/ 1832776 h 6056768"/>
              <a:gd name="connsiteX211" fmla="*/ 120198 w 7055931"/>
              <a:gd name="connsiteY211" fmla="*/ 1653163 h 6056768"/>
              <a:gd name="connsiteX212" fmla="*/ 114970 w 7055931"/>
              <a:gd name="connsiteY212" fmla="*/ 1572510 h 6056768"/>
              <a:gd name="connsiteX213" fmla="*/ 229314 w 7055931"/>
              <a:gd name="connsiteY213" fmla="*/ 1467016 h 6056768"/>
              <a:gd name="connsiteX214" fmla="*/ 343769 w 7055931"/>
              <a:gd name="connsiteY214" fmla="*/ 1361368 h 6056768"/>
              <a:gd name="connsiteX215" fmla="*/ 201484 w 7055931"/>
              <a:gd name="connsiteY215" fmla="*/ 1296063 h 6056768"/>
              <a:gd name="connsiteX216" fmla="*/ 91007 w 7055931"/>
              <a:gd name="connsiteY216" fmla="*/ 1235825 h 6056768"/>
              <a:gd name="connsiteX217" fmla="*/ 165703 w 7055931"/>
              <a:gd name="connsiteY217" fmla="*/ 1081377 h 6056768"/>
              <a:gd name="connsiteX218" fmla="*/ 226143 w 7055931"/>
              <a:gd name="connsiteY218" fmla="*/ 948839 h 6056768"/>
              <a:gd name="connsiteX219" fmla="*/ 189557 w 7055931"/>
              <a:gd name="connsiteY219" fmla="*/ 834887 h 6056768"/>
              <a:gd name="connsiteX220" fmla="*/ 153733 w 7055931"/>
              <a:gd name="connsiteY220" fmla="*/ 710023 h 6056768"/>
              <a:gd name="connsiteX221" fmla="*/ 37697 w 7055931"/>
              <a:gd name="connsiteY221" fmla="*/ 561519 h 6056768"/>
              <a:gd name="connsiteX222" fmla="*/ 22580 w 7055931"/>
              <a:gd name="connsiteY222" fmla="*/ 381663 h 6056768"/>
              <a:gd name="connsiteX223" fmla="*/ 9950 w 7055931"/>
              <a:gd name="connsiteY223" fmla="*/ 188422 h 6056768"/>
              <a:gd name="connsiteX224" fmla="*/ 6677 w 7055931"/>
              <a:gd name="connsiteY224" fmla="*/ 87464 h 6056768"/>
              <a:gd name="connsiteX225" fmla="*/ 10651 w 7055931"/>
              <a:gd name="connsiteY225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886236 w 7055931"/>
              <a:gd name="connsiteY169" fmla="*/ 423353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69147 w 7055931"/>
              <a:gd name="connsiteY172" fmla="*/ 3848431 h 6056768"/>
              <a:gd name="connsiteX173" fmla="*/ 2865171 w 7055931"/>
              <a:gd name="connsiteY173" fmla="*/ 3745064 h 6056768"/>
              <a:gd name="connsiteX174" fmla="*/ 2857220 w 7055931"/>
              <a:gd name="connsiteY174" fmla="*/ 3570136 h 6056768"/>
              <a:gd name="connsiteX175" fmla="*/ 2854392 w 7055931"/>
              <a:gd name="connsiteY175" fmla="*/ 3414670 h 6056768"/>
              <a:gd name="connsiteX176" fmla="*/ 2889025 w 7055931"/>
              <a:gd name="connsiteY176" fmla="*/ 3315694 h 6056768"/>
              <a:gd name="connsiteX177" fmla="*/ 2908665 w 7055931"/>
              <a:gd name="connsiteY177" fmla="*/ 321941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531216 w 7055931"/>
              <a:gd name="connsiteY182" fmla="*/ 3713259 h 6056768"/>
              <a:gd name="connsiteX183" fmla="*/ 2472574 w 7055931"/>
              <a:gd name="connsiteY183" fmla="*/ 3824071 h 6056768"/>
              <a:gd name="connsiteX184" fmla="*/ 2403996 w 7055931"/>
              <a:gd name="connsiteY184" fmla="*/ 3884212 h 6056768"/>
              <a:gd name="connsiteX185" fmla="*/ 2306677 w 7055931"/>
              <a:gd name="connsiteY185" fmla="*/ 4020891 h 6056768"/>
              <a:gd name="connsiteX186" fmla="*/ 2153806 w 7055931"/>
              <a:gd name="connsiteY186" fmla="*/ 3951482 h 6056768"/>
              <a:gd name="connsiteX187" fmla="*/ 2091109 w 7055931"/>
              <a:gd name="connsiteY187" fmla="*/ 3857389 h 6056768"/>
              <a:gd name="connsiteX188" fmla="*/ 1985484 w 7055931"/>
              <a:gd name="connsiteY188" fmla="*/ 3714921 h 6056768"/>
              <a:gd name="connsiteX189" fmla="*/ 1851380 w 7055931"/>
              <a:gd name="connsiteY189" fmla="*/ 3673503 h 6056768"/>
              <a:gd name="connsiteX190" fmla="*/ 1732110 w 7055931"/>
              <a:gd name="connsiteY190" fmla="*/ 3629770 h 6056768"/>
              <a:gd name="connsiteX191" fmla="*/ 1587710 w 7055931"/>
              <a:gd name="connsiteY191" fmla="*/ 3580909 h 6056768"/>
              <a:gd name="connsiteX192" fmla="*/ 1457790 w 7055931"/>
              <a:gd name="connsiteY192" fmla="*/ 3486647 h 6056768"/>
              <a:gd name="connsiteX193" fmla="*/ 1358399 w 7055931"/>
              <a:gd name="connsiteY193" fmla="*/ 3419061 h 6056768"/>
              <a:gd name="connsiteX194" fmla="*/ 1231178 w 7055931"/>
              <a:gd name="connsiteY194" fmla="*/ 3315694 h 6056768"/>
              <a:gd name="connsiteX195" fmla="*/ 1131787 w 7055931"/>
              <a:gd name="connsiteY195" fmla="*/ 3244132 h 6056768"/>
              <a:gd name="connsiteX196" fmla="*/ 1068176 w 7055931"/>
              <a:gd name="connsiteY196" fmla="*/ 3200400 h 6056768"/>
              <a:gd name="connsiteX197" fmla="*/ 1012517 w 7055931"/>
              <a:gd name="connsiteY197" fmla="*/ 3152692 h 6056768"/>
              <a:gd name="connsiteX198" fmla="*/ 887702 w 7055931"/>
              <a:gd name="connsiteY198" fmla="*/ 3072899 h 6056768"/>
              <a:gd name="connsiteX199" fmla="*/ 802678 w 7055931"/>
              <a:gd name="connsiteY199" fmla="*/ 3027983 h 6056768"/>
              <a:gd name="connsiteX200" fmla="*/ 754100 w 7055931"/>
              <a:gd name="connsiteY200" fmla="*/ 3124863 h 6056768"/>
              <a:gd name="connsiteX201" fmla="*/ 702416 w 7055931"/>
              <a:gd name="connsiteY201" fmla="*/ 3037398 h 6056768"/>
              <a:gd name="connsiteX202" fmla="*/ 668762 w 7055931"/>
              <a:gd name="connsiteY202" fmla="*/ 2924792 h 6056768"/>
              <a:gd name="connsiteX203" fmla="*/ 464230 w 7055931"/>
              <a:gd name="connsiteY203" fmla="*/ 2793899 h 6056768"/>
              <a:gd name="connsiteX204" fmla="*/ 579764 w 7055931"/>
              <a:gd name="connsiteY204" fmla="*/ 2654944 h 6056768"/>
              <a:gd name="connsiteX205" fmla="*/ 678881 w 7055931"/>
              <a:gd name="connsiteY205" fmla="*/ 2612727 h 6056768"/>
              <a:gd name="connsiteX206" fmla="*/ 571220 w 7055931"/>
              <a:gd name="connsiteY206" fmla="*/ 2528515 h 6056768"/>
              <a:gd name="connsiteX207" fmla="*/ 377645 w 7055931"/>
              <a:gd name="connsiteY207" fmla="*/ 2384831 h 6056768"/>
              <a:gd name="connsiteX208" fmla="*/ 396539 w 7055931"/>
              <a:gd name="connsiteY208" fmla="*/ 2243919 h 6056768"/>
              <a:gd name="connsiteX209" fmla="*/ 340632 w 7055931"/>
              <a:gd name="connsiteY209" fmla="*/ 2122998 h 6056768"/>
              <a:gd name="connsiteX210" fmla="*/ 279707 w 7055931"/>
              <a:gd name="connsiteY210" fmla="*/ 1987464 h 6056768"/>
              <a:gd name="connsiteX211" fmla="*/ 201484 w 7055931"/>
              <a:gd name="connsiteY211" fmla="*/ 1832776 h 6056768"/>
              <a:gd name="connsiteX212" fmla="*/ 120198 w 7055931"/>
              <a:gd name="connsiteY212" fmla="*/ 1653163 h 6056768"/>
              <a:gd name="connsiteX213" fmla="*/ 114970 w 7055931"/>
              <a:gd name="connsiteY213" fmla="*/ 1572510 h 6056768"/>
              <a:gd name="connsiteX214" fmla="*/ 229314 w 7055931"/>
              <a:gd name="connsiteY214" fmla="*/ 1467016 h 6056768"/>
              <a:gd name="connsiteX215" fmla="*/ 343769 w 7055931"/>
              <a:gd name="connsiteY215" fmla="*/ 1361368 h 6056768"/>
              <a:gd name="connsiteX216" fmla="*/ 201484 w 7055931"/>
              <a:gd name="connsiteY216" fmla="*/ 1296063 h 6056768"/>
              <a:gd name="connsiteX217" fmla="*/ 91007 w 7055931"/>
              <a:gd name="connsiteY217" fmla="*/ 1235825 h 6056768"/>
              <a:gd name="connsiteX218" fmla="*/ 165703 w 7055931"/>
              <a:gd name="connsiteY218" fmla="*/ 1081377 h 6056768"/>
              <a:gd name="connsiteX219" fmla="*/ 226143 w 7055931"/>
              <a:gd name="connsiteY219" fmla="*/ 948839 h 6056768"/>
              <a:gd name="connsiteX220" fmla="*/ 189557 w 7055931"/>
              <a:gd name="connsiteY220" fmla="*/ 834887 h 6056768"/>
              <a:gd name="connsiteX221" fmla="*/ 153733 w 7055931"/>
              <a:gd name="connsiteY221" fmla="*/ 710023 h 6056768"/>
              <a:gd name="connsiteX222" fmla="*/ 37697 w 7055931"/>
              <a:gd name="connsiteY222" fmla="*/ 561519 h 6056768"/>
              <a:gd name="connsiteX223" fmla="*/ 22580 w 7055931"/>
              <a:gd name="connsiteY223" fmla="*/ 381663 h 6056768"/>
              <a:gd name="connsiteX224" fmla="*/ 9950 w 7055931"/>
              <a:gd name="connsiteY224" fmla="*/ 188422 h 6056768"/>
              <a:gd name="connsiteX225" fmla="*/ 6677 w 7055931"/>
              <a:gd name="connsiteY225" fmla="*/ 87464 h 6056768"/>
              <a:gd name="connsiteX226" fmla="*/ 10651 w 7055931"/>
              <a:gd name="connsiteY226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886236 w 7055931"/>
              <a:gd name="connsiteY169" fmla="*/ 423353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69147 w 7055931"/>
              <a:gd name="connsiteY172" fmla="*/ 3848431 h 6056768"/>
              <a:gd name="connsiteX173" fmla="*/ 2865171 w 7055931"/>
              <a:gd name="connsiteY173" fmla="*/ 3745064 h 6056768"/>
              <a:gd name="connsiteX174" fmla="*/ 2857220 w 7055931"/>
              <a:gd name="connsiteY174" fmla="*/ 3570136 h 6056768"/>
              <a:gd name="connsiteX175" fmla="*/ 2854392 w 7055931"/>
              <a:gd name="connsiteY175" fmla="*/ 3414670 h 6056768"/>
              <a:gd name="connsiteX176" fmla="*/ 2889025 w 7055931"/>
              <a:gd name="connsiteY176" fmla="*/ 3315694 h 6056768"/>
              <a:gd name="connsiteX177" fmla="*/ 2908665 w 7055931"/>
              <a:gd name="connsiteY177" fmla="*/ 321941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531216 w 7055931"/>
              <a:gd name="connsiteY182" fmla="*/ 3713259 h 6056768"/>
              <a:gd name="connsiteX183" fmla="*/ 2472574 w 7055931"/>
              <a:gd name="connsiteY183" fmla="*/ 3824071 h 6056768"/>
              <a:gd name="connsiteX184" fmla="*/ 2403996 w 7055931"/>
              <a:gd name="connsiteY184" fmla="*/ 3884212 h 6056768"/>
              <a:gd name="connsiteX185" fmla="*/ 2356288 w 7055931"/>
              <a:gd name="connsiteY185" fmla="*/ 3963725 h 6056768"/>
              <a:gd name="connsiteX186" fmla="*/ 2306677 w 7055931"/>
              <a:gd name="connsiteY186" fmla="*/ 4020891 h 6056768"/>
              <a:gd name="connsiteX187" fmla="*/ 2153806 w 7055931"/>
              <a:gd name="connsiteY187" fmla="*/ 3951482 h 6056768"/>
              <a:gd name="connsiteX188" fmla="*/ 2091109 w 7055931"/>
              <a:gd name="connsiteY188" fmla="*/ 3857389 h 6056768"/>
              <a:gd name="connsiteX189" fmla="*/ 1985484 w 7055931"/>
              <a:gd name="connsiteY189" fmla="*/ 3714921 h 6056768"/>
              <a:gd name="connsiteX190" fmla="*/ 1851380 w 7055931"/>
              <a:gd name="connsiteY190" fmla="*/ 3673503 h 6056768"/>
              <a:gd name="connsiteX191" fmla="*/ 1732110 w 7055931"/>
              <a:gd name="connsiteY191" fmla="*/ 3629770 h 6056768"/>
              <a:gd name="connsiteX192" fmla="*/ 1587710 w 7055931"/>
              <a:gd name="connsiteY192" fmla="*/ 3580909 h 6056768"/>
              <a:gd name="connsiteX193" fmla="*/ 1457790 w 7055931"/>
              <a:gd name="connsiteY193" fmla="*/ 3486647 h 6056768"/>
              <a:gd name="connsiteX194" fmla="*/ 1358399 w 7055931"/>
              <a:gd name="connsiteY194" fmla="*/ 3419061 h 6056768"/>
              <a:gd name="connsiteX195" fmla="*/ 1231178 w 7055931"/>
              <a:gd name="connsiteY195" fmla="*/ 3315694 h 6056768"/>
              <a:gd name="connsiteX196" fmla="*/ 1131787 w 7055931"/>
              <a:gd name="connsiteY196" fmla="*/ 3244132 h 6056768"/>
              <a:gd name="connsiteX197" fmla="*/ 1068176 w 7055931"/>
              <a:gd name="connsiteY197" fmla="*/ 3200400 h 6056768"/>
              <a:gd name="connsiteX198" fmla="*/ 1012517 w 7055931"/>
              <a:gd name="connsiteY198" fmla="*/ 3152692 h 6056768"/>
              <a:gd name="connsiteX199" fmla="*/ 887702 w 7055931"/>
              <a:gd name="connsiteY199" fmla="*/ 3072899 h 6056768"/>
              <a:gd name="connsiteX200" fmla="*/ 802678 w 7055931"/>
              <a:gd name="connsiteY200" fmla="*/ 3027983 h 6056768"/>
              <a:gd name="connsiteX201" fmla="*/ 754100 w 7055931"/>
              <a:gd name="connsiteY201" fmla="*/ 3124863 h 6056768"/>
              <a:gd name="connsiteX202" fmla="*/ 702416 w 7055931"/>
              <a:gd name="connsiteY202" fmla="*/ 3037398 h 6056768"/>
              <a:gd name="connsiteX203" fmla="*/ 668762 w 7055931"/>
              <a:gd name="connsiteY203" fmla="*/ 2924792 h 6056768"/>
              <a:gd name="connsiteX204" fmla="*/ 464230 w 7055931"/>
              <a:gd name="connsiteY204" fmla="*/ 2793899 h 6056768"/>
              <a:gd name="connsiteX205" fmla="*/ 579764 w 7055931"/>
              <a:gd name="connsiteY205" fmla="*/ 2654944 h 6056768"/>
              <a:gd name="connsiteX206" fmla="*/ 678881 w 7055931"/>
              <a:gd name="connsiteY206" fmla="*/ 2612727 h 6056768"/>
              <a:gd name="connsiteX207" fmla="*/ 571220 w 7055931"/>
              <a:gd name="connsiteY207" fmla="*/ 2528515 h 6056768"/>
              <a:gd name="connsiteX208" fmla="*/ 377645 w 7055931"/>
              <a:gd name="connsiteY208" fmla="*/ 2384831 h 6056768"/>
              <a:gd name="connsiteX209" fmla="*/ 396539 w 7055931"/>
              <a:gd name="connsiteY209" fmla="*/ 2243919 h 6056768"/>
              <a:gd name="connsiteX210" fmla="*/ 340632 w 7055931"/>
              <a:gd name="connsiteY210" fmla="*/ 2122998 h 6056768"/>
              <a:gd name="connsiteX211" fmla="*/ 279707 w 7055931"/>
              <a:gd name="connsiteY211" fmla="*/ 1987464 h 6056768"/>
              <a:gd name="connsiteX212" fmla="*/ 201484 w 7055931"/>
              <a:gd name="connsiteY212" fmla="*/ 1832776 h 6056768"/>
              <a:gd name="connsiteX213" fmla="*/ 120198 w 7055931"/>
              <a:gd name="connsiteY213" fmla="*/ 1653163 h 6056768"/>
              <a:gd name="connsiteX214" fmla="*/ 114970 w 7055931"/>
              <a:gd name="connsiteY214" fmla="*/ 1572510 h 6056768"/>
              <a:gd name="connsiteX215" fmla="*/ 229314 w 7055931"/>
              <a:gd name="connsiteY215" fmla="*/ 1467016 h 6056768"/>
              <a:gd name="connsiteX216" fmla="*/ 343769 w 7055931"/>
              <a:gd name="connsiteY216" fmla="*/ 1361368 h 6056768"/>
              <a:gd name="connsiteX217" fmla="*/ 201484 w 7055931"/>
              <a:gd name="connsiteY217" fmla="*/ 1296063 h 6056768"/>
              <a:gd name="connsiteX218" fmla="*/ 91007 w 7055931"/>
              <a:gd name="connsiteY218" fmla="*/ 1235825 h 6056768"/>
              <a:gd name="connsiteX219" fmla="*/ 165703 w 7055931"/>
              <a:gd name="connsiteY219" fmla="*/ 1081377 h 6056768"/>
              <a:gd name="connsiteX220" fmla="*/ 226143 w 7055931"/>
              <a:gd name="connsiteY220" fmla="*/ 948839 h 6056768"/>
              <a:gd name="connsiteX221" fmla="*/ 189557 w 7055931"/>
              <a:gd name="connsiteY221" fmla="*/ 834887 h 6056768"/>
              <a:gd name="connsiteX222" fmla="*/ 153733 w 7055931"/>
              <a:gd name="connsiteY222" fmla="*/ 710023 h 6056768"/>
              <a:gd name="connsiteX223" fmla="*/ 37697 w 7055931"/>
              <a:gd name="connsiteY223" fmla="*/ 561519 h 6056768"/>
              <a:gd name="connsiteX224" fmla="*/ 22580 w 7055931"/>
              <a:gd name="connsiteY224" fmla="*/ 381663 h 6056768"/>
              <a:gd name="connsiteX225" fmla="*/ 9950 w 7055931"/>
              <a:gd name="connsiteY225" fmla="*/ 188422 h 6056768"/>
              <a:gd name="connsiteX226" fmla="*/ 6677 w 7055931"/>
              <a:gd name="connsiteY226" fmla="*/ 87464 h 6056768"/>
              <a:gd name="connsiteX227" fmla="*/ 10651 w 7055931"/>
              <a:gd name="connsiteY227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886236 w 7055931"/>
              <a:gd name="connsiteY169" fmla="*/ 423353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69147 w 7055931"/>
              <a:gd name="connsiteY172" fmla="*/ 3848431 h 6056768"/>
              <a:gd name="connsiteX173" fmla="*/ 2865171 w 7055931"/>
              <a:gd name="connsiteY173" fmla="*/ 3745064 h 6056768"/>
              <a:gd name="connsiteX174" fmla="*/ 2857220 w 7055931"/>
              <a:gd name="connsiteY174" fmla="*/ 3570136 h 6056768"/>
              <a:gd name="connsiteX175" fmla="*/ 2854392 w 7055931"/>
              <a:gd name="connsiteY175" fmla="*/ 3414670 h 6056768"/>
              <a:gd name="connsiteX176" fmla="*/ 2889025 w 7055931"/>
              <a:gd name="connsiteY176" fmla="*/ 3315694 h 6056768"/>
              <a:gd name="connsiteX177" fmla="*/ 2920095 w 7055931"/>
              <a:gd name="connsiteY177" fmla="*/ 320798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531216 w 7055931"/>
              <a:gd name="connsiteY182" fmla="*/ 3713259 h 6056768"/>
              <a:gd name="connsiteX183" fmla="*/ 2472574 w 7055931"/>
              <a:gd name="connsiteY183" fmla="*/ 3824071 h 6056768"/>
              <a:gd name="connsiteX184" fmla="*/ 2403996 w 7055931"/>
              <a:gd name="connsiteY184" fmla="*/ 3884212 h 6056768"/>
              <a:gd name="connsiteX185" fmla="*/ 2356288 w 7055931"/>
              <a:gd name="connsiteY185" fmla="*/ 3963725 h 6056768"/>
              <a:gd name="connsiteX186" fmla="*/ 2306677 w 7055931"/>
              <a:gd name="connsiteY186" fmla="*/ 4020891 h 6056768"/>
              <a:gd name="connsiteX187" fmla="*/ 2153806 w 7055931"/>
              <a:gd name="connsiteY187" fmla="*/ 3951482 h 6056768"/>
              <a:gd name="connsiteX188" fmla="*/ 2091109 w 7055931"/>
              <a:gd name="connsiteY188" fmla="*/ 3857389 h 6056768"/>
              <a:gd name="connsiteX189" fmla="*/ 1985484 w 7055931"/>
              <a:gd name="connsiteY189" fmla="*/ 3714921 h 6056768"/>
              <a:gd name="connsiteX190" fmla="*/ 1851380 w 7055931"/>
              <a:gd name="connsiteY190" fmla="*/ 3673503 h 6056768"/>
              <a:gd name="connsiteX191" fmla="*/ 1732110 w 7055931"/>
              <a:gd name="connsiteY191" fmla="*/ 3629770 h 6056768"/>
              <a:gd name="connsiteX192" fmla="*/ 1587710 w 7055931"/>
              <a:gd name="connsiteY192" fmla="*/ 3580909 h 6056768"/>
              <a:gd name="connsiteX193" fmla="*/ 1457790 w 7055931"/>
              <a:gd name="connsiteY193" fmla="*/ 3486647 h 6056768"/>
              <a:gd name="connsiteX194" fmla="*/ 1358399 w 7055931"/>
              <a:gd name="connsiteY194" fmla="*/ 3419061 h 6056768"/>
              <a:gd name="connsiteX195" fmla="*/ 1231178 w 7055931"/>
              <a:gd name="connsiteY195" fmla="*/ 3315694 h 6056768"/>
              <a:gd name="connsiteX196" fmla="*/ 1131787 w 7055931"/>
              <a:gd name="connsiteY196" fmla="*/ 3244132 h 6056768"/>
              <a:gd name="connsiteX197" fmla="*/ 1068176 w 7055931"/>
              <a:gd name="connsiteY197" fmla="*/ 3200400 h 6056768"/>
              <a:gd name="connsiteX198" fmla="*/ 1012517 w 7055931"/>
              <a:gd name="connsiteY198" fmla="*/ 3152692 h 6056768"/>
              <a:gd name="connsiteX199" fmla="*/ 887702 w 7055931"/>
              <a:gd name="connsiteY199" fmla="*/ 3072899 h 6056768"/>
              <a:gd name="connsiteX200" fmla="*/ 802678 w 7055931"/>
              <a:gd name="connsiteY200" fmla="*/ 3027983 h 6056768"/>
              <a:gd name="connsiteX201" fmla="*/ 754100 w 7055931"/>
              <a:gd name="connsiteY201" fmla="*/ 3124863 h 6056768"/>
              <a:gd name="connsiteX202" fmla="*/ 702416 w 7055931"/>
              <a:gd name="connsiteY202" fmla="*/ 3037398 h 6056768"/>
              <a:gd name="connsiteX203" fmla="*/ 668762 w 7055931"/>
              <a:gd name="connsiteY203" fmla="*/ 2924792 h 6056768"/>
              <a:gd name="connsiteX204" fmla="*/ 464230 w 7055931"/>
              <a:gd name="connsiteY204" fmla="*/ 2793899 h 6056768"/>
              <a:gd name="connsiteX205" fmla="*/ 579764 w 7055931"/>
              <a:gd name="connsiteY205" fmla="*/ 2654944 h 6056768"/>
              <a:gd name="connsiteX206" fmla="*/ 678881 w 7055931"/>
              <a:gd name="connsiteY206" fmla="*/ 2612727 h 6056768"/>
              <a:gd name="connsiteX207" fmla="*/ 571220 w 7055931"/>
              <a:gd name="connsiteY207" fmla="*/ 2528515 h 6056768"/>
              <a:gd name="connsiteX208" fmla="*/ 377645 w 7055931"/>
              <a:gd name="connsiteY208" fmla="*/ 2384831 h 6056768"/>
              <a:gd name="connsiteX209" fmla="*/ 396539 w 7055931"/>
              <a:gd name="connsiteY209" fmla="*/ 2243919 h 6056768"/>
              <a:gd name="connsiteX210" fmla="*/ 340632 w 7055931"/>
              <a:gd name="connsiteY210" fmla="*/ 2122998 h 6056768"/>
              <a:gd name="connsiteX211" fmla="*/ 279707 w 7055931"/>
              <a:gd name="connsiteY211" fmla="*/ 1987464 h 6056768"/>
              <a:gd name="connsiteX212" fmla="*/ 201484 w 7055931"/>
              <a:gd name="connsiteY212" fmla="*/ 1832776 h 6056768"/>
              <a:gd name="connsiteX213" fmla="*/ 120198 w 7055931"/>
              <a:gd name="connsiteY213" fmla="*/ 1653163 h 6056768"/>
              <a:gd name="connsiteX214" fmla="*/ 114970 w 7055931"/>
              <a:gd name="connsiteY214" fmla="*/ 1572510 h 6056768"/>
              <a:gd name="connsiteX215" fmla="*/ 229314 w 7055931"/>
              <a:gd name="connsiteY215" fmla="*/ 1467016 h 6056768"/>
              <a:gd name="connsiteX216" fmla="*/ 343769 w 7055931"/>
              <a:gd name="connsiteY216" fmla="*/ 1361368 h 6056768"/>
              <a:gd name="connsiteX217" fmla="*/ 201484 w 7055931"/>
              <a:gd name="connsiteY217" fmla="*/ 1296063 h 6056768"/>
              <a:gd name="connsiteX218" fmla="*/ 91007 w 7055931"/>
              <a:gd name="connsiteY218" fmla="*/ 1235825 h 6056768"/>
              <a:gd name="connsiteX219" fmla="*/ 165703 w 7055931"/>
              <a:gd name="connsiteY219" fmla="*/ 1081377 h 6056768"/>
              <a:gd name="connsiteX220" fmla="*/ 226143 w 7055931"/>
              <a:gd name="connsiteY220" fmla="*/ 948839 h 6056768"/>
              <a:gd name="connsiteX221" fmla="*/ 189557 w 7055931"/>
              <a:gd name="connsiteY221" fmla="*/ 834887 h 6056768"/>
              <a:gd name="connsiteX222" fmla="*/ 153733 w 7055931"/>
              <a:gd name="connsiteY222" fmla="*/ 710023 h 6056768"/>
              <a:gd name="connsiteX223" fmla="*/ 37697 w 7055931"/>
              <a:gd name="connsiteY223" fmla="*/ 561519 h 6056768"/>
              <a:gd name="connsiteX224" fmla="*/ 22580 w 7055931"/>
              <a:gd name="connsiteY224" fmla="*/ 381663 h 6056768"/>
              <a:gd name="connsiteX225" fmla="*/ 9950 w 7055931"/>
              <a:gd name="connsiteY225" fmla="*/ 188422 h 6056768"/>
              <a:gd name="connsiteX226" fmla="*/ 6677 w 7055931"/>
              <a:gd name="connsiteY226" fmla="*/ 87464 h 6056768"/>
              <a:gd name="connsiteX227" fmla="*/ 10651 w 7055931"/>
              <a:gd name="connsiteY227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886236 w 7055931"/>
              <a:gd name="connsiteY169" fmla="*/ 423353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69147 w 7055931"/>
              <a:gd name="connsiteY172" fmla="*/ 3848431 h 6056768"/>
              <a:gd name="connsiteX173" fmla="*/ 2865171 w 7055931"/>
              <a:gd name="connsiteY173" fmla="*/ 3745064 h 6056768"/>
              <a:gd name="connsiteX174" fmla="*/ 2857220 w 7055931"/>
              <a:gd name="connsiteY174" fmla="*/ 3570136 h 6056768"/>
              <a:gd name="connsiteX175" fmla="*/ 2854392 w 7055931"/>
              <a:gd name="connsiteY175" fmla="*/ 3414670 h 6056768"/>
              <a:gd name="connsiteX176" fmla="*/ 2873785 w 7055931"/>
              <a:gd name="connsiteY176" fmla="*/ 3315694 h 6056768"/>
              <a:gd name="connsiteX177" fmla="*/ 2920095 w 7055931"/>
              <a:gd name="connsiteY177" fmla="*/ 320798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531216 w 7055931"/>
              <a:gd name="connsiteY182" fmla="*/ 3713259 h 6056768"/>
              <a:gd name="connsiteX183" fmla="*/ 2472574 w 7055931"/>
              <a:gd name="connsiteY183" fmla="*/ 3824071 h 6056768"/>
              <a:gd name="connsiteX184" fmla="*/ 2403996 w 7055931"/>
              <a:gd name="connsiteY184" fmla="*/ 3884212 h 6056768"/>
              <a:gd name="connsiteX185" fmla="*/ 2356288 w 7055931"/>
              <a:gd name="connsiteY185" fmla="*/ 3963725 h 6056768"/>
              <a:gd name="connsiteX186" fmla="*/ 2306677 w 7055931"/>
              <a:gd name="connsiteY186" fmla="*/ 4020891 h 6056768"/>
              <a:gd name="connsiteX187" fmla="*/ 2153806 w 7055931"/>
              <a:gd name="connsiteY187" fmla="*/ 3951482 h 6056768"/>
              <a:gd name="connsiteX188" fmla="*/ 2091109 w 7055931"/>
              <a:gd name="connsiteY188" fmla="*/ 3857389 h 6056768"/>
              <a:gd name="connsiteX189" fmla="*/ 1985484 w 7055931"/>
              <a:gd name="connsiteY189" fmla="*/ 3714921 h 6056768"/>
              <a:gd name="connsiteX190" fmla="*/ 1851380 w 7055931"/>
              <a:gd name="connsiteY190" fmla="*/ 3673503 h 6056768"/>
              <a:gd name="connsiteX191" fmla="*/ 1732110 w 7055931"/>
              <a:gd name="connsiteY191" fmla="*/ 3629770 h 6056768"/>
              <a:gd name="connsiteX192" fmla="*/ 1587710 w 7055931"/>
              <a:gd name="connsiteY192" fmla="*/ 3580909 h 6056768"/>
              <a:gd name="connsiteX193" fmla="*/ 1457790 w 7055931"/>
              <a:gd name="connsiteY193" fmla="*/ 3486647 h 6056768"/>
              <a:gd name="connsiteX194" fmla="*/ 1358399 w 7055931"/>
              <a:gd name="connsiteY194" fmla="*/ 3419061 h 6056768"/>
              <a:gd name="connsiteX195" fmla="*/ 1231178 w 7055931"/>
              <a:gd name="connsiteY195" fmla="*/ 3315694 h 6056768"/>
              <a:gd name="connsiteX196" fmla="*/ 1131787 w 7055931"/>
              <a:gd name="connsiteY196" fmla="*/ 3244132 h 6056768"/>
              <a:gd name="connsiteX197" fmla="*/ 1068176 w 7055931"/>
              <a:gd name="connsiteY197" fmla="*/ 3200400 h 6056768"/>
              <a:gd name="connsiteX198" fmla="*/ 1012517 w 7055931"/>
              <a:gd name="connsiteY198" fmla="*/ 3152692 h 6056768"/>
              <a:gd name="connsiteX199" fmla="*/ 887702 w 7055931"/>
              <a:gd name="connsiteY199" fmla="*/ 3072899 h 6056768"/>
              <a:gd name="connsiteX200" fmla="*/ 802678 w 7055931"/>
              <a:gd name="connsiteY200" fmla="*/ 3027983 h 6056768"/>
              <a:gd name="connsiteX201" fmla="*/ 754100 w 7055931"/>
              <a:gd name="connsiteY201" fmla="*/ 3124863 h 6056768"/>
              <a:gd name="connsiteX202" fmla="*/ 702416 w 7055931"/>
              <a:gd name="connsiteY202" fmla="*/ 3037398 h 6056768"/>
              <a:gd name="connsiteX203" fmla="*/ 668762 w 7055931"/>
              <a:gd name="connsiteY203" fmla="*/ 2924792 h 6056768"/>
              <a:gd name="connsiteX204" fmla="*/ 464230 w 7055931"/>
              <a:gd name="connsiteY204" fmla="*/ 2793899 h 6056768"/>
              <a:gd name="connsiteX205" fmla="*/ 579764 w 7055931"/>
              <a:gd name="connsiteY205" fmla="*/ 2654944 h 6056768"/>
              <a:gd name="connsiteX206" fmla="*/ 678881 w 7055931"/>
              <a:gd name="connsiteY206" fmla="*/ 2612727 h 6056768"/>
              <a:gd name="connsiteX207" fmla="*/ 571220 w 7055931"/>
              <a:gd name="connsiteY207" fmla="*/ 2528515 h 6056768"/>
              <a:gd name="connsiteX208" fmla="*/ 377645 w 7055931"/>
              <a:gd name="connsiteY208" fmla="*/ 2384831 h 6056768"/>
              <a:gd name="connsiteX209" fmla="*/ 396539 w 7055931"/>
              <a:gd name="connsiteY209" fmla="*/ 2243919 h 6056768"/>
              <a:gd name="connsiteX210" fmla="*/ 340632 w 7055931"/>
              <a:gd name="connsiteY210" fmla="*/ 2122998 h 6056768"/>
              <a:gd name="connsiteX211" fmla="*/ 279707 w 7055931"/>
              <a:gd name="connsiteY211" fmla="*/ 1987464 h 6056768"/>
              <a:gd name="connsiteX212" fmla="*/ 201484 w 7055931"/>
              <a:gd name="connsiteY212" fmla="*/ 1832776 h 6056768"/>
              <a:gd name="connsiteX213" fmla="*/ 120198 w 7055931"/>
              <a:gd name="connsiteY213" fmla="*/ 1653163 h 6056768"/>
              <a:gd name="connsiteX214" fmla="*/ 114970 w 7055931"/>
              <a:gd name="connsiteY214" fmla="*/ 1572510 h 6056768"/>
              <a:gd name="connsiteX215" fmla="*/ 229314 w 7055931"/>
              <a:gd name="connsiteY215" fmla="*/ 1467016 h 6056768"/>
              <a:gd name="connsiteX216" fmla="*/ 343769 w 7055931"/>
              <a:gd name="connsiteY216" fmla="*/ 1361368 h 6056768"/>
              <a:gd name="connsiteX217" fmla="*/ 201484 w 7055931"/>
              <a:gd name="connsiteY217" fmla="*/ 1296063 h 6056768"/>
              <a:gd name="connsiteX218" fmla="*/ 91007 w 7055931"/>
              <a:gd name="connsiteY218" fmla="*/ 1235825 h 6056768"/>
              <a:gd name="connsiteX219" fmla="*/ 165703 w 7055931"/>
              <a:gd name="connsiteY219" fmla="*/ 1081377 h 6056768"/>
              <a:gd name="connsiteX220" fmla="*/ 226143 w 7055931"/>
              <a:gd name="connsiteY220" fmla="*/ 948839 h 6056768"/>
              <a:gd name="connsiteX221" fmla="*/ 189557 w 7055931"/>
              <a:gd name="connsiteY221" fmla="*/ 834887 h 6056768"/>
              <a:gd name="connsiteX222" fmla="*/ 153733 w 7055931"/>
              <a:gd name="connsiteY222" fmla="*/ 710023 h 6056768"/>
              <a:gd name="connsiteX223" fmla="*/ 37697 w 7055931"/>
              <a:gd name="connsiteY223" fmla="*/ 561519 h 6056768"/>
              <a:gd name="connsiteX224" fmla="*/ 22580 w 7055931"/>
              <a:gd name="connsiteY224" fmla="*/ 381663 h 6056768"/>
              <a:gd name="connsiteX225" fmla="*/ 9950 w 7055931"/>
              <a:gd name="connsiteY225" fmla="*/ 188422 h 6056768"/>
              <a:gd name="connsiteX226" fmla="*/ 6677 w 7055931"/>
              <a:gd name="connsiteY226" fmla="*/ 87464 h 6056768"/>
              <a:gd name="connsiteX227" fmla="*/ 10651 w 7055931"/>
              <a:gd name="connsiteY227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886236 w 7055931"/>
              <a:gd name="connsiteY169" fmla="*/ 423353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69147 w 7055931"/>
              <a:gd name="connsiteY172" fmla="*/ 3848431 h 6056768"/>
              <a:gd name="connsiteX173" fmla="*/ 2865171 w 7055931"/>
              <a:gd name="connsiteY173" fmla="*/ 3745064 h 6056768"/>
              <a:gd name="connsiteX174" fmla="*/ 2868650 w 7055931"/>
              <a:gd name="connsiteY174" fmla="*/ 3562516 h 6056768"/>
              <a:gd name="connsiteX175" fmla="*/ 2854392 w 7055931"/>
              <a:gd name="connsiteY175" fmla="*/ 3414670 h 6056768"/>
              <a:gd name="connsiteX176" fmla="*/ 2873785 w 7055931"/>
              <a:gd name="connsiteY176" fmla="*/ 3315694 h 6056768"/>
              <a:gd name="connsiteX177" fmla="*/ 2920095 w 7055931"/>
              <a:gd name="connsiteY177" fmla="*/ 320798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531216 w 7055931"/>
              <a:gd name="connsiteY182" fmla="*/ 3713259 h 6056768"/>
              <a:gd name="connsiteX183" fmla="*/ 2472574 w 7055931"/>
              <a:gd name="connsiteY183" fmla="*/ 3824071 h 6056768"/>
              <a:gd name="connsiteX184" fmla="*/ 2403996 w 7055931"/>
              <a:gd name="connsiteY184" fmla="*/ 3884212 h 6056768"/>
              <a:gd name="connsiteX185" fmla="*/ 2356288 w 7055931"/>
              <a:gd name="connsiteY185" fmla="*/ 3963725 h 6056768"/>
              <a:gd name="connsiteX186" fmla="*/ 2306677 w 7055931"/>
              <a:gd name="connsiteY186" fmla="*/ 4020891 h 6056768"/>
              <a:gd name="connsiteX187" fmla="*/ 2153806 w 7055931"/>
              <a:gd name="connsiteY187" fmla="*/ 3951482 h 6056768"/>
              <a:gd name="connsiteX188" fmla="*/ 2091109 w 7055931"/>
              <a:gd name="connsiteY188" fmla="*/ 3857389 h 6056768"/>
              <a:gd name="connsiteX189" fmla="*/ 1985484 w 7055931"/>
              <a:gd name="connsiteY189" fmla="*/ 3714921 h 6056768"/>
              <a:gd name="connsiteX190" fmla="*/ 1851380 w 7055931"/>
              <a:gd name="connsiteY190" fmla="*/ 3673503 h 6056768"/>
              <a:gd name="connsiteX191" fmla="*/ 1732110 w 7055931"/>
              <a:gd name="connsiteY191" fmla="*/ 3629770 h 6056768"/>
              <a:gd name="connsiteX192" fmla="*/ 1587710 w 7055931"/>
              <a:gd name="connsiteY192" fmla="*/ 3580909 h 6056768"/>
              <a:gd name="connsiteX193" fmla="*/ 1457790 w 7055931"/>
              <a:gd name="connsiteY193" fmla="*/ 3486647 h 6056768"/>
              <a:gd name="connsiteX194" fmla="*/ 1358399 w 7055931"/>
              <a:gd name="connsiteY194" fmla="*/ 3419061 h 6056768"/>
              <a:gd name="connsiteX195" fmla="*/ 1231178 w 7055931"/>
              <a:gd name="connsiteY195" fmla="*/ 3315694 h 6056768"/>
              <a:gd name="connsiteX196" fmla="*/ 1131787 w 7055931"/>
              <a:gd name="connsiteY196" fmla="*/ 3244132 h 6056768"/>
              <a:gd name="connsiteX197" fmla="*/ 1068176 w 7055931"/>
              <a:gd name="connsiteY197" fmla="*/ 3200400 h 6056768"/>
              <a:gd name="connsiteX198" fmla="*/ 1012517 w 7055931"/>
              <a:gd name="connsiteY198" fmla="*/ 3152692 h 6056768"/>
              <a:gd name="connsiteX199" fmla="*/ 887702 w 7055931"/>
              <a:gd name="connsiteY199" fmla="*/ 3072899 h 6056768"/>
              <a:gd name="connsiteX200" fmla="*/ 802678 w 7055931"/>
              <a:gd name="connsiteY200" fmla="*/ 3027983 h 6056768"/>
              <a:gd name="connsiteX201" fmla="*/ 754100 w 7055931"/>
              <a:gd name="connsiteY201" fmla="*/ 3124863 h 6056768"/>
              <a:gd name="connsiteX202" fmla="*/ 702416 w 7055931"/>
              <a:gd name="connsiteY202" fmla="*/ 3037398 h 6056768"/>
              <a:gd name="connsiteX203" fmla="*/ 668762 w 7055931"/>
              <a:gd name="connsiteY203" fmla="*/ 2924792 h 6056768"/>
              <a:gd name="connsiteX204" fmla="*/ 464230 w 7055931"/>
              <a:gd name="connsiteY204" fmla="*/ 2793899 h 6056768"/>
              <a:gd name="connsiteX205" fmla="*/ 579764 w 7055931"/>
              <a:gd name="connsiteY205" fmla="*/ 2654944 h 6056768"/>
              <a:gd name="connsiteX206" fmla="*/ 678881 w 7055931"/>
              <a:gd name="connsiteY206" fmla="*/ 2612727 h 6056768"/>
              <a:gd name="connsiteX207" fmla="*/ 571220 w 7055931"/>
              <a:gd name="connsiteY207" fmla="*/ 2528515 h 6056768"/>
              <a:gd name="connsiteX208" fmla="*/ 377645 w 7055931"/>
              <a:gd name="connsiteY208" fmla="*/ 2384831 h 6056768"/>
              <a:gd name="connsiteX209" fmla="*/ 396539 w 7055931"/>
              <a:gd name="connsiteY209" fmla="*/ 2243919 h 6056768"/>
              <a:gd name="connsiteX210" fmla="*/ 340632 w 7055931"/>
              <a:gd name="connsiteY210" fmla="*/ 2122998 h 6056768"/>
              <a:gd name="connsiteX211" fmla="*/ 279707 w 7055931"/>
              <a:gd name="connsiteY211" fmla="*/ 1987464 h 6056768"/>
              <a:gd name="connsiteX212" fmla="*/ 201484 w 7055931"/>
              <a:gd name="connsiteY212" fmla="*/ 1832776 h 6056768"/>
              <a:gd name="connsiteX213" fmla="*/ 120198 w 7055931"/>
              <a:gd name="connsiteY213" fmla="*/ 1653163 h 6056768"/>
              <a:gd name="connsiteX214" fmla="*/ 114970 w 7055931"/>
              <a:gd name="connsiteY214" fmla="*/ 1572510 h 6056768"/>
              <a:gd name="connsiteX215" fmla="*/ 229314 w 7055931"/>
              <a:gd name="connsiteY215" fmla="*/ 1467016 h 6056768"/>
              <a:gd name="connsiteX216" fmla="*/ 343769 w 7055931"/>
              <a:gd name="connsiteY216" fmla="*/ 1361368 h 6056768"/>
              <a:gd name="connsiteX217" fmla="*/ 201484 w 7055931"/>
              <a:gd name="connsiteY217" fmla="*/ 1296063 h 6056768"/>
              <a:gd name="connsiteX218" fmla="*/ 91007 w 7055931"/>
              <a:gd name="connsiteY218" fmla="*/ 1235825 h 6056768"/>
              <a:gd name="connsiteX219" fmla="*/ 165703 w 7055931"/>
              <a:gd name="connsiteY219" fmla="*/ 1081377 h 6056768"/>
              <a:gd name="connsiteX220" fmla="*/ 226143 w 7055931"/>
              <a:gd name="connsiteY220" fmla="*/ 948839 h 6056768"/>
              <a:gd name="connsiteX221" fmla="*/ 189557 w 7055931"/>
              <a:gd name="connsiteY221" fmla="*/ 834887 h 6056768"/>
              <a:gd name="connsiteX222" fmla="*/ 153733 w 7055931"/>
              <a:gd name="connsiteY222" fmla="*/ 710023 h 6056768"/>
              <a:gd name="connsiteX223" fmla="*/ 37697 w 7055931"/>
              <a:gd name="connsiteY223" fmla="*/ 561519 h 6056768"/>
              <a:gd name="connsiteX224" fmla="*/ 22580 w 7055931"/>
              <a:gd name="connsiteY224" fmla="*/ 381663 h 6056768"/>
              <a:gd name="connsiteX225" fmla="*/ 9950 w 7055931"/>
              <a:gd name="connsiteY225" fmla="*/ 188422 h 6056768"/>
              <a:gd name="connsiteX226" fmla="*/ 6677 w 7055931"/>
              <a:gd name="connsiteY226" fmla="*/ 87464 h 6056768"/>
              <a:gd name="connsiteX227" fmla="*/ 10651 w 7055931"/>
              <a:gd name="connsiteY227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886236 w 7055931"/>
              <a:gd name="connsiteY169" fmla="*/ 423353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95817 w 7055931"/>
              <a:gd name="connsiteY172" fmla="*/ 3806521 h 6056768"/>
              <a:gd name="connsiteX173" fmla="*/ 2865171 w 7055931"/>
              <a:gd name="connsiteY173" fmla="*/ 3745064 h 6056768"/>
              <a:gd name="connsiteX174" fmla="*/ 2868650 w 7055931"/>
              <a:gd name="connsiteY174" fmla="*/ 3562516 h 6056768"/>
              <a:gd name="connsiteX175" fmla="*/ 2854392 w 7055931"/>
              <a:gd name="connsiteY175" fmla="*/ 3414670 h 6056768"/>
              <a:gd name="connsiteX176" fmla="*/ 2873785 w 7055931"/>
              <a:gd name="connsiteY176" fmla="*/ 3315694 h 6056768"/>
              <a:gd name="connsiteX177" fmla="*/ 2920095 w 7055931"/>
              <a:gd name="connsiteY177" fmla="*/ 320798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531216 w 7055931"/>
              <a:gd name="connsiteY182" fmla="*/ 3713259 h 6056768"/>
              <a:gd name="connsiteX183" fmla="*/ 2472574 w 7055931"/>
              <a:gd name="connsiteY183" fmla="*/ 3824071 h 6056768"/>
              <a:gd name="connsiteX184" fmla="*/ 2403996 w 7055931"/>
              <a:gd name="connsiteY184" fmla="*/ 3884212 h 6056768"/>
              <a:gd name="connsiteX185" fmla="*/ 2356288 w 7055931"/>
              <a:gd name="connsiteY185" fmla="*/ 3963725 h 6056768"/>
              <a:gd name="connsiteX186" fmla="*/ 2306677 w 7055931"/>
              <a:gd name="connsiteY186" fmla="*/ 4020891 h 6056768"/>
              <a:gd name="connsiteX187" fmla="*/ 2153806 w 7055931"/>
              <a:gd name="connsiteY187" fmla="*/ 3951482 h 6056768"/>
              <a:gd name="connsiteX188" fmla="*/ 2091109 w 7055931"/>
              <a:gd name="connsiteY188" fmla="*/ 3857389 h 6056768"/>
              <a:gd name="connsiteX189" fmla="*/ 1985484 w 7055931"/>
              <a:gd name="connsiteY189" fmla="*/ 3714921 h 6056768"/>
              <a:gd name="connsiteX190" fmla="*/ 1851380 w 7055931"/>
              <a:gd name="connsiteY190" fmla="*/ 3673503 h 6056768"/>
              <a:gd name="connsiteX191" fmla="*/ 1732110 w 7055931"/>
              <a:gd name="connsiteY191" fmla="*/ 3629770 h 6056768"/>
              <a:gd name="connsiteX192" fmla="*/ 1587710 w 7055931"/>
              <a:gd name="connsiteY192" fmla="*/ 3580909 h 6056768"/>
              <a:gd name="connsiteX193" fmla="*/ 1457790 w 7055931"/>
              <a:gd name="connsiteY193" fmla="*/ 3486647 h 6056768"/>
              <a:gd name="connsiteX194" fmla="*/ 1358399 w 7055931"/>
              <a:gd name="connsiteY194" fmla="*/ 3419061 h 6056768"/>
              <a:gd name="connsiteX195" fmla="*/ 1231178 w 7055931"/>
              <a:gd name="connsiteY195" fmla="*/ 3315694 h 6056768"/>
              <a:gd name="connsiteX196" fmla="*/ 1131787 w 7055931"/>
              <a:gd name="connsiteY196" fmla="*/ 3244132 h 6056768"/>
              <a:gd name="connsiteX197" fmla="*/ 1068176 w 7055931"/>
              <a:gd name="connsiteY197" fmla="*/ 3200400 h 6056768"/>
              <a:gd name="connsiteX198" fmla="*/ 1012517 w 7055931"/>
              <a:gd name="connsiteY198" fmla="*/ 3152692 h 6056768"/>
              <a:gd name="connsiteX199" fmla="*/ 887702 w 7055931"/>
              <a:gd name="connsiteY199" fmla="*/ 3072899 h 6056768"/>
              <a:gd name="connsiteX200" fmla="*/ 802678 w 7055931"/>
              <a:gd name="connsiteY200" fmla="*/ 3027983 h 6056768"/>
              <a:gd name="connsiteX201" fmla="*/ 754100 w 7055931"/>
              <a:gd name="connsiteY201" fmla="*/ 3124863 h 6056768"/>
              <a:gd name="connsiteX202" fmla="*/ 702416 w 7055931"/>
              <a:gd name="connsiteY202" fmla="*/ 3037398 h 6056768"/>
              <a:gd name="connsiteX203" fmla="*/ 668762 w 7055931"/>
              <a:gd name="connsiteY203" fmla="*/ 2924792 h 6056768"/>
              <a:gd name="connsiteX204" fmla="*/ 464230 w 7055931"/>
              <a:gd name="connsiteY204" fmla="*/ 2793899 h 6056768"/>
              <a:gd name="connsiteX205" fmla="*/ 579764 w 7055931"/>
              <a:gd name="connsiteY205" fmla="*/ 2654944 h 6056768"/>
              <a:gd name="connsiteX206" fmla="*/ 678881 w 7055931"/>
              <a:gd name="connsiteY206" fmla="*/ 2612727 h 6056768"/>
              <a:gd name="connsiteX207" fmla="*/ 571220 w 7055931"/>
              <a:gd name="connsiteY207" fmla="*/ 2528515 h 6056768"/>
              <a:gd name="connsiteX208" fmla="*/ 377645 w 7055931"/>
              <a:gd name="connsiteY208" fmla="*/ 2384831 h 6056768"/>
              <a:gd name="connsiteX209" fmla="*/ 396539 w 7055931"/>
              <a:gd name="connsiteY209" fmla="*/ 2243919 h 6056768"/>
              <a:gd name="connsiteX210" fmla="*/ 340632 w 7055931"/>
              <a:gd name="connsiteY210" fmla="*/ 2122998 h 6056768"/>
              <a:gd name="connsiteX211" fmla="*/ 279707 w 7055931"/>
              <a:gd name="connsiteY211" fmla="*/ 1987464 h 6056768"/>
              <a:gd name="connsiteX212" fmla="*/ 201484 w 7055931"/>
              <a:gd name="connsiteY212" fmla="*/ 1832776 h 6056768"/>
              <a:gd name="connsiteX213" fmla="*/ 120198 w 7055931"/>
              <a:gd name="connsiteY213" fmla="*/ 1653163 h 6056768"/>
              <a:gd name="connsiteX214" fmla="*/ 114970 w 7055931"/>
              <a:gd name="connsiteY214" fmla="*/ 1572510 h 6056768"/>
              <a:gd name="connsiteX215" fmla="*/ 229314 w 7055931"/>
              <a:gd name="connsiteY215" fmla="*/ 1467016 h 6056768"/>
              <a:gd name="connsiteX216" fmla="*/ 343769 w 7055931"/>
              <a:gd name="connsiteY216" fmla="*/ 1361368 h 6056768"/>
              <a:gd name="connsiteX217" fmla="*/ 201484 w 7055931"/>
              <a:gd name="connsiteY217" fmla="*/ 1296063 h 6056768"/>
              <a:gd name="connsiteX218" fmla="*/ 91007 w 7055931"/>
              <a:gd name="connsiteY218" fmla="*/ 1235825 h 6056768"/>
              <a:gd name="connsiteX219" fmla="*/ 165703 w 7055931"/>
              <a:gd name="connsiteY219" fmla="*/ 1081377 h 6056768"/>
              <a:gd name="connsiteX220" fmla="*/ 226143 w 7055931"/>
              <a:gd name="connsiteY220" fmla="*/ 948839 h 6056768"/>
              <a:gd name="connsiteX221" fmla="*/ 189557 w 7055931"/>
              <a:gd name="connsiteY221" fmla="*/ 834887 h 6056768"/>
              <a:gd name="connsiteX222" fmla="*/ 153733 w 7055931"/>
              <a:gd name="connsiteY222" fmla="*/ 710023 h 6056768"/>
              <a:gd name="connsiteX223" fmla="*/ 37697 w 7055931"/>
              <a:gd name="connsiteY223" fmla="*/ 561519 h 6056768"/>
              <a:gd name="connsiteX224" fmla="*/ 22580 w 7055931"/>
              <a:gd name="connsiteY224" fmla="*/ 381663 h 6056768"/>
              <a:gd name="connsiteX225" fmla="*/ 9950 w 7055931"/>
              <a:gd name="connsiteY225" fmla="*/ 188422 h 6056768"/>
              <a:gd name="connsiteX226" fmla="*/ 6677 w 7055931"/>
              <a:gd name="connsiteY226" fmla="*/ 87464 h 6056768"/>
              <a:gd name="connsiteX227" fmla="*/ 10651 w 7055931"/>
              <a:gd name="connsiteY227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9735 w 7055931"/>
              <a:gd name="connsiteY167" fmla="*/ 4297680 h 6056768"/>
              <a:gd name="connsiteX168" fmla="*/ 2995419 w 7055931"/>
              <a:gd name="connsiteY168" fmla="*/ 4297226 h 6056768"/>
              <a:gd name="connsiteX169" fmla="*/ 2901476 w 7055931"/>
              <a:gd name="connsiteY169" fmla="*/ 420686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95817 w 7055931"/>
              <a:gd name="connsiteY172" fmla="*/ 3806521 h 6056768"/>
              <a:gd name="connsiteX173" fmla="*/ 2865171 w 7055931"/>
              <a:gd name="connsiteY173" fmla="*/ 3745064 h 6056768"/>
              <a:gd name="connsiteX174" fmla="*/ 2868650 w 7055931"/>
              <a:gd name="connsiteY174" fmla="*/ 3562516 h 6056768"/>
              <a:gd name="connsiteX175" fmla="*/ 2854392 w 7055931"/>
              <a:gd name="connsiteY175" fmla="*/ 3414670 h 6056768"/>
              <a:gd name="connsiteX176" fmla="*/ 2873785 w 7055931"/>
              <a:gd name="connsiteY176" fmla="*/ 3315694 h 6056768"/>
              <a:gd name="connsiteX177" fmla="*/ 2920095 w 7055931"/>
              <a:gd name="connsiteY177" fmla="*/ 320798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531216 w 7055931"/>
              <a:gd name="connsiteY182" fmla="*/ 3713259 h 6056768"/>
              <a:gd name="connsiteX183" fmla="*/ 2472574 w 7055931"/>
              <a:gd name="connsiteY183" fmla="*/ 3824071 h 6056768"/>
              <a:gd name="connsiteX184" fmla="*/ 2403996 w 7055931"/>
              <a:gd name="connsiteY184" fmla="*/ 3884212 h 6056768"/>
              <a:gd name="connsiteX185" fmla="*/ 2356288 w 7055931"/>
              <a:gd name="connsiteY185" fmla="*/ 3963725 h 6056768"/>
              <a:gd name="connsiteX186" fmla="*/ 2306677 w 7055931"/>
              <a:gd name="connsiteY186" fmla="*/ 4020891 h 6056768"/>
              <a:gd name="connsiteX187" fmla="*/ 2153806 w 7055931"/>
              <a:gd name="connsiteY187" fmla="*/ 3951482 h 6056768"/>
              <a:gd name="connsiteX188" fmla="*/ 2091109 w 7055931"/>
              <a:gd name="connsiteY188" fmla="*/ 3857389 h 6056768"/>
              <a:gd name="connsiteX189" fmla="*/ 1985484 w 7055931"/>
              <a:gd name="connsiteY189" fmla="*/ 3714921 h 6056768"/>
              <a:gd name="connsiteX190" fmla="*/ 1851380 w 7055931"/>
              <a:gd name="connsiteY190" fmla="*/ 3673503 h 6056768"/>
              <a:gd name="connsiteX191" fmla="*/ 1732110 w 7055931"/>
              <a:gd name="connsiteY191" fmla="*/ 3629770 h 6056768"/>
              <a:gd name="connsiteX192" fmla="*/ 1587710 w 7055931"/>
              <a:gd name="connsiteY192" fmla="*/ 3580909 h 6056768"/>
              <a:gd name="connsiteX193" fmla="*/ 1457790 w 7055931"/>
              <a:gd name="connsiteY193" fmla="*/ 3486647 h 6056768"/>
              <a:gd name="connsiteX194" fmla="*/ 1358399 w 7055931"/>
              <a:gd name="connsiteY194" fmla="*/ 3419061 h 6056768"/>
              <a:gd name="connsiteX195" fmla="*/ 1231178 w 7055931"/>
              <a:gd name="connsiteY195" fmla="*/ 3315694 h 6056768"/>
              <a:gd name="connsiteX196" fmla="*/ 1131787 w 7055931"/>
              <a:gd name="connsiteY196" fmla="*/ 3244132 h 6056768"/>
              <a:gd name="connsiteX197" fmla="*/ 1068176 w 7055931"/>
              <a:gd name="connsiteY197" fmla="*/ 3200400 h 6056768"/>
              <a:gd name="connsiteX198" fmla="*/ 1012517 w 7055931"/>
              <a:gd name="connsiteY198" fmla="*/ 3152692 h 6056768"/>
              <a:gd name="connsiteX199" fmla="*/ 887702 w 7055931"/>
              <a:gd name="connsiteY199" fmla="*/ 3072899 h 6056768"/>
              <a:gd name="connsiteX200" fmla="*/ 802678 w 7055931"/>
              <a:gd name="connsiteY200" fmla="*/ 3027983 h 6056768"/>
              <a:gd name="connsiteX201" fmla="*/ 754100 w 7055931"/>
              <a:gd name="connsiteY201" fmla="*/ 3124863 h 6056768"/>
              <a:gd name="connsiteX202" fmla="*/ 702416 w 7055931"/>
              <a:gd name="connsiteY202" fmla="*/ 3037398 h 6056768"/>
              <a:gd name="connsiteX203" fmla="*/ 668762 w 7055931"/>
              <a:gd name="connsiteY203" fmla="*/ 2924792 h 6056768"/>
              <a:gd name="connsiteX204" fmla="*/ 464230 w 7055931"/>
              <a:gd name="connsiteY204" fmla="*/ 2793899 h 6056768"/>
              <a:gd name="connsiteX205" fmla="*/ 579764 w 7055931"/>
              <a:gd name="connsiteY205" fmla="*/ 2654944 h 6056768"/>
              <a:gd name="connsiteX206" fmla="*/ 678881 w 7055931"/>
              <a:gd name="connsiteY206" fmla="*/ 2612727 h 6056768"/>
              <a:gd name="connsiteX207" fmla="*/ 571220 w 7055931"/>
              <a:gd name="connsiteY207" fmla="*/ 2528515 h 6056768"/>
              <a:gd name="connsiteX208" fmla="*/ 377645 w 7055931"/>
              <a:gd name="connsiteY208" fmla="*/ 2384831 h 6056768"/>
              <a:gd name="connsiteX209" fmla="*/ 396539 w 7055931"/>
              <a:gd name="connsiteY209" fmla="*/ 2243919 h 6056768"/>
              <a:gd name="connsiteX210" fmla="*/ 340632 w 7055931"/>
              <a:gd name="connsiteY210" fmla="*/ 2122998 h 6056768"/>
              <a:gd name="connsiteX211" fmla="*/ 279707 w 7055931"/>
              <a:gd name="connsiteY211" fmla="*/ 1987464 h 6056768"/>
              <a:gd name="connsiteX212" fmla="*/ 201484 w 7055931"/>
              <a:gd name="connsiteY212" fmla="*/ 1832776 h 6056768"/>
              <a:gd name="connsiteX213" fmla="*/ 120198 w 7055931"/>
              <a:gd name="connsiteY213" fmla="*/ 1653163 h 6056768"/>
              <a:gd name="connsiteX214" fmla="*/ 114970 w 7055931"/>
              <a:gd name="connsiteY214" fmla="*/ 1572510 h 6056768"/>
              <a:gd name="connsiteX215" fmla="*/ 229314 w 7055931"/>
              <a:gd name="connsiteY215" fmla="*/ 1467016 h 6056768"/>
              <a:gd name="connsiteX216" fmla="*/ 343769 w 7055931"/>
              <a:gd name="connsiteY216" fmla="*/ 1361368 h 6056768"/>
              <a:gd name="connsiteX217" fmla="*/ 201484 w 7055931"/>
              <a:gd name="connsiteY217" fmla="*/ 1296063 h 6056768"/>
              <a:gd name="connsiteX218" fmla="*/ 91007 w 7055931"/>
              <a:gd name="connsiteY218" fmla="*/ 1235825 h 6056768"/>
              <a:gd name="connsiteX219" fmla="*/ 165703 w 7055931"/>
              <a:gd name="connsiteY219" fmla="*/ 1081377 h 6056768"/>
              <a:gd name="connsiteX220" fmla="*/ 226143 w 7055931"/>
              <a:gd name="connsiteY220" fmla="*/ 948839 h 6056768"/>
              <a:gd name="connsiteX221" fmla="*/ 189557 w 7055931"/>
              <a:gd name="connsiteY221" fmla="*/ 834887 h 6056768"/>
              <a:gd name="connsiteX222" fmla="*/ 153733 w 7055931"/>
              <a:gd name="connsiteY222" fmla="*/ 710023 h 6056768"/>
              <a:gd name="connsiteX223" fmla="*/ 37697 w 7055931"/>
              <a:gd name="connsiteY223" fmla="*/ 561519 h 6056768"/>
              <a:gd name="connsiteX224" fmla="*/ 22580 w 7055931"/>
              <a:gd name="connsiteY224" fmla="*/ 381663 h 6056768"/>
              <a:gd name="connsiteX225" fmla="*/ 9950 w 7055931"/>
              <a:gd name="connsiteY225" fmla="*/ 188422 h 6056768"/>
              <a:gd name="connsiteX226" fmla="*/ 6677 w 7055931"/>
              <a:gd name="connsiteY226" fmla="*/ 87464 h 6056768"/>
              <a:gd name="connsiteX227" fmla="*/ 10651 w 7055931"/>
              <a:gd name="connsiteY227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5925 w 7055931"/>
              <a:gd name="connsiteY167" fmla="*/ 4271010 h 6056768"/>
              <a:gd name="connsiteX168" fmla="*/ 2995419 w 7055931"/>
              <a:gd name="connsiteY168" fmla="*/ 4297226 h 6056768"/>
              <a:gd name="connsiteX169" fmla="*/ 2901476 w 7055931"/>
              <a:gd name="connsiteY169" fmla="*/ 420686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95817 w 7055931"/>
              <a:gd name="connsiteY172" fmla="*/ 3806521 h 6056768"/>
              <a:gd name="connsiteX173" fmla="*/ 2865171 w 7055931"/>
              <a:gd name="connsiteY173" fmla="*/ 3745064 h 6056768"/>
              <a:gd name="connsiteX174" fmla="*/ 2868650 w 7055931"/>
              <a:gd name="connsiteY174" fmla="*/ 3562516 h 6056768"/>
              <a:gd name="connsiteX175" fmla="*/ 2854392 w 7055931"/>
              <a:gd name="connsiteY175" fmla="*/ 3414670 h 6056768"/>
              <a:gd name="connsiteX176" fmla="*/ 2873785 w 7055931"/>
              <a:gd name="connsiteY176" fmla="*/ 3315694 h 6056768"/>
              <a:gd name="connsiteX177" fmla="*/ 2920095 w 7055931"/>
              <a:gd name="connsiteY177" fmla="*/ 3207982 h 6056768"/>
              <a:gd name="connsiteX178" fmla="*/ 2738832 w 7055931"/>
              <a:gd name="connsiteY178" fmla="*/ 3266723 h 6056768"/>
              <a:gd name="connsiteX179" fmla="*/ 2581436 w 7055931"/>
              <a:gd name="connsiteY179" fmla="*/ 3332784 h 6056768"/>
              <a:gd name="connsiteX180" fmla="*/ 2582900 w 7055931"/>
              <a:gd name="connsiteY180" fmla="*/ 3423037 h 6056768"/>
              <a:gd name="connsiteX181" fmla="*/ 2589539 w 7055931"/>
              <a:gd name="connsiteY181" fmla="*/ 3582031 h 6056768"/>
              <a:gd name="connsiteX182" fmla="*/ 2531216 w 7055931"/>
              <a:gd name="connsiteY182" fmla="*/ 3713259 h 6056768"/>
              <a:gd name="connsiteX183" fmla="*/ 2472574 w 7055931"/>
              <a:gd name="connsiteY183" fmla="*/ 3824071 h 6056768"/>
              <a:gd name="connsiteX184" fmla="*/ 2403996 w 7055931"/>
              <a:gd name="connsiteY184" fmla="*/ 3884212 h 6056768"/>
              <a:gd name="connsiteX185" fmla="*/ 2356288 w 7055931"/>
              <a:gd name="connsiteY185" fmla="*/ 3963725 h 6056768"/>
              <a:gd name="connsiteX186" fmla="*/ 2306677 w 7055931"/>
              <a:gd name="connsiteY186" fmla="*/ 4020891 h 6056768"/>
              <a:gd name="connsiteX187" fmla="*/ 2153806 w 7055931"/>
              <a:gd name="connsiteY187" fmla="*/ 3951482 h 6056768"/>
              <a:gd name="connsiteX188" fmla="*/ 2091109 w 7055931"/>
              <a:gd name="connsiteY188" fmla="*/ 3857389 h 6056768"/>
              <a:gd name="connsiteX189" fmla="*/ 1985484 w 7055931"/>
              <a:gd name="connsiteY189" fmla="*/ 3714921 h 6056768"/>
              <a:gd name="connsiteX190" fmla="*/ 1851380 w 7055931"/>
              <a:gd name="connsiteY190" fmla="*/ 3673503 h 6056768"/>
              <a:gd name="connsiteX191" fmla="*/ 1732110 w 7055931"/>
              <a:gd name="connsiteY191" fmla="*/ 3629770 h 6056768"/>
              <a:gd name="connsiteX192" fmla="*/ 1587710 w 7055931"/>
              <a:gd name="connsiteY192" fmla="*/ 3580909 h 6056768"/>
              <a:gd name="connsiteX193" fmla="*/ 1457790 w 7055931"/>
              <a:gd name="connsiteY193" fmla="*/ 3486647 h 6056768"/>
              <a:gd name="connsiteX194" fmla="*/ 1358399 w 7055931"/>
              <a:gd name="connsiteY194" fmla="*/ 3419061 h 6056768"/>
              <a:gd name="connsiteX195" fmla="*/ 1231178 w 7055931"/>
              <a:gd name="connsiteY195" fmla="*/ 3315694 h 6056768"/>
              <a:gd name="connsiteX196" fmla="*/ 1131787 w 7055931"/>
              <a:gd name="connsiteY196" fmla="*/ 3244132 h 6056768"/>
              <a:gd name="connsiteX197" fmla="*/ 1068176 w 7055931"/>
              <a:gd name="connsiteY197" fmla="*/ 3200400 h 6056768"/>
              <a:gd name="connsiteX198" fmla="*/ 1012517 w 7055931"/>
              <a:gd name="connsiteY198" fmla="*/ 3152692 h 6056768"/>
              <a:gd name="connsiteX199" fmla="*/ 887702 w 7055931"/>
              <a:gd name="connsiteY199" fmla="*/ 3072899 h 6056768"/>
              <a:gd name="connsiteX200" fmla="*/ 802678 w 7055931"/>
              <a:gd name="connsiteY200" fmla="*/ 3027983 h 6056768"/>
              <a:gd name="connsiteX201" fmla="*/ 754100 w 7055931"/>
              <a:gd name="connsiteY201" fmla="*/ 3124863 h 6056768"/>
              <a:gd name="connsiteX202" fmla="*/ 702416 w 7055931"/>
              <a:gd name="connsiteY202" fmla="*/ 3037398 h 6056768"/>
              <a:gd name="connsiteX203" fmla="*/ 668762 w 7055931"/>
              <a:gd name="connsiteY203" fmla="*/ 2924792 h 6056768"/>
              <a:gd name="connsiteX204" fmla="*/ 464230 w 7055931"/>
              <a:gd name="connsiteY204" fmla="*/ 2793899 h 6056768"/>
              <a:gd name="connsiteX205" fmla="*/ 579764 w 7055931"/>
              <a:gd name="connsiteY205" fmla="*/ 2654944 h 6056768"/>
              <a:gd name="connsiteX206" fmla="*/ 678881 w 7055931"/>
              <a:gd name="connsiteY206" fmla="*/ 2612727 h 6056768"/>
              <a:gd name="connsiteX207" fmla="*/ 571220 w 7055931"/>
              <a:gd name="connsiteY207" fmla="*/ 2528515 h 6056768"/>
              <a:gd name="connsiteX208" fmla="*/ 377645 w 7055931"/>
              <a:gd name="connsiteY208" fmla="*/ 2384831 h 6056768"/>
              <a:gd name="connsiteX209" fmla="*/ 396539 w 7055931"/>
              <a:gd name="connsiteY209" fmla="*/ 2243919 h 6056768"/>
              <a:gd name="connsiteX210" fmla="*/ 340632 w 7055931"/>
              <a:gd name="connsiteY210" fmla="*/ 2122998 h 6056768"/>
              <a:gd name="connsiteX211" fmla="*/ 279707 w 7055931"/>
              <a:gd name="connsiteY211" fmla="*/ 1987464 h 6056768"/>
              <a:gd name="connsiteX212" fmla="*/ 201484 w 7055931"/>
              <a:gd name="connsiteY212" fmla="*/ 1832776 h 6056768"/>
              <a:gd name="connsiteX213" fmla="*/ 120198 w 7055931"/>
              <a:gd name="connsiteY213" fmla="*/ 1653163 h 6056768"/>
              <a:gd name="connsiteX214" fmla="*/ 114970 w 7055931"/>
              <a:gd name="connsiteY214" fmla="*/ 1572510 h 6056768"/>
              <a:gd name="connsiteX215" fmla="*/ 229314 w 7055931"/>
              <a:gd name="connsiteY215" fmla="*/ 1467016 h 6056768"/>
              <a:gd name="connsiteX216" fmla="*/ 343769 w 7055931"/>
              <a:gd name="connsiteY216" fmla="*/ 1361368 h 6056768"/>
              <a:gd name="connsiteX217" fmla="*/ 201484 w 7055931"/>
              <a:gd name="connsiteY217" fmla="*/ 1296063 h 6056768"/>
              <a:gd name="connsiteX218" fmla="*/ 91007 w 7055931"/>
              <a:gd name="connsiteY218" fmla="*/ 1235825 h 6056768"/>
              <a:gd name="connsiteX219" fmla="*/ 165703 w 7055931"/>
              <a:gd name="connsiteY219" fmla="*/ 1081377 h 6056768"/>
              <a:gd name="connsiteX220" fmla="*/ 226143 w 7055931"/>
              <a:gd name="connsiteY220" fmla="*/ 948839 h 6056768"/>
              <a:gd name="connsiteX221" fmla="*/ 189557 w 7055931"/>
              <a:gd name="connsiteY221" fmla="*/ 834887 h 6056768"/>
              <a:gd name="connsiteX222" fmla="*/ 153733 w 7055931"/>
              <a:gd name="connsiteY222" fmla="*/ 710023 h 6056768"/>
              <a:gd name="connsiteX223" fmla="*/ 37697 w 7055931"/>
              <a:gd name="connsiteY223" fmla="*/ 561519 h 6056768"/>
              <a:gd name="connsiteX224" fmla="*/ 22580 w 7055931"/>
              <a:gd name="connsiteY224" fmla="*/ 381663 h 6056768"/>
              <a:gd name="connsiteX225" fmla="*/ 9950 w 7055931"/>
              <a:gd name="connsiteY225" fmla="*/ 188422 h 6056768"/>
              <a:gd name="connsiteX226" fmla="*/ 6677 w 7055931"/>
              <a:gd name="connsiteY226" fmla="*/ 87464 h 6056768"/>
              <a:gd name="connsiteX227" fmla="*/ 10651 w 7055931"/>
              <a:gd name="connsiteY227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5925 w 7055931"/>
              <a:gd name="connsiteY167" fmla="*/ 4271010 h 6056768"/>
              <a:gd name="connsiteX168" fmla="*/ 2995419 w 7055931"/>
              <a:gd name="connsiteY168" fmla="*/ 4297226 h 6056768"/>
              <a:gd name="connsiteX169" fmla="*/ 2901476 w 7055931"/>
              <a:gd name="connsiteY169" fmla="*/ 420686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95817 w 7055931"/>
              <a:gd name="connsiteY172" fmla="*/ 3806521 h 6056768"/>
              <a:gd name="connsiteX173" fmla="*/ 2865171 w 7055931"/>
              <a:gd name="connsiteY173" fmla="*/ 3745064 h 6056768"/>
              <a:gd name="connsiteX174" fmla="*/ 2868650 w 7055931"/>
              <a:gd name="connsiteY174" fmla="*/ 3562516 h 6056768"/>
              <a:gd name="connsiteX175" fmla="*/ 2854392 w 7055931"/>
              <a:gd name="connsiteY175" fmla="*/ 3414670 h 6056768"/>
              <a:gd name="connsiteX176" fmla="*/ 2873785 w 7055931"/>
              <a:gd name="connsiteY176" fmla="*/ 3315694 h 6056768"/>
              <a:gd name="connsiteX177" fmla="*/ 2920095 w 7055931"/>
              <a:gd name="connsiteY177" fmla="*/ 3207982 h 6056768"/>
              <a:gd name="connsiteX178" fmla="*/ 2860533 w 7055931"/>
              <a:gd name="connsiteY178" fmla="*/ 3223260 h 6056768"/>
              <a:gd name="connsiteX179" fmla="*/ 2738832 w 7055931"/>
              <a:gd name="connsiteY179" fmla="*/ 3266723 h 6056768"/>
              <a:gd name="connsiteX180" fmla="*/ 2581436 w 7055931"/>
              <a:gd name="connsiteY180" fmla="*/ 3332784 h 6056768"/>
              <a:gd name="connsiteX181" fmla="*/ 2582900 w 7055931"/>
              <a:gd name="connsiteY181" fmla="*/ 3423037 h 6056768"/>
              <a:gd name="connsiteX182" fmla="*/ 2589539 w 7055931"/>
              <a:gd name="connsiteY182" fmla="*/ 3582031 h 6056768"/>
              <a:gd name="connsiteX183" fmla="*/ 2531216 w 7055931"/>
              <a:gd name="connsiteY183" fmla="*/ 3713259 h 6056768"/>
              <a:gd name="connsiteX184" fmla="*/ 2472574 w 7055931"/>
              <a:gd name="connsiteY184" fmla="*/ 3824071 h 6056768"/>
              <a:gd name="connsiteX185" fmla="*/ 2403996 w 7055931"/>
              <a:gd name="connsiteY185" fmla="*/ 3884212 h 6056768"/>
              <a:gd name="connsiteX186" fmla="*/ 2356288 w 7055931"/>
              <a:gd name="connsiteY186" fmla="*/ 3963725 h 6056768"/>
              <a:gd name="connsiteX187" fmla="*/ 2306677 w 7055931"/>
              <a:gd name="connsiteY187" fmla="*/ 4020891 h 6056768"/>
              <a:gd name="connsiteX188" fmla="*/ 2153806 w 7055931"/>
              <a:gd name="connsiteY188" fmla="*/ 3951482 h 6056768"/>
              <a:gd name="connsiteX189" fmla="*/ 2091109 w 7055931"/>
              <a:gd name="connsiteY189" fmla="*/ 3857389 h 6056768"/>
              <a:gd name="connsiteX190" fmla="*/ 1985484 w 7055931"/>
              <a:gd name="connsiteY190" fmla="*/ 3714921 h 6056768"/>
              <a:gd name="connsiteX191" fmla="*/ 1851380 w 7055931"/>
              <a:gd name="connsiteY191" fmla="*/ 3673503 h 6056768"/>
              <a:gd name="connsiteX192" fmla="*/ 1732110 w 7055931"/>
              <a:gd name="connsiteY192" fmla="*/ 3629770 h 6056768"/>
              <a:gd name="connsiteX193" fmla="*/ 1587710 w 7055931"/>
              <a:gd name="connsiteY193" fmla="*/ 3580909 h 6056768"/>
              <a:gd name="connsiteX194" fmla="*/ 1457790 w 7055931"/>
              <a:gd name="connsiteY194" fmla="*/ 3486647 h 6056768"/>
              <a:gd name="connsiteX195" fmla="*/ 1358399 w 7055931"/>
              <a:gd name="connsiteY195" fmla="*/ 3419061 h 6056768"/>
              <a:gd name="connsiteX196" fmla="*/ 1231178 w 7055931"/>
              <a:gd name="connsiteY196" fmla="*/ 3315694 h 6056768"/>
              <a:gd name="connsiteX197" fmla="*/ 1131787 w 7055931"/>
              <a:gd name="connsiteY197" fmla="*/ 3244132 h 6056768"/>
              <a:gd name="connsiteX198" fmla="*/ 1068176 w 7055931"/>
              <a:gd name="connsiteY198" fmla="*/ 3200400 h 6056768"/>
              <a:gd name="connsiteX199" fmla="*/ 1012517 w 7055931"/>
              <a:gd name="connsiteY199" fmla="*/ 3152692 h 6056768"/>
              <a:gd name="connsiteX200" fmla="*/ 887702 w 7055931"/>
              <a:gd name="connsiteY200" fmla="*/ 3072899 h 6056768"/>
              <a:gd name="connsiteX201" fmla="*/ 802678 w 7055931"/>
              <a:gd name="connsiteY201" fmla="*/ 3027983 h 6056768"/>
              <a:gd name="connsiteX202" fmla="*/ 754100 w 7055931"/>
              <a:gd name="connsiteY202" fmla="*/ 3124863 h 6056768"/>
              <a:gd name="connsiteX203" fmla="*/ 702416 w 7055931"/>
              <a:gd name="connsiteY203" fmla="*/ 3037398 h 6056768"/>
              <a:gd name="connsiteX204" fmla="*/ 668762 w 7055931"/>
              <a:gd name="connsiteY204" fmla="*/ 2924792 h 6056768"/>
              <a:gd name="connsiteX205" fmla="*/ 464230 w 7055931"/>
              <a:gd name="connsiteY205" fmla="*/ 2793899 h 6056768"/>
              <a:gd name="connsiteX206" fmla="*/ 579764 w 7055931"/>
              <a:gd name="connsiteY206" fmla="*/ 2654944 h 6056768"/>
              <a:gd name="connsiteX207" fmla="*/ 678881 w 7055931"/>
              <a:gd name="connsiteY207" fmla="*/ 2612727 h 6056768"/>
              <a:gd name="connsiteX208" fmla="*/ 571220 w 7055931"/>
              <a:gd name="connsiteY208" fmla="*/ 2528515 h 6056768"/>
              <a:gd name="connsiteX209" fmla="*/ 377645 w 7055931"/>
              <a:gd name="connsiteY209" fmla="*/ 2384831 h 6056768"/>
              <a:gd name="connsiteX210" fmla="*/ 396539 w 7055931"/>
              <a:gd name="connsiteY210" fmla="*/ 2243919 h 6056768"/>
              <a:gd name="connsiteX211" fmla="*/ 340632 w 7055931"/>
              <a:gd name="connsiteY211" fmla="*/ 2122998 h 6056768"/>
              <a:gd name="connsiteX212" fmla="*/ 279707 w 7055931"/>
              <a:gd name="connsiteY212" fmla="*/ 1987464 h 6056768"/>
              <a:gd name="connsiteX213" fmla="*/ 201484 w 7055931"/>
              <a:gd name="connsiteY213" fmla="*/ 1832776 h 6056768"/>
              <a:gd name="connsiteX214" fmla="*/ 120198 w 7055931"/>
              <a:gd name="connsiteY214" fmla="*/ 1653163 h 6056768"/>
              <a:gd name="connsiteX215" fmla="*/ 114970 w 7055931"/>
              <a:gd name="connsiteY215" fmla="*/ 1572510 h 6056768"/>
              <a:gd name="connsiteX216" fmla="*/ 229314 w 7055931"/>
              <a:gd name="connsiteY216" fmla="*/ 1467016 h 6056768"/>
              <a:gd name="connsiteX217" fmla="*/ 343769 w 7055931"/>
              <a:gd name="connsiteY217" fmla="*/ 1361368 h 6056768"/>
              <a:gd name="connsiteX218" fmla="*/ 201484 w 7055931"/>
              <a:gd name="connsiteY218" fmla="*/ 1296063 h 6056768"/>
              <a:gd name="connsiteX219" fmla="*/ 91007 w 7055931"/>
              <a:gd name="connsiteY219" fmla="*/ 1235825 h 6056768"/>
              <a:gd name="connsiteX220" fmla="*/ 165703 w 7055931"/>
              <a:gd name="connsiteY220" fmla="*/ 1081377 h 6056768"/>
              <a:gd name="connsiteX221" fmla="*/ 226143 w 7055931"/>
              <a:gd name="connsiteY221" fmla="*/ 948839 h 6056768"/>
              <a:gd name="connsiteX222" fmla="*/ 189557 w 7055931"/>
              <a:gd name="connsiteY222" fmla="*/ 834887 h 6056768"/>
              <a:gd name="connsiteX223" fmla="*/ 153733 w 7055931"/>
              <a:gd name="connsiteY223" fmla="*/ 710023 h 6056768"/>
              <a:gd name="connsiteX224" fmla="*/ 37697 w 7055931"/>
              <a:gd name="connsiteY224" fmla="*/ 561519 h 6056768"/>
              <a:gd name="connsiteX225" fmla="*/ 22580 w 7055931"/>
              <a:gd name="connsiteY225" fmla="*/ 381663 h 6056768"/>
              <a:gd name="connsiteX226" fmla="*/ 9950 w 7055931"/>
              <a:gd name="connsiteY226" fmla="*/ 188422 h 6056768"/>
              <a:gd name="connsiteX227" fmla="*/ 6677 w 7055931"/>
              <a:gd name="connsiteY227" fmla="*/ 87464 h 6056768"/>
              <a:gd name="connsiteX228" fmla="*/ 10651 w 7055931"/>
              <a:gd name="connsiteY228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5925 w 7055931"/>
              <a:gd name="connsiteY167" fmla="*/ 4271010 h 6056768"/>
              <a:gd name="connsiteX168" fmla="*/ 2995419 w 7055931"/>
              <a:gd name="connsiteY168" fmla="*/ 4297226 h 6056768"/>
              <a:gd name="connsiteX169" fmla="*/ 2901476 w 7055931"/>
              <a:gd name="connsiteY169" fmla="*/ 420686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95817 w 7055931"/>
              <a:gd name="connsiteY172" fmla="*/ 3806521 h 6056768"/>
              <a:gd name="connsiteX173" fmla="*/ 2865171 w 7055931"/>
              <a:gd name="connsiteY173" fmla="*/ 3745064 h 6056768"/>
              <a:gd name="connsiteX174" fmla="*/ 2868650 w 7055931"/>
              <a:gd name="connsiteY174" fmla="*/ 3562516 h 6056768"/>
              <a:gd name="connsiteX175" fmla="*/ 2854392 w 7055931"/>
              <a:gd name="connsiteY175" fmla="*/ 3414670 h 6056768"/>
              <a:gd name="connsiteX176" fmla="*/ 2873785 w 7055931"/>
              <a:gd name="connsiteY176" fmla="*/ 3315694 h 6056768"/>
              <a:gd name="connsiteX177" fmla="*/ 2920095 w 7055931"/>
              <a:gd name="connsiteY177" fmla="*/ 3207982 h 6056768"/>
              <a:gd name="connsiteX178" fmla="*/ 2860533 w 7055931"/>
              <a:gd name="connsiteY178" fmla="*/ 3223260 h 6056768"/>
              <a:gd name="connsiteX179" fmla="*/ 2738832 w 7055931"/>
              <a:gd name="connsiteY179" fmla="*/ 3266723 h 6056768"/>
              <a:gd name="connsiteX180" fmla="*/ 2677653 w 7055931"/>
              <a:gd name="connsiteY180" fmla="*/ 3295650 h 6056768"/>
              <a:gd name="connsiteX181" fmla="*/ 2581436 w 7055931"/>
              <a:gd name="connsiteY181" fmla="*/ 3332784 h 6056768"/>
              <a:gd name="connsiteX182" fmla="*/ 2582900 w 7055931"/>
              <a:gd name="connsiteY182" fmla="*/ 3423037 h 6056768"/>
              <a:gd name="connsiteX183" fmla="*/ 2589539 w 7055931"/>
              <a:gd name="connsiteY183" fmla="*/ 3582031 h 6056768"/>
              <a:gd name="connsiteX184" fmla="*/ 2531216 w 7055931"/>
              <a:gd name="connsiteY184" fmla="*/ 3713259 h 6056768"/>
              <a:gd name="connsiteX185" fmla="*/ 2472574 w 7055931"/>
              <a:gd name="connsiteY185" fmla="*/ 3824071 h 6056768"/>
              <a:gd name="connsiteX186" fmla="*/ 2403996 w 7055931"/>
              <a:gd name="connsiteY186" fmla="*/ 3884212 h 6056768"/>
              <a:gd name="connsiteX187" fmla="*/ 2356288 w 7055931"/>
              <a:gd name="connsiteY187" fmla="*/ 3963725 h 6056768"/>
              <a:gd name="connsiteX188" fmla="*/ 2306677 w 7055931"/>
              <a:gd name="connsiteY188" fmla="*/ 4020891 h 6056768"/>
              <a:gd name="connsiteX189" fmla="*/ 2153806 w 7055931"/>
              <a:gd name="connsiteY189" fmla="*/ 3951482 h 6056768"/>
              <a:gd name="connsiteX190" fmla="*/ 2091109 w 7055931"/>
              <a:gd name="connsiteY190" fmla="*/ 3857389 h 6056768"/>
              <a:gd name="connsiteX191" fmla="*/ 1985484 w 7055931"/>
              <a:gd name="connsiteY191" fmla="*/ 3714921 h 6056768"/>
              <a:gd name="connsiteX192" fmla="*/ 1851380 w 7055931"/>
              <a:gd name="connsiteY192" fmla="*/ 3673503 h 6056768"/>
              <a:gd name="connsiteX193" fmla="*/ 1732110 w 7055931"/>
              <a:gd name="connsiteY193" fmla="*/ 3629770 h 6056768"/>
              <a:gd name="connsiteX194" fmla="*/ 1587710 w 7055931"/>
              <a:gd name="connsiteY194" fmla="*/ 3580909 h 6056768"/>
              <a:gd name="connsiteX195" fmla="*/ 1457790 w 7055931"/>
              <a:gd name="connsiteY195" fmla="*/ 3486647 h 6056768"/>
              <a:gd name="connsiteX196" fmla="*/ 1358399 w 7055931"/>
              <a:gd name="connsiteY196" fmla="*/ 3419061 h 6056768"/>
              <a:gd name="connsiteX197" fmla="*/ 1231178 w 7055931"/>
              <a:gd name="connsiteY197" fmla="*/ 3315694 h 6056768"/>
              <a:gd name="connsiteX198" fmla="*/ 1131787 w 7055931"/>
              <a:gd name="connsiteY198" fmla="*/ 3244132 h 6056768"/>
              <a:gd name="connsiteX199" fmla="*/ 1068176 w 7055931"/>
              <a:gd name="connsiteY199" fmla="*/ 3200400 h 6056768"/>
              <a:gd name="connsiteX200" fmla="*/ 1012517 w 7055931"/>
              <a:gd name="connsiteY200" fmla="*/ 3152692 h 6056768"/>
              <a:gd name="connsiteX201" fmla="*/ 887702 w 7055931"/>
              <a:gd name="connsiteY201" fmla="*/ 3072899 h 6056768"/>
              <a:gd name="connsiteX202" fmla="*/ 802678 w 7055931"/>
              <a:gd name="connsiteY202" fmla="*/ 3027983 h 6056768"/>
              <a:gd name="connsiteX203" fmla="*/ 754100 w 7055931"/>
              <a:gd name="connsiteY203" fmla="*/ 3124863 h 6056768"/>
              <a:gd name="connsiteX204" fmla="*/ 702416 w 7055931"/>
              <a:gd name="connsiteY204" fmla="*/ 3037398 h 6056768"/>
              <a:gd name="connsiteX205" fmla="*/ 668762 w 7055931"/>
              <a:gd name="connsiteY205" fmla="*/ 2924792 h 6056768"/>
              <a:gd name="connsiteX206" fmla="*/ 464230 w 7055931"/>
              <a:gd name="connsiteY206" fmla="*/ 2793899 h 6056768"/>
              <a:gd name="connsiteX207" fmla="*/ 579764 w 7055931"/>
              <a:gd name="connsiteY207" fmla="*/ 2654944 h 6056768"/>
              <a:gd name="connsiteX208" fmla="*/ 678881 w 7055931"/>
              <a:gd name="connsiteY208" fmla="*/ 2612727 h 6056768"/>
              <a:gd name="connsiteX209" fmla="*/ 571220 w 7055931"/>
              <a:gd name="connsiteY209" fmla="*/ 2528515 h 6056768"/>
              <a:gd name="connsiteX210" fmla="*/ 377645 w 7055931"/>
              <a:gd name="connsiteY210" fmla="*/ 2384831 h 6056768"/>
              <a:gd name="connsiteX211" fmla="*/ 396539 w 7055931"/>
              <a:gd name="connsiteY211" fmla="*/ 2243919 h 6056768"/>
              <a:gd name="connsiteX212" fmla="*/ 340632 w 7055931"/>
              <a:gd name="connsiteY212" fmla="*/ 2122998 h 6056768"/>
              <a:gd name="connsiteX213" fmla="*/ 279707 w 7055931"/>
              <a:gd name="connsiteY213" fmla="*/ 1987464 h 6056768"/>
              <a:gd name="connsiteX214" fmla="*/ 201484 w 7055931"/>
              <a:gd name="connsiteY214" fmla="*/ 1832776 h 6056768"/>
              <a:gd name="connsiteX215" fmla="*/ 120198 w 7055931"/>
              <a:gd name="connsiteY215" fmla="*/ 1653163 h 6056768"/>
              <a:gd name="connsiteX216" fmla="*/ 114970 w 7055931"/>
              <a:gd name="connsiteY216" fmla="*/ 1572510 h 6056768"/>
              <a:gd name="connsiteX217" fmla="*/ 229314 w 7055931"/>
              <a:gd name="connsiteY217" fmla="*/ 1467016 h 6056768"/>
              <a:gd name="connsiteX218" fmla="*/ 343769 w 7055931"/>
              <a:gd name="connsiteY218" fmla="*/ 1361368 h 6056768"/>
              <a:gd name="connsiteX219" fmla="*/ 201484 w 7055931"/>
              <a:gd name="connsiteY219" fmla="*/ 1296063 h 6056768"/>
              <a:gd name="connsiteX220" fmla="*/ 91007 w 7055931"/>
              <a:gd name="connsiteY220" fmla="*/ 1235825 h 6056768"/>
              <a:gd name="connsiteX221" fmla="*/ 165703 w 7055931"/>
              <a:gd name="connsiteY221" fmla="*/ 1081377 h 6056768"/>
              <a:gd name="connsiteX222" fmla="*/ 226143 w 7055931"/>
              <a:gd name="connsiteY222" fmla="*/ 948839 h 6056768"/>
              <a:gd name="connsiteX223" fmla="*/ 189557 w 7055931"/>
              <a:gd name="connsiteY223" fmla="*/ 834887 h 6056768"/>
              <a:gd name="connsiteX224" fmla="*/ 153733 w 7055931"/>
              <a:gd name="connsiteY224" fmla="*/ 710023 h 6056768"/>
              <a:gd name="connsiteX225" fmla="*/ 37697 w 7055931"/>
              <a:gd name="connsiteY225" fmla="*/ 561519 h 6056768"/>
              <a:gd name="connsiteX226" fmla="*/ 22580 w 7055931"/>
              <a:gd name="connsiteY226" fmla="*/ 381663 h 6056768"/>
              <a:gd name="connsiteX227" fmla="*/ 9950 w 7055931"/>
              <a:gd name="connsiteY227" fmla="*/ 188422 h 6056768"/>
              <a:gd name="connsiteX228" fmla="*/ 6677 w 7055931"/>
              <a:gd name="connsiteY228" fmla="*/ 87464 h 6056768"/>
              <a:gd name="connsiteX229" fmla="*/ 10651 w 7055931"/>
              <a:gd name="connsiteY229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5950810 w 7055931"/>
              <a:gd name="connsiteY102" fmla="*/ 3314451 h 6056768"/>
              <a:gd name="connsiteX103" fmla="*/ 5884196 w 7055931"/>
              <a:gd name="connsiteY103" fmla="*/ 3250895 h 6056768"/>
              <a:gd name="connsiteX104" fmla="*/ 5823056 w 7055931"/>
              <a:gd name="connsiteY104" fmla="*/ 3299791 h 6056768"/>
              <a:gd name="connsiteX105" fmla="*/ 5763478 w 7055931"/>
              <a:gd name="connsiteY105" fmla="*/ 3352807 h 6056768"/>
              <a:gd name="connsiteX106" fmla="*/ 5684027 w 7055931"/>
              <a:gd name="connsiteY106" fmla="*/ 3487457 h 6056768"/>
              <a:gd name="connsiteX107" fmla="*/ 5561331 w 7055931"/>
              <a:gd name="connsiteY107" fmla="*/ 3500069 h 6056768"/>
              <a:gd name="connsiteX108" fmla="*/ 5456564 w 7055931"/>
              <a:gd name="connsiteY108" fmla="*/ 3501106 h 6056768"/>
              <a:gd name="connsiteX109" fmla="*/ 5356481 w 7055931"/>
              <a:gd name="connsiteY109" fmla="*/ 3432867 h 6056768"/>
              <a:gd name="connsiteX110" fmla="*/ 5257773 w 7055931"/>
              <a:gd name="connsiteY110" fmla="*/ 3505174 h 6056768"/>
              <a:gd name="connsiteX111" fmla="*/ 5194903 w 7055931"/>
              <a:gd name="connsiteY111" fmla="*/ 3458817 h 6056768"/>
              <a:gd name="connsiteX112" fmla="*/ 5101723 w 7055931"/>
              <a:gd name="connsiteY112" fmla="*/ 3378809 h 6056768"/>
              <a:gd name="connsiteX113" fmla="*/ 4984194 w 7055931"/>
              <a:gd name="connsiteY113" fmla="*/ 3260035 h 6056768"/>
              <a:gd name="connsiteX114" fmla="*/ 4909481 w 7055931"/>
              <a:gd name="connsiteY114" fmla="*/ 3300893 h 6056768"/>
              <a:gd name="connsiteX115" fmla="*/ 4841070 w 7055931"/>
              <a:gd name="connsiteY115" fmla="*/ 3367378 h 6056768"/>
              <a:gd name="connsiteX116" fmla="*/ 4832278 w 7055931"/>
              <a:gd name="connsiteY116" fmla="*/ 3468728 h 6056768"/>
              <a:gd name="connsiteX117" fmla="*/ 4872876 w 7055931"/>
              <a:gd name="connsiteY117" fmla="*/ 3597965 h 6056768"/>
              <a:gd name="connsiteX118" fmla="*/ 4916608 w 7055931"/>
              <a:gd name="connsiteY118" fmla="*/ 3709284 h 6056768"/>
              <a:gd name="connsiteX119" fmla="*/ 4934202 w 7055931"/>
              <a:gd name="connsiteY119" fmla="*/ 3873034 h 6056768"/>
              <a:gd name="connsiteX120" fmla="*/ 4880827 w 7055931"/>
              <a:gd name="connsiteY120" fmla="*/ 4063117 h 6056768"/>
              <a:gd name="connsiteX121" fmla="*/ 4900427 w 7055931"/>
              <a:gd name="connsiteY121" fmla="*/ 4215293 h 6056768"/>
              <a:gd name="connsiteX122" fmla="*/ 4936486 w 7055931"/>
              <a:gd name="connsiteY122" fmla="*/ 4373217 h 6056768"/>
              <a:gd name="connsiteX123" fmla="*/ 4984194 w 7055931"/>
              <a:gd name="connsiteY123" fmla="*/ 4512365 h 6056768"/>
              <a:gd name="connsiteX124" fmla="*/ 5035877 w 7055931"/>
              <a:gd name="connsiteY124" fmla="*/ 4651513 h 6056768"/>
              <a:gd name="connsiteX125" fmla="*/ 5063390 w 7055931"/>
              <a:gd name="connsiteY125" fmla="*/ 4749448 h 6056768"/>
              <a:gd name="connsiteX126" fmla="*/ 4924302 w 7055931"/>
              <a:gd name="connsiteY126" fmla="*/ 4788544 h 6056768"/>
              <a:gd name="connsiteX127" fmla="*/ 4817216 w 7055931"/>
              <a:gd name="connsiteY127" fmla="*/ 4735002 h 6056768"/>
              <a:gd name="connsiteX128" fmla="*/ 4669544 w 7055931"/>
              <a:gd name="connsiteY128" fmla="*/ 4679362 h 6056768"/>
              <a:gd name="connsiteX129" fmla="*/ 4451456 w 7055931"/>
              <a:gd name="connsiteY129" fmla="*/ 4615732 h 6056768"/>
              <a:gd name="connsiteX130" fmla="*/ 4229369 w 7055931"/>
              <a:gd name="connsiteY130" fmla="*/ 4577865 h 6056768"/>
              <a:gd name="connsiteX131" fmla="*/ 4228820 w 7055931"/>
              <a:gd name="connsiteY131" fmla="*/ 4663440 h 6056768"/>
              <a:gd name="connsiteX132" fmla="*/ 4251013 w 7055931"/>
              <a:gd name="connsiteY132" fmla="*/ 4756700 h 6056768"/>
              <a:gd name="connsiteX133" fmla="*/ 4300382 w 7055931"/>
              <a:gd name="connsiteY133" fmla="*/ 4870174 h 6056768"/>
              <a:gd name="connsiteX134" fmla="*/ 4328211 w 7055931"/>
              <a:gd name="connsiteY134" fmla="*/ 4961614 h 6056768"/>
              <a:gd name="connsiteX135" fmla="*/ 4375919 w 7055931"/>
              <a:gd name="connsiteY135" fmla="*/ 5053054 h 6056768"/>
              <a:gd name="connsiteX136" fmla="*/ 4411540 w 7055931"/>
              <a:gd name="connsiteY136" fmla="*/ 5147800 h 6056768"/>
              <a:gd name="connsiteX137" fmla="*/ 4351096 w 7055931"/>
              <a:gd name="connsiteY137" fmla="*/ 5234371 h 6056768"/>
              <a:gd name="connsiteX138" fmla="*/ 4200990 w 7055931"/>
              <a:gd name="connsiteY138" fmla="*/ 5327374 h 6056768"/>
              <a:gd name="connsiteX139" fmla="*/ 4103722 w 7055931"/>
              <a:gd name="connsiteY139" fmla="*/ 5383191 h 6056768"/>
              <a:gd name="connsiteX140" fmla="*/ 4189063 w 7055931"/>
              <a:gd name="connsiteY140" fmla="*/ 5478449 h 6056768"/>
              <a:gd name="connsiteX141" fmla="*/ 4256650 w 7055931"/>
              <a:gd name="connsiteY141" fmla="*/ 5550010 h 6056768"/>
              <a:gd name="connsiteX142" fmla="*/ 4324236 w 7055931"/>
              <a:gd name="connsiteY142" fmla="*/ 5621572 h 6056768"/>
              <a:gd name="connsiteX143" fmla="*/ 4379895 w 7055931"/>
              <a:gd name="connsiteY143" fmla="*/ 5665304 h 6056768"/>
              <a:gd name="connsiteX144" fmla="*/ 4465861 w 7055931"/>
              <a:gd name="connsiteY144" fmla="*/ 5763437 h 6056768"/>
              <a:gd name="connsiteX145" fmla="*/ 4427603 w 7055931"/>
              <a:gd name="connsiteY145" fmla="*/ 5876014 h 6056768"/>
              <a:gd name="connsiteX146" fmla="*/ 4375327 w 7055931"/>
              <a:gd name="connsiteY146" fmla="*/ 5989773 h 6056768"/>
              <a:gd name="connsiteX147" fmla="*/ 4260111 w 7055931"/>
              <a:gd name="connsiteY147" fmla="*/ 5957703 h 6056768"/>
              <a:gd name="connsiteX148" fmla="*/ 4085696 w 7055931"/>
              <a:gd name="connsiteY148" fmla="*/ 6015162 h 6056768"/>
              <a:gd name="connsiteX149" fmla="*/ 3948908 w 7055931"/>
              <a:gd name="connsiteY149" fmla="*/ 6056768 h 6056768"/>
              <a:gd name="connsiteX150" fmla="*/ 3835230 w 7055931"/>
              <a:gd name="connsiteY150" fmla="*/ 5951551 h 6056768"/>
              <a:gd name="connsiteX151" fmla="*/ 3723299 w 7055931"/>
              <a:gd name="connsiteY151" fmla="*/ 5839422 h 6056768"/>
              <a:gd name="connsiteX152" fmla="*/ 3616570 w 7055931"/>
              <a:gd name="connsiteY152" fmla="*/ 5665304 h 6056768"/>
              <a:gd name="connsiteX153" fmla="*/ 3517178 w 7055931"/>
              <a:gd name="connsiteY153" fmla="*/ 5486400 h 6056768"/>
              <a:gd name="connsiteX154" fmla="*/ 3459442 w 7055931"/>
              <a:gd name="connsiteY154" fmla="*/ 5402694 h 6056768"/>
              <a:gd name="connsiteX155" fmla="*/ 3450344 w 7055931"/>
              <a:gd name="connsiteY155" fmla="*/ 5311709 h 6056768"/>
              <a:gd name="connsiteX156" fmla="*/ 3409836 w 7055931"/>
              <a:gd name="connsiteY156" fmla="*/ 5267739 h 6056768"/>
              <a:gd name="connsiteX157" fmla="*/ 3370079 w 7055931"/>
              <a:gd name="connsiteY157" fmla="*/ 5224007 h 6056768"/>
              <a:gd name="connsiteX158" fmla="*/ 3322965 w 7055931"/>
              <a:gd name="connsiteY158" fmla="*/ 5143386 h 6056768"/>
              <a:gd name="connsiteX159" fmla="*/ 3248012 w 7055931"/>
              <a:gd name="connsiteY159" fmla="*/ 5093616 h 6056768"/>
              <a:gd name="connsiteX160" fmla="*/ 3218332 w 7055931"/>
              <a:gd name="connsiteY160" fmla="*/ 4965965 h 6056768"/>
              <a:gd name="connsiteX161" fmla="*/ 3277472 w 7055931"/>
              <a:gd name="connsiteY161" fmla="*/ 4861333 h 6056768"/>
              <a:gd name="connsiteX162" fmla="*/ 3195150 w 7055931"/>
              <a:gd name="connsiteY162" fmla="*/ 4738978 h 6056768"/>
              <a:gd name="connsiteX163" fmla="*/ 3095502 w 7055931"/>
              <a:gd name="connsiteY163" fmla="*/ 4652067 h 6056768"/>
              <a:gd name="connsiteX164" fmla="*/ 3086404 w 7055931"/>
              <a:gd name="connsiteY164" fmla="*/ 4488293 h 6056768"/>
              <a:gd name="connsiteX165" fmla="*/ 3135516 w 7055931"/>
              <a:gd name="connsiteY165" fmla="*/ 4397071 h 6056768"/>
              <a:gd name="connsiteX166" fmla="*/ 3186488 w 7055931"/>
              <a:gd name="connsiteY166" fmla="*/ 4297225 h 6056768"/>
              <a:gd name="connsiteX167" fmla="*/ 3095925 w 7055931"/>
              <a:gd name="connsiteY167" fmla="*/ 4271010 h 6056768"/>
              <a:gd name="connsiteX168" fmla="*/ 2995419 w 7055931"/>
              <a:gd name="connsiteY168" fmla="*/ 4297226 h 6056768"/>
              <a:gd name="connsiteX169" fmla="*/ 2901476 w 7055931"/>
              <a:gd name="connsiteY169" fmla="*/ 4206866 h 6056768"/>
              <a:gd name="connsiteX170" fmla="*/ 2840516 w 7055931"/>
              <a:gd name="connsiteY170" fmla="*/ 4138362 h 6056768"/>
              <a:gd name="connsiteX171" fmla="*/ 2886236 w 7055931"/>
              <a:gd name="connsiteY171" fmla="*/ 4001524 h 6056768"/>
              <a:gd name="connsiteX172" fmla="*/ 2894823 w 7055931"/>
              <a:gd name="connsiteY172" fmla="*/ 3890010 h 6056768"/>
              <a:gd name="connsiteX173" fmla="*/ 2895817 w 7055931"/>
              <a:gd name="connsiteY173" fmla="*/ 3806521 h 6056768"/>
              <a:gd name="connsiteX174" fmla="*/ 2865171 w 7055931"/>
              <a:gd name="connsiteY174" fmla="*/ 3745064 h 6056768"/>
              <a:gd name="connsiteX175" fmla="*/ 2868650 w 7055931"/>
              <a:gd name="connsiteY175" fmla="*/ 3562516 h 6056768"/>
              <a:gd name="connsiteX176" fmla="*/ 2854392 w 7055931"/>
              <a:gd name="connsiteY176" fmla="*/ 3414670 h 6056768"/>
              <a:gd name="connsiteX177" fmla="*/ 2873785 w 7055931"/>
              <a:gd name="connsiteY177" fmla="*/ 3315694 h 6056768"/>
              <a:gd name="connsiteX178" fmla="*/ 2920095 w 7055931"/>
              <a:gd name="connsiteY178" fmla="*/ 3207982 h 6056768"/>
              <a:gd name="connsiteX179" fmla="*/ 2860533 w 7055931"/>
              <a:gd name="connsiteY179" fmla="*/ 3223260 h 6056768"/>
              <a:gd name="connsiteX180" fmla="*/ 2738832 w 7055931"/>
              <a:gd name="connsiteY180" fmla="*/ 3266723 h 6056768"/>
              <a:gd name="connsiteX181" fmla="*/ 2677653 w 7055931"/>
              <a:gd name="connsiteY181" fmla="*/ 3295650 h 6056768"/>
              <a:gd name="connsiteX182" fmla="*/ 2581436 w 7055931"/>
              <a:gd name="connsiteY182" fmla="*/ 3332784 h 6056768"/>
              <a:gd name="connsiteX183" fmla="*/ 2582900 w 7055931"/>
              <a:gd name="connsiteY183" fmla="*/ 3423037 h 6056768"/>
              <a:gd name="connsiteX184" fmla="*/ 2589539 w 7055931"/>
              <a:gd name="connsiteY184" fmla="*/ 3582031 h 6056768"/>
              <a:gd name="connsiteX185" fmla="*/ 2531216 w 7055931"/>
              <a:gd name="connsiteY185" fmla="*/ 3713259 h 6056768"/>
              <a:gd name="connsiteX186" fmla="*/ 2472574 w 7055931"/>
              <a:gd name="connsiteY186" fmla="*/ 3824071 h 6056768"/>
              <a:gd name="connsiteX187" fmla="*/ 2403996 w 7055931"/>
              <a:gd name="connsiteY187" fmla="*/ 3884212 h 6056768"/>
              <a:gd name="connsiteX188" fmla="*/ 2356288 w 7055931"/>
              <a:gd name="connsiteY188" fmla="*/ 3963725 h 6056768"/>
              <a:gd name="connsiteX189" fmla="*/ 2306677 w 7055931"/>
              <a:gd name="connsiteY189" fmla="*/ 4020891 h 6056768"/>
              <a:gd name="connsiteX190" fmla="*/ 2153806 w 7055931"/>
              <a:gd name="connsiteY190" fmla="*/ 3951482 h 6056768"/>
              <a:gd name="connsiteX191" fmla="*/ 2091109 w 7055931"/>
              <a:gd name="connsiteY191" fmla="*/ 3857389 h 6056768"/>
              <a:gd name="connsiteX192" fmla="*/ 1985484 w 7055931"/>
              <a:gd name="connsiteY192" fmla="*/ 3714921 h 6056768"/>
              <a:gd name="connsiteX193" fmla="*/ 1851380 w 7055931"/>
              <a:gd name="connsiteY193" fmla="*/ 3673503 h 6056768"/>
              <a:gd name="connsiteX194" fmla="*/ 1732110 w 7055931"/>
              <a:gd name="connsiteY194" fmla="*/ 3629770 h 6056768"/>
              <a:gd name="connsiteX195" fmla="*/ 1587710 w 7055931"/>
              <a:gd name="connsiteY195" fmla="*/ 3580909 h 6056768"/>
              <a:gd name="connsiteX196" fmla="*/ 1457790 w 7055931"/>
              <a:gd name="connsiteY196" fmla="*/ 3486647 h 6056768"/>
              <a:gd name="connsiteX197" fmla="*/ 1358399 w 7055931"/>
              <a:gd name="connsiteY197" fmla="*/ 3419061 h 6056768"/>
              <a:gd name="connsiteX198" fmla="*/ 1231178 w 7055931"/>
              <a:gd name="connsiteY198" fmla="*/ 3315694 h 6056768"/>
              <a:gd name="connsiteX199" fmla="*/ 1131787 w 7055931"/>
              <a:gd name="connsiteY199" fmla="*/ 3244132 h 6056768"/>
              <a:gd name="connsiteX200" fmla="*/ 1068176 w 7055931"/>
              <a:gd name="connsiteY200" fmla="*/ 3200400 h 6056768"/>
              <a:gd name="connsiteX201" fmla="*/ 1012517 w 7055931"/>
              <a:gd name="connsiteY201" fmla="*/ 3152692 h 6056768"/>
              <a:gd name="connsiteX202" fmla="*/ 887702 w 7055931"/>
              <a:gd name="connsiteY202" fmla="*/ 3072899 h 6056768"/>
              <a:gd name="connsiteX203" fmla="*/ 802678 w 7055931"/>
              <a:gd name="connsiteY203" fmla="*/ 3027983 h 6056768"/>
              <a:gd name="connsiteX204" fmla="*/ 754100 w 7055931"/>
              <a:gd name="connsiteY204" fmla="*/ 3124863 h 6056768"/>
              <a:gd name="connsiteX205" fmla="*/ 702416 w 7055931"/>
              <a:gd name="connsiteY205" fmla="*/ 3037398 h 6056768"/>
              <a:gd name="connsiteX206" fmla="*/ 668762 w 7055931"/>
              <a:gd name="connsiteY206" fmla="*/ 2924792 h 6056768"/>
              <a:gd name="connsiteX207" fmla="*/ 464230 w 7055931"/>
              <a:gd name="connsiteY207" fmla="*/ 2793899 h 6056768"/>
              <a:gd name="connsiteX208" fmla="*/ 579764 w 7055931"/>
              <a:gd name="connsiteY208" fmla="*/ 2654944 h 6056768"/>
              <a:gd name="connsiteX209" fmla="*/ 678881 w 7055931"/>
              <a:gd name="connsiteY209" fmla="*/ 2612727 h 6056768"/>
              <a:gd name="connsiteX210" fmla="*/ 571220 w 7055931"/>
              <a:gd name="connsiteY210" fmla="*/ 2528515 h 6056768"/>
              <a:gd name="connsiteX211" fmla="*/ 377645 w 7055931"/>
              <a:gd name="connsiteY211" fmla="*/ 2384831 h 6056768"/>
              <a:gd name="connsiteX212" fmla="*/ 396539 w 7055931"/>
              <a:gd name="connsiteY212" fmla="*/ 2243919 h 6056768"/>
              <a:gd name="connsiteX213" fmla="*/ 340632 w 7055931"/>
              <a:gd name="connsiteY213" fmla="*/ 2122998 h 6056768"/>
              <a:gd name="connsiteX214" fmla="*/ 279707 w 7055931"/>
              <a:gd name="connsiteY214" fmla="*/ 1987464 h 6056768"/>
              <a:gd name="connsiteX215" fmla="*/ 201484 w 7055931"/>
              <a:gd name="connsiteY215" fmla="*/ 1832776 h 6056768"/>
              <a:gd name="connsiteX216" fmla="*/ 120198 w 7055931"/>
              <a:gd name="connsiteY216" fmla="*/ 1653163 h 6056768"/>
              <a:gd name="connsiteX217" fmla="*/ 114970 w 7055931"/>
              <a:gd name="connsiteY217" fmla="*/ 1572510 h 6056768"/>
              <a:gd name="connsiteX218" fmla="*/ 229314 w 7055931"/>
              <a:gd name="connsiteY218" fmla="*/ 1467016 h 6056768"/>
              <a:gd name="connsiteX219" fmla="*/ 343769 w 7055931"/>
              <a:gd name="connsiteY219" fmla="*/ 1361368 h 6056768"/>
              <a:gd name="connsiteX220" fmla="*/ 201484 w 7055931"/>
              <a:gd name="connsiteY220" fmla="*/ 1296063 h 6056768"/>
              <a:gd name="connsiteX221" fmla="*/ 91007 w 7055931"/>
              <a:gd name="connsiteY221" fmla="*/ 1235825 h 6056768"/>
              <a:gd name="connsiteX222" fmla="*/ 165703 w 7055931"/>
              <a:gd name="connsiteY222" fmla="*/ 1081377 h 6056768"/>
              <a:gd name="connsiteX223" fmla="*/ 226143 w 7055931"/>
              <a:gd name="connsiteY223" fmla="*/ 948839 h 6056768"/>
              <a:gd name="connsiteX224" fmla="*/ 189557 w 7055931"/>
              <a:gd name="connsiteY224" fmla="*/ 834887 h 6056768"/>
              <a:gd name="connsiteX225" fmla="*/ 153733 w 7055931"/>
              <a:gd name="connsiteY225" fmla="*/ 710023 h 6056768"/>
              <a:gd name="connsiteX226" fmla="*/ 37697 w 7055931"/>
              <a:gd name="connsiteY226" fmla="*/ 561519 h 6056768"/>
              <a:gd name="connsiteX227" fmla="*/ 22580 w 7055931"/>
              <a:gd name="connsiteY227" fmla="*/ 381663 h 6056768"/>
              <a:gd name="connsiteX228" fmla="*/ 9950 w 7055931"/>
              <a:gd name="connsiteY228" fmla="*/ 188422 h 6056768"/>
              <a:gd name="connsiteX229" fmla="*/ 6677 w 7055931"/>
              <a:gd name="connsiteY229" fmla="*/ 87464 h 6056768"/>
              <a:gd name="connsiteX230" fmla="*/ 10651 w 7055931"/>
              <a:gd name="connsiteY230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63390 w 7055931"/>
              <a:gd name="connsiteY126" fmla="*/ 4749448 h 6056768"/>
              <a:gd name="connsiteX127" fmla="*/ 4924302 w 7055931"/>
              <a:gd name="connsiteY127" fmla="*/ 4788544 h 6056768"/>
              <a:gd name="connsiteX128" fmla="*/ 4817216 w 7055931"/>
              <a:gd name="connsiteY128" fmla="*/ 4735002 h 6056768"/>
              <a:gd name="connsiteX129" fmla="*/ 4669544 w 7055931"/>
              <a:gd name="connsiteY129" fmla="*/ 4679362 h 6056768"/>
              <a:gd name="connsiteX130" fmla="*/ 4451456 w 7055931"/>
              <a:gd name="connsiteY130" fmla="*/ 4615732 h 6056768"/>
              <a:gd name="connsiteX131" fmla="*/ 4229369 w 7055931"/>
              <a:gd name="connsiteY131" fmla="*/ 4577865 h 6056768"/>
              <a:gd name="connsiteX132" fmla="*/ 4228820 w 7055931"/>
              <a:gd name="connsiteY132" fmla="*/ 4663440 h 6056768"/>
              <a:gd name="connsiteX133" fmla="*/ 4251013 w 7055931"/>
              <a:gd name="connsiteY133" fmla="*/ 4756700 h 6056768"/>
              <a:gd name="connsiteX134" fmla="*/ 4300382 w 7055931"/>
              <a:gd name="connsiteY134" fmla="*/ 4870174 h 6056768"/>
              <a:gd name="connsiteX135" fmla="*/ 4328211 w 7055931"/>
              <a:gd name="connsiteY135" fmla="*/ 4961614 h 6056768"/>
              <a:gd name="connsiteX136" fmla="*/ 4375919 w 7055931"/>
              <a:gd name="connsiteY136" fmla="*/ 5053054 h 6056768"/>
              <a:gd name="connsiteX137" fmla="*/ 4411540 w 7055931"/>
              <a:gd name="connsiteY137" fmla="*/ 5147800 h 6056768"/>
              <a:gd name="connsiteX138" fmla="*/ 4351096 w 7055931"/>
              <a:gd name="connsiteY138" fmla="*/ 5234371 h 6056768"/>
              <a:gd name="connsiteX139" fmla="*/ 4200990 w 7055931"/>
              <a:gd name="connsiteY139" fmla="*/ 5327374 h 6056768"/>
              <a:gd name="connsiteX140" fmla="*/ 4103722 w 7055931"/>
              <a:gd name="connsiteY140" fmla="*/ 5383191 h 6056768"/>
              <a:gd name="connsiteX141" fmla="*/ 4189063 w 7055931"/>
              <a:gd name="connsiteY141" fmla="*/ 5478449 h 6056768"/>
              <a:gd name="connsiteX142" fmla="*/ 4256650 w 7055931"/>
              <a:gd name="connsiteY142" fmla="*/ 5550010 h 6056768"/>
              <a:gd name="connsiteX143" fmla="*/ 4324236 w 7055931"/>
              <a:gd name="connsiteY143" fmla="*/ 5621572 h 6056768"/>
              <a:gd name="connsiteX144" fmla="*/ 4379895 w 7055931"/>
              <a:gd name="connsiteY144" fmla="*/ 5665304 h 6056768"/>
              <a:gd name="connsiteX145" fmla="*/ 4465861 w 7055931"/>
              <a:gd name="connsiteY145" fmla="*/ 5763437 h 6056768"/>
              <a:gd name="connsiteX146" fmla="*/ 4427603 w 7055931"/>
              <a:gd name="connsiteY146" fmla="*/ 5876014 h 6056768"/>
              <a:gd name="connsiteX147" fmla="*/ 4375327 w 7055931"/>
              <a:gd name="connsiteY147" fmla="*/ 5989773 h 6056768"/>
              <a:gd name="connsiteX148" fmla="*/ 4260111 w 7055931"/>
              <a:gd name="connsiteY148" fmla="*/ 5957703 h 6056768"/>
              <a:gd name="connsiteX149" fmla="*/ 4085696 w 7055931"/>
              <a:gd name="connsiteY149" fmla="*/ 6015162 h 6056768"/>
              <a:gd name="connsiteX150" fmla="*/ 3948908 w 7055931"/>
              <a:gd name="connsiteY150" fmla="*/ 6056768 h 6056768"/>
              <a:gd name="connsiteX151" fmla="*/ 3835230 w 7055931"/>
              <a:gd name="connsiteY151" fmla="*/ 5951551 h 6056768"/>
              <a:gd name="connsiteX152" fmla="*/ 3723299 w 7055931"/>
              <a:gd name="connsiteY152" fmla="*/ 5839422 h 6056768"/>
              <a:gd name="connsiteX153" fmla="*/ 3616570 w 7055931"/>
              <a:gd name="connsiteY153" fmla="*/ 5665304 h 6056768"/>
              <a:gd name="connsiteX154" fmla="*/ 3517178 w 7055931"/>
              <a:gd name="connsiteY154" fmla="*/ 5486400 h 6056768"/>
              <a:gd name="connsiteX155" fmla="*/ 3459442 w 7055931"/>
              <a:gd name="connsiteY155" fmla="*/ 5402694 h 6056768"/>
              <a:gd name="connsiteX156" fmla="*/ 3450344 w 7055931"/>
              <a:gd name="connsiteY156" fmla="*/ 5311709 h 6056768"/>
              <a:gd name="connsiteX157" fmla="*/ 3409836 w 7055931"/>
              <a:gd name="connsiteY157" fmla="*/ 5267739 h 6056768"/>
              <a:gd name="connsiteX158" fmla="*/ 3370079 w 7055931"/>
              <a:gd name="connsiteY158" fmla="*/ 5224007 h 6056768"/>
              <a:gd name="connsiteX159" fmla="*/ 3322965 w 7055931"/>
              <a:gd name="connsiteY159" fmla="*/ 5143386 h 6056768"/>
              <a:gd name="connsiteX160" fmla="*/ 3248012 w 7055931"/>
              <a:gd name="connsiteY160" fmla="*/ 5093616 h 6056768"/>
              <a:gd name="connsiteX161" fmla="*/ 3218332 w 7055931"/>
              <a:gd name="connsiteY161" fmla="*/ 4965965 h 6056768"/>
              <a:gd name="connsiteX162" fmla="*/ 3277472 w 7055931"/>
              <a:gd name="connsiteY162" fmla="*/ 4861333 h 6056768"/>
              <a:gd name="connsiteX163" fmla="*/ 3195150 w 7055931"/>
              <a:gd name="connsiteY163" fmla="*/ 4738978 h 6056768"/>
              <a:gd name="connsiteX164" fmla="*/ 3095502 w 7055931"/>
              <a:gd name="connsiteY164" fmla="*/ 4652067 h 6056768"/>
              <a:gd name="connsiteX165" fmla="*/ 3086404 w 7055931"/>
              <a:gd name="connsiteY165" fmla="*/ 4488293 h 6056768"/>
              <a:gd name="connsiteX166" fmla="*/ 3135516 w 7055931"/>
              <a:gd name="connsiteY166" fmla="*/ 4397071 h 6056768"/>
              <a:gd name="connsiteX167" fmla="*/ 3186488 w 7055931"/>
              <a:gd name="connsiteY167" fmla="*/ 4297225 h 6056768"/>
              <a:gd name="connsiteX168" fmla="*/ 3095925 w 7055931"/>
              <a:gd name="connsiteY168" fmla="*/ 4271010 h 6056768"/>
              <a:gd name="connsiteX169" fmla="*/ 2995419 w 7055931"/>
              <a:gd name="connsiteY169" fmla="*/ 4297226 h 6056768"/>
              <a:gd name="connsiteX170" fmla="*/ 2901476 w 7055931"/>
              <a:gd name="connsiteY170" fmla="*/ 4206866 h 6056768"/>
              <a:gd name="connsiteX171" fmla="*/ 2840516 w 7055931"/>
              <a:gd name="connsiteY171" fmla="*/ 4138362 h 6056768"/>
              <a:gd name="connsiteX172" fmla="*/ 2886236 w 7055931"/>
              <a:gd name="connsiteY172" fmla="*/ 4001524 h 6056768"/>
              <a:gd name="connsiteX173" fmla="*/ 2894823 w 7055931"/>
              <a:gd name="connsiteY173" fmla="*/ 3890010 h 6056768"/>
              <a:gd name="connsiteX174" fmla="*/ 2895817 w 7055931"/>
              <a:gd name="connsiteY174" fmla="*/ 3806521 h 6056768"/>
              <a:gd name="connsiteX175" fmla="*/ 2865171 w 7055931"/>
              <a:gd name="connsiteY175" fmla="*/ 3745064 h 6056768"/>
              <a:gd name="connsiteX176" fmla="*/ 2868650 w 7055931"/>
              <a:gd name="connsiteY176" fmla="*/ 3562516 h 6056768"/>
              <a:gd name="connsiteX177" fmla="*/ 2854392 w 7055931"/>
              <a:gd name="connsiteY177" fmla="*/ 3414670 h 6056768"/>
              <a:gd name="connsiteX178" fmla="*/ 2873785 w 7055931"/>
              <a:gd name="connsiteY178" fmla="*/ 3315694 h 6056768"/>
              <a:gd name="connsiteX179" fmla="*/ 2920095 w 7055931"/>
              <a:gd name="connsiteY179" fmla="*/ 3207982 h 6056768"/>
              <a:gd name="connsiteX180" fmla="*/ 2860533 w 7055931"/>
              <a:gd name="connsiteY180" fmla="*/ 3223260 h 6056768"/>
              <a:gd name="connsiteX181" fmla="*/ 2738832 w 7055931"/>
              <a:gd name="connsiteY181" fmla="*/ 3266723 h 6056768"/>
              <a:gd name="connsiteX182" fmla="*/ 2677653 w 7055931"/>
              <a:gd name="connsiteY182" fmla="*/ 3295650 h 6056768"/>
              <a:gd name="connsiteX183" fmla="*/ 2581436 w 7055931"/>
              <a:gd name="connsiteY183" fmla="*/ 3332784 h 6056768"/>
              <a:gd name="connsiteX184" fmla="*/ 2582900 w 7055931"/>
              <a:gd name="connsiteY184" fmla="*/ 3423037 h 6056768"/>
              <a:gd name="connsiteX185" fmla="*/ 2589539 w 7055931"/>
              <a:gd name="connsiteY185" fmla="*/ 3582031 h 6056768"/>
              <a:gd name="connsiteX186" fmla="*/ 2531216 w 7055931"/>
              <a:gd name="connsiteY186" fmla="*/ 3713259 h 6056768"/>
              <a:gd name="connsiteX187" fmla="*/ 2472574 w 7055931"/>
              <a:gd name="connsiteY187" fmla="*/ 3824071 h 6056768"/>
              <a:gd name="connsiteX188" fmla="*/ 2403996 w 7055931"/>
              <a:gd name="connsiteY188" fmla="*/ 3884212 h 6056768"/>
              <a:gd name="connsiteX189" fmla="*/ 2356288 w 7055931"/>
              <a:gd name="connsiteY189" fmla="*/ 3963725 h 6056768"/>
              <a:gd name="connsiteX190" fmla="*/ 2306677 w 7055931"/>
              <a:gd name="connsiteY190" fmla="*/ 4020891 h 6056768"/>
              <a:gd name="connsiteX191" fmla="*/ 2153806 w 7055931"/>
              <a:gd name="connsiteY191" fmla="*/ 3951482 h 6056768"/>
              <a:gd name="connsiteX192" fmla="*/ 2091109 w 7055931"/>
              <a:gd name="connsiteY192" fmla="*/ 3857389 h 6056768"/>
              <a:gd name="connsiteX193" fmla="*/ 1985484 w 7055931"/>
              <a:gd name="connsiteY193" fmla="*/ 3714921 h 6056768"/>
              <a:gd name="connsiteX194" fmla="*/ 1851380 w 7055931"/>
              <a:gd name="connsiteY194" fmla="*/ 3673503 h 6056768"/>
              <a:gd name="connsiteX195" fmla="*/ 1732110 w 7055931"/>
              <a:gd name="connsiteY195" fmla="*/ 3629770 h 6056768"/>
              <a:gd name="connsiteX196" fmla="*/ 1587710 w 7055931"/>
              <a:gd name="connsiteY196" fmla="*/ 3580909 h 6056768"/>
              <a:gd name="connsiteX197" fmla="*/ 1457790 w 7055931"/>
              <a:gd name="connsiteY197" fmla="*/ 3486647 h 6056768"/>
              <a:gd name="connsiteX198" fmla="*/ 1358399 w 7055931"/>
              <a:gd name="connsiteY198" fmla="*/ 3419061 h 6056768"/>
              <a:gd name="connsiteX199" fmla="*/ 1231178 w 7055931"/>
              <a:gd name="connsiteY199" fmla="*/ 3315694 h 6056768"/>
              <a:gd name="connsiteX200" fmla="*/ 1131787 w 7055931"/>
              <a:gd name="connsiteY200" fmla="*/ 3244132 h 6056768"/>
              <a:gd name="connsiteX201" fmla="*/ 1068176 w 7055931"/>
              <a:gd name="connsiteY201" fmla="*/ 3200400 h 6056768"/>
              <a:gd name="connsiteX202" fmla="*/ 1012517 w 7055931"/>
              <a:gd name="connsiteY202" fmla="*/ 3152692 h 6056768"/>
              <a:gd name="connsiteX203" fmla="*/ 887702 w 7055931"/>
              <a:gd name="connsiteY203" fmla="*/ 3072899 h 6056768"/>
              <a:gd name="connsiteX204" fmla="*/ 802678 w 7055931"/>
              <a:gd name="connsiteY204" fmla="*/ 3027983 h 6056768"/>
              <a:gd name="connsiteX205" fmla="*/ 754100 w 7055931"/>
              <a:gd name="connsiteY205" fmla="*/ 3124863 h 6056768"/>
              <a:gd name="connsiteX206" fmla="*/ 702416 w 7055931"/>
              <a:gd name="connsiteY206" fmla="*/ 3037398 h 6056768"/>
              <a:gd name="connsiteX207" fmla="*/ 668762 w 7055931"/>
              <a:gd name="connsiteY207" fmla="*/ 2924792 h 6056768"/>
              <a:gd name="connsiteX208" fmla="*/ 464230 w 7055931"/>
              <a:gd name="connsiteY208" fmla="*/ 2793899 h 6056768"/>
              <a:gd name="connsiteX209" fmla="*/ 579764 w 7055931"/>
              <a:gd name="connsiteY209" fmla="*/ 2654944 h 6056768"/>
              <a:gd name="connsiteX210" fmla="*/ 678881 w 7055931"/>
              <a:gd name="connsiteY210" fmla="*/ 2612727 h 6056768"/>
              <a:gd name="connsiteX211" fmla="*/ 571220 w 7055931"/>
              <a:gd name="connsiteY211" fmla="*/ 2528515 h 6056768"/>
              <a:gd name="connsiteX212" fmla="*/ 377645 w 7055931"/>
              <a:gd name="connsiteY212" fmla="*/ 2384831 h 6056768"/>
              <a:gd name="connsiteX213" fmla="*/ 396539 w 7055931"/>
              <a:gd name="connsiteY213" fmla="*/ 2243919 h 6056768"/>
              <a:gd name="connsiteX214" fmla="*/ 340632 w 7055931"/>
              <a:gd name="connsiteY214" fmla="*/ 2122998 h 6056768"/>
              <a:gd name="connsiteX215" fmla="*/ 279707 w 7055931"/>
              <a:gd name="connsiteY215" fmla="*/ 1987464 h 6056768"/>
              <a:gd name="connsiteX216" fmla="*/ 201484 w 7055931"/>
              <a:gd name="connsiteY216" fmla="*/ 1832776 h 6056768"/>
              <a:gd name="connsiteX217" fmla="*/ 120198 w 7055931"/>
              <a:gd name="connsiteY217" fmla="*/ 1653163 h 6056768"/>
              <a:gd name="connsiteX218" fmla="*/ 114970 w 7055931"/>
              <a:gd name="connsiteY218" fmla="*/ 1572510 h 6056768"/>
              <a:gd name="connsiteX219" fmla="*/ 229314 w 7055931"/>
              <a:gd name="connsiteY219" fmla="*/ 1467016 h 6056768"/>
              <a:gd name="connsiteX220" fmla="*/ 343769 w 7055931"/>
              <a:gd name="connsiteY220" fmla="*/ 1361368 h 6056768"/>
              <a:gd name="connsiteX221" fmla="*/ 201484 w 7055931"/>
              <a:gd name="connsiteY221" fmla="*/ 1296063 h 6056768"/>
              <a:gd name="connsiteX222" fmla="*/ 91007 w 7055931"/>
              <a:gd name="connsiteY222" fmla="*/ 1235825 h 6056768"/>
              <a:gd name="connsiteX223" fmla="*/ 165703 w 7055931"/>
              <a:gd name="connsiteY223" fmla="*/ 1081377 h 6056768"/>
              <a:gd name="connsiteX224" fmla="*/ 226143 w 7055931"/>
              <a:gd name="connsiteY224" fmla="*/ 948839 h 6056768"/>
              <a:gd name="connsiteX225" fmla="*/ 189557 w 7055931"/>
              <a:gd name="connsiteY225" fmla="*/ 834887 h 6056768"/>
              <a:gd name="connsiteX226" fmla="*/ 153733 w 7055931"/>
              <a:gd name="connsiteY226" fmla="*/ 710023 h 6056768"/>
              <a:gd name="connsiteX227" fmla="*/ 37697 w 7055931"/>
              <a:gd name="connsiteY227" fmla="*/ 561519 h 6056768"/>
              <a:gd name="connsiteX228" fmla="*/ 22580 w 7055931"/>
              <a:gd name="connsiteY228" fmla="*/ 381663 h 6056768"/>
              <a:gd name="connsiteX229" fmla="*/ 9950 w 7055931"/>
              <a:gd name="connsiteY229" fmla="*/ 188422 h 6056768"/>
              <a:gd name="connsiteX230" fmla="*/ 6677 w 7055931"/>
              <a:gd name="connsiteY230" fmla="*/ 87464 h 6056768"/>
              <a:gd name="connsiteX231" fmla="*/ 10651 w 7055931"/>
              <a:gd name="connsiteY231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63390 w 7055931"/>
              <a:gd name="connsiteY126" fmla="*/ 4749448 h 6056768"/>
              <a:gd name="connsiteX127" fmla="*/ 4924302 w 7055931"/>
              <a:gd name="connsiteY127" fmla="*/ 4788544 h 6056768"/>
              <a:gd name="connsiteX128" fmla="*/ 4817216 w 7055931"/>
              <a:gd name="connsiteY128" fmla="*/ 4735002 h 6056768"/>
              <a:gd name="connsiteX129" fmla="*/ 4669544 w 7055931"/>
              <a:gd name="connsiteY129" fmla="*/ 4679362 h 6056768"/>
              <a:gd name="connsiteX130" fmla="*/ 4451456 w 7055931"/>
              <a:gd name="connsiteY130" fmla="*/ 4615732 h 6056768"/>
              <a:gd name="connsiteX131" fmla="*/ 4229369 w 7055931"/>
              <a:gd name="connsiteY131" fmla="*/ 4577865 h 6056768"/>
              <a:gd name="connsiteX132" fmla="*/ 4228820 w 7055931"/>
              <a:gd name="connsiteY132" fmla="*/ 4663440 h 6056768"/>
              <a:gd name="connsiteX133" fmla="*/ 4251013 w 7055931"/>
              <a:gd name="connsiteY133" fmla="*/ 4756700 h 6056768"/>
              <a:gd name="connsiteX134" fmla="*/ 4300382 w 7055931"/>
              <a:gd name="connsiteY134" fmla="*/ 4870174 h 6056768"/>
              <a:gd name="connsiteX135" fmla="*/ 4328211 w 7055931"/>
              <a:gd name="connsiteY135" fmla="*/ 4961614 h 6056768"/>
              <a:gd name="connsiteX136" fmla="*/ 4375919 w 7055931"/>
              <a:gd name="connsiteY136" fmla="*/ 5053054 h 6056768"/>
              <a:gd name="connsiteX137" fmla="*/ 4411540 w 7055931"/>
              <a:gd name="connsiteY137" fmla="*/ 5147800 h 6056768"/>
              <a:gd name="connsiteX138" fmla="*/ 4351096 w 7055931"/>
              <a:gd name="connsiteY138" fmla="*/ 5234371 h 6056768"/>
              <a:gd name="connsiteX139" fmla="*/ 4200990 w 7055931"/>
              <a:gd name="connsiteY139" fmla="*/ 5327374 h 6056768"/>
              <a:gd name="connsiteX140" fmla="*/ 4103722 w 7055931"/>
              <a:gd name="connsiteY140" fmla="*/ 5383191 h 6056768"/>
              <a:gd name="connsiteX141" fmla="*/ 4189063 w 7055931"/>
              <a:gd name="connsiteY141" fmla="*/ 5478449 h 6056768"/>
              <a:gd name="connsiteX142" fmla="*/ 4256650 w 7055931"/>
              <a:gd name="connsiteY142" fmla="*/ 5550010 h 6056768"/>
              <a:gd name="connsiteX143" fmla="*/ 4324236 w 7055931"/>
              <a:gd name="connsiteY143" fmla="*/ 5621572 h 6056768"/>
              <a:gd name="connsiteX144" fmla="*/ 4373071 w 7055931"/>
              <a:gd name="connsiteY144" fmla="*/ 5692600 h 6056768"/>
              <a:gd name="connsiteX145" fmla="*/ 4465861 w 7055931"/>
              <a:gd name="connsiteY145" fmla="*/ 5763437 h 6056768"/>
              <a:gd name="connsiteX146" fmla="*/ 4427603 w 7055931"/>
              <a:gd name="connsiteY146" fmla="*/ 5876014 h 6056768"/>
              <a:gd name="connsiteX147" fmla="*/ 4375327 w 7055931"/>
              <a:gd name="connsiteY147" fmla="*/ 5989773 h 6056768"/>
              <a:gd name="connsiteX148" fmla="*/ 4260111 w 7055931"/>
              <a:gd name="connsiteY148" fmla="*/ 5957703 h 6056768"/>
              <a:gd name="connsiteX149" fmla="*/ 4085696 w 7055931"/>
              <a:gd name="connsiteY149" fmla="*/ 6015162 h 6056768"/>
              <a:gd name="connsiteX150" fmla="*/ 3948908 w 7055931"/>
              <a:gd name="connsiteY150" fmla="*/ 6056768 h 6056768"/>
              <a:gd name="connsiteX151" fmla="*/ 3835230 w 7055931"/>
              <a:gd name="connsiteY151" fmla="*/ 5951551 h 6056768"/>
              <a:gd name="connsiteX152" fmla="*/ 3723299 w 7055931"/>
              <a:gd name="connsiteY152" fmla="*/ 5839422 h 6056768"/>
              <a:gd name="connsiteX153" fmla="*/ 3616570 w 7055931"/>
              <a:gd name="connsiteY153" fmla="*/ 5665304 h 6056768"/>
              <a:gd name="connsiteX154" fmla="*/ 3517178 w 7055931"/>
              <a:gd name="connsiteY154" fmla="*/ 5486400 h 6056768"/>
              <a:gd name="connsiteX155" fmla="*/ 3459442 w 7055931"/>
              <a:gd name="connsiteY155" fmla="*/ 5402694 h 6056768"/>
              <a:gd name="connsiteX156" fmla="*/ 3450344 w 7055931"/>
              <a:gd name="connsiteY156" fmla="*/ 5311709 h 6056768"/>
              <a:gd name="connsiteX157" fmla="*/ 3409836 w 7055931"/>
              <a:gd name="connsiteY157" fmla="*/ 5267739 h 6056768"/>
              <a:gd name="connsiteX158" fmla="*/ 3370079 w 7055931"/>
              <a:gd name="connsiteY158" fmla="*/ 5224007 h 6056768"/>
              <a:gd name="connsiteX159" fmla="*/ 3322965 w 7055931"/>
              <a:gd name="connsiteY159" fmla="*/ 5143386 h 6056768"/>
              <a:gd name="connsiteX160" fmla="*/ 3248012 w 7055931"/>
              <a:gd name="connsiteY160" fmla="*/ 5093616 h 6056768"/>
              <a:gd name="connsiteX161" fmla="*/ 3218332 w 7055931"/>
              <a:gd name="connsiteY161" fmla="*/ 4965965 h 6056768"/>
              <a:gd name="connsiteX162" fmla="*/ 3277472 w 7055931"/>
              <a:gd name="connsiteY162" fmla="*/ 4861333 h 6056768"/>
              <a:gd name="connsiteX163" fmla="*/ 3195150 w 7055931"/>
              <a:gd name="connsiteY163" fmla="*/ 4738978 h 6056768"/>
              <a:gd name="connsiteX164" fmla="*/ 3095502 w 7055931"/>
              <a:gd name="connsiteY164" fmla="*/ 4652067 h 6056768"/>
              <a:gd name="connsiteX165" fmla="*/ 3086404 w 7055931"/>
              <a:gd name="connsiteY165" fmla="*/ 4488293 h 6056768"/>
              <a:gd name="connsiteX166" fmla="*/ 3135516 w 7055931"/>
              <a:gd name="connsiteY166" fmla="*/ 4397071 h 6056768"/>
              <a:gd name="connsiteX167" fmla="*/ 3186488 w 7055931"/>
              <a:gd name="connsiteY167" fmla="*/ 4297225 h 6056768"/>
              <a:gd name="connsiteX168" fmla="*/ 3095925 w 7055931"/>
              <a:gd name="connsiteY168" fmla="*/ 4271010 h 6056768"/>
              <a:gd name="connsiteX169" fmla="*/ 2995419 w 7055931"/>
              <a:gd name="connsiteY169" fmla="*/ 4297226 h 6056768"/>
              <a:gd name="connsiteX170" fmla="*/ 2901476 w 7055931"/>
              <a:gd name="connsiteY170" fmla="*/ 4206866 h 6056768"/>
              <a:gd name="connsiteX171" fmla="*/ 2840516 w 7055931"/>
              <a:gd name="connsiteY171" fmla="*/ 4138362 h 6056768"/>
              <a:gd name="connsiteX172" fmla="*/ 2886236 w 7055931"/>
              <a:gd name="connsiteY172" fmla="*/ 4001524 h 6056768"/>
              <a:gd name="connsiteX173" fmla="*/ 2894823 w 7055931"/>
              <a:gd name="connsiteY173" fmla="*/ 3890010 h 6056768"/>
              <a:gd name="connsiteX174" fmla="*/ 2895817 w 7055931"/>
              <a:gd name="connsiteY174" fmla="*/ 3806521 h 6056768"/>
              <a:gd name="connsiteX175" fmla="*/ 2865171 w 7055931"/>
              <a:gd name="connsiteY175" fmla="*/ 3745064 h 6056768"/>
              <a:gd name="connsiteX176" fmla="*/ 2868650 w 7055931"/>
              <a:gd name="connsiteY176" fmla="*/ 3562516 h 6056768"/>
              <a:gd name="connsiteX177" fmla="*/ 2854392 w 7055931"/>
              <a:gd name="connsiteY177" fmla="*/ 3414670 h 6056768"/>
              <a:gd name="connsiteX178" fmla="*/ 2873785 w 7055931"/>
              <a:gd name="connsiteY178" fmla="*/ 3315694 h 6056768"/>
              <a:gd name="connsiteX179" fmla="*/ 2920095 w 7055931"/>
              <a:gd name="connsiteY179" fmla="*/ 3207982 h 6056768"/>
              <a:gd name="connsiteX180" fmla="*/ 2860533 w 7055931"/>
              <a:gd name="connsiteY180" fmla="*/ 3223260 h 6056768"/>
              <a:gd name="connsiteX181" fmla="*/ 2738832 w 7055931"/>
              <a:gd name="connsiteY181" fmla="*/ 3266723 h 6056768"/>
              <a:gd name="connsiteX182" fmla="*/ 2677653 w 7055931"/>
              <a:gd name="connsiteY182" fmla="*/ 3295650 h 6056768"/>
              <a:gd name="connsiteX183" fmla="*/ 2581436 w 7055931"/>
              <a:gd name="connsiteY183" fmla="*/ 3332784 h 6056768"/>
              <a:gd name="connsiteX184" fmla="*/ 2582900 w 7055931"/>
              <a:gd name="connsiteY184" fmla="*/ 3423037 h 6056768"/>
              <a:gd name="connsiteX185" fmla="*/ 2589539 w 7055931"/>
              <a:gd name="connsiteY185" fmla="*/ 3582031 h 6056768"/>
              <a:gd name="connsiteX186" fmla="*/ 2531216 w 7055931"/>
              <a:gd name="connsiteY186" fmla="*/ 3713259 h 6056768"/>
              <a:gd name="connsiteX187" fmla="*/ 2472574 w 7055931"/>
              <a:gd name="connsiteY187" fmla="*/ 3824071 h 6056768"/>
              <a:gd name="connsiteX188" fmla="*/ 2403996 w 7055931"/>
              <a:gd name="connsiteY188" fmla="*/ 3884212 h 6056768"/>
              <a:gd name="connsiteX189" fmla="*/ 2356288 w 7055931"/>
              <a:gd name="connsiteY189" fmla="*/ 3963725 h 6056768"/>
              <a:gd name="connsiteX190" fmla="*/ 2306677 w 7055931"/>
              <a:gd name="connsiteY190" fmla="*/ 4020891 h 6056768"/>
              <a:gd name="connsiteX191" fmla="*/ 2153806 w 7055931"/>
              <a:gd name="connsiteY191" fmla="*/ 3951482 h 6056768"/>
              <a:gd name="connsiteX192" fmla="*/ 2091109 w 7055931"/>
              <a:gd name="connsiteY192" fmla="*/ 3857389 h 6056768"/>
              <a:gd name="connsiteX193" fmla="*/ 1985484 w 7055931"/>
              <a:gd name="connsiteY193" fmla="*/ 3714921 h 6056768"/>
              <a:gd name="connsiteX194" fmla="*/ 1851380 w 7055931"/>
              <a:gd name="connsiteY194" fmla="*/ 3673503 h 6056768"/>
              <a:gd name="connsiteX195" fmla="*/ 1732110 w 7055931"/>
              <a:gd name="connsiteY195" fmla="*/ 3629770 h 6056768"/>
              <a:gd name="connsiteX196" fmla="*/ 1587710 w 7055931"/>
              <a:gd name="connsiteY196" fmla="*/ 3580909 h 6056768"/>
              <a:gd name="connsiteX197" fmla="*/ 1457790 w 7055931"/>
              <a:gd name="connsiteY197" fmla="*/ 3486647 h 6056768"/>
              <a:gd name="connsiteX198" fmla="*/ 1358399 w 7055931"/>
              <a:gd name="connsiteY198" fmla="*/ 3419061 h 6056768"/>
              <a:gd name="connsiteX199" fmla="*/ 1231178 w 7055931"/>
              <a:gd name="connsiteY199" fmla="*/ 3315694 h 6056768"/>
              <a:gd name="connsiteX200" fmla="*/ 1131787 w 7055931"/>
              <a:gd name="connsiteY200" fmla="*/ 3244132 h 6056768"/>
              <a:gd name="connsiteX201" fmla="*/ 1068176 w 7055931"/>
              <a:gd name="connsiteY201" fmla="*/ 3200400 h 6056768"/>
              <a:gd name="connsiteX202" fmla="*/ 1012517 w 7055931"/>
              <a:gd name="connsiteY202" fmla="*/ 3152692 h 6056768"/>
              <a:gd name="connsiteX203" fmla="*/ 887702 w 7055931"/>
              <a:gd name="connsiteY203" fmla="*/ 3072899 h 6056768"/>
              <a:gd name="connsiteX204" fmla="*/ 802678 w 7055931"/>
              <a:gd name="connsiteY204" fmla="*/ 3027983 h 6056768"/>
              <a:gd name="connsiteX205" fmla="*/ 754100 w 7055931"/>
              <a:gd name="connsiteY205" fmla="*/ 3124863 h 6056768"/>
              <a:gd name="connsiteX206" fmla="*/ 702416 w 7055931"/>
              <a:gd name="connsiteY206" fmla="*/ 3037398 h 6056768"/>
              <a:gd name="connsiteX207" fmla="*/ 668762 w 7055931"/>
              <a:gd name="connsiteY207" fmla="*/ 2924792 h 6056768"/>
              <a:gd name="connsiteX208" fmla="*/ 464230 w 7055931"/>
              <a:gd name="connsiteY208" fmla="*/ 2793899 h 6056768"/>
              <a:gd name="connsiteX209" fmla="*/ 579764 w 7055931"/>
              <a:gd name="connsiteY209" fmla="*/ 2654944 h 6056768"/>
              <a:gd name="connsiteX210" fmla="*/ 678881 w 7055931"/>
              <a:gd name="connsiteY210" fmla="*/ 2612727 h 6056768"/>
              <a:gd name="connsiteX211" fmla="*/ 571220 w 7055931"/>
              <a:gd name="connsiteY211" fmla="*/ 2528515 h 6056768"/>
              <a:gd name="connsiteX212" fmla="*/ 377645 w 7055931"/>
              <a:gd name="connsiteY212" fmla="*/ 2384831 h 6056768"/>
              <a:gd name="connsiteX213" fmla="*/ 396539 w 7055931"/>
              <a:gd name="connsiteY213" fmla="*/ 2243919 h 6056768"/>
              <a:gd name="connsiteX214" fmla="*/ 340632 w 7055931"/>
              <a:gd name="connsiteY214" fmla="*/ 2122998 h 6056768"/>
              <a:gd name="connsiteX215" fmla="*/ 279707 w 7055931"/>
              <a:gd name="connsiteY215" fmla="*/ 1987464 h 6056768"/>
              <a:gd name="connsiteX216" fmla="*/ 201484 w 7055931"/>
              <a:gd name="connsiteY216" fmla="*/ 1832776 h 6056768"/>
              <a:gd name="connsiteX217" fmla="*/ 120198 w 7055931"/>
              <a:gd name="connsiteY217" fmla="*/ 1653163 h 6056768"/>
              <a:gd name="connsiteX218" fmla="*/ 114970 w 7055931"/>
              <a:gd name="connsiteY218" fmla="*/ 1572510 h 6056768"/>
              <a:gd name="connsiteX219" fmla="*/ 229314 w 7055931"/>
              <a:gd name="connsiteY219" fmla="*/ 1467016 h 6056768"/>
              <a:gd name="connsiteX220" fmla="*/ 343769 w 7055931"/>
              <a:gd name="connsiteY220" fmla="*/ 1361368 h 6056768"/>
              <a:gd name="connsiteX221" fmla="*/ 201484 w 7055931"/>
              <a:gd name="connsiteY221" fmla="*/ 1296063 h 6056768"/>
              <a:gd name="connsiteX222" fmla="*/ 91007 w 7055931"/>
              <a:gd name="connsiteY222" fmla="*/ 1235825 h 6056768"/>
              <a:gd name="connsiteX223" fmla="*/ 165703 w 7055931"/>
              <a:gd name="connsiteY223" fmla="*/ 1081377 h 6056768"/>
              <a:gd name="connsiteX224" fmla="*/ 226143 w 7055931"/>
              <a:gd name="connsiteY224" fmla="*/ 948839 h 6056768"/>
              <a:gd name="connsiteX225" fmla="*/ 189557 w 7055931"/>
              <a:gd name="connsiteY225" fmla="*/ 834887 h 6056768"/>
              <a:gd name="connsiteX226" fmla="*/ 153733 w 7055931"/>
              <a:gd name="connsiteY226" fmla="*/ 710023 h 6056768"/>
              <a:gd name="connsiteX227" fmla="*/ 37697 w 7055931"/>
              <a:gd name="connsiteY227" fmla="*/ 561519 h 6056768"/>
              <a:gd name="connsiteX228" fmla="*/ 22580 w 7055931"/>
              <a:gd name="connsiteY228" fmla="*/ 381663 h 6056768"/>
              <a:gd name="connsiteX229" fmla="*/ 9950 w 7055931"/>
              <a:gd name="connsiteY229" fmla="*/ 188422 h 6056768"/>
              <a:gd name="connsiteX230" fmla="*/ 6677 w 7055931"/>
              <a:gd name="connsiteY230" fmla="*/ 87464 h 6056768"/>
              <a:gd name="connsiteX231" fmla="*/ 10651 w 7055931"/>
              <a:gd name="connsiteY231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63390 w 7055931"/>
              <a:gd name="connsiteY126" fmla="*/ 4749448 h 6056768"/>
              <a:gd name="connsiteX127" fmla="*/ 4924302 w 7055931"/>
              <a:gd name="connsiteY127" fmla="*/ 4788544 h 6056768"/>
              <a:gd name="connsiteX128" fmla="*/ 4817216 w 7055931"/>
              <a:gd name="connsiteY128" fmla="*/ 4735002 h 6056768"/>
              <a:gd name="connsiteX129" fmla="*/ 4669544 w 7055931"/>
              <a:gd name="connsiteY129" fmla="*/ 4679362 h 6056768"/>
              <a:gd name="connsiteX130" fmla="*/ 4451456 w 7055931"/>
              <a:gd name="connsiteY130" fmla="*/ 4615732 h 6056768"/>
              <a:gd name="connsiteX131" fmla="*/ 4229369 w 7055931"/>
              <a:gd name="connsiteY131" fmla="*/ 4577865 h 6056768"/>
              <a:gd name="connsiteX132" fmla="*/ 4228820 w 7055931"/>
              <a:gd name="connsiteY132" fmla="*/ 4663440 h 6056768"/>
              <a:gd name="connsiteX133" fmla="*/ 4251013 w 7055931"/>
              <a:gd name="connsiteY133" fmla="*/ 4756700 h 6056768"/>
              <a:gd name="connsiteX134" fmla="*/ 4300382 w 7055931"/>
              <a:gd name="connsiteY134" fmla="*/ 4870174 h 6056768"/>
              <a:gd name="connsiteX135" fmla="*/ 4328211 w 7055931"/>
              <a:gd name="connsiteY135" fmla="*/ 4961614 h 6056768"/>
              <a:gd name="connsiteX136" fmla="*/ 4375919 w 7055931"/>
              <a:gd name="connsiteY136" fmla="*/ 5053054 h 6056768"/>
              <a:gd name="connsiteX137" fmla="*/ 4411540 w 7055931"/>
              <a:gd name="connsiteY137" fmla="*/ 5147800 h 6056768"/>
              <a:gd name="connsiteX138" fmla="*/ 4351096 w 7055931"/>
              <a:gd name="connsiteY138" fmla="*/ 5234371 h 6056768"/>
              <a:gd name="connsiteX139" fmla="*/ 4200990 w 7055931"/>
              <a:gd name="connsiteY139" fmla="*/ 5303491 h 6056768"/>
              <a:gd name="connsiteX140" fmla="*/ 4103722 w 7055931"/>
              <a:gd name="connsiteY140" fmla="*/ 5383191 h 6056768"/>
              <a:gd name="connsiteX141" fmla="*/ 4189063 w 7055931"/>
              <a:gd name="connsiteY141" fmla="*/ 5478449 h 6056768"/>
              <a:gd name="connsiteX142" fmla="*/ 4256650 w 7055931"/>
              <a:gd name="connsiteY142" fmla="*/ 5550010 h 6056768"/>
              <a:gd name="connsiteX143" fmla="*/ 4324236 w 7055931"/>
              <a:gd name="connsiteY143" fmla="*/ 5621572 h 6056768"/>
              <a:gd name="connsiteX144" fmla="*/ 4373071 w 7055931"/>
              <a:gd name="connsiteY144" fmla="*/ 5692600 h 6056768"/>
              <a:gd name="connsiteX145" fmla="*/ 4465861 w 7055931"/>
              <a:gd name="connsiteY145" fmla="*/ 5763437 h 6056768"/>
              <a:gd name="connsiteX146" fmla="*/ 4427603 w 7055931"/>
              <a:gd name="connsiteY146" fmla="*/ 5876014 h 6056768"/>
              <a:gd name="connsiteX147" fmla="*/ 4375327 w 7055931"/>
              <a:gd name="connsiteY147" fmla="*/ 5989773 h 6056768"/>
              <a:gd name="connsiteX148" fmla="*/ 4260111 w 7055931"/>
              <a:gd name="connsiteY148" fmla="*/ 5957703 h 6056768"/>
              <a:gd name="connsiteX149" fmla="*/ 4085696 w 7055931"/>
              <a:gd name="connsiteY149" fmla="*/ 6015162 h 6056768"/>
              <a:gd name="connsiteX150" fmla="*/ 3948908 w 7055931"/>
              <a:gd name="connsiteY150" fmla="*/ 6056768 h 6056768"/>
              <a:gd name="connsiteX151" fmla="*/ 3835230 w 7055931"/>
              <a:gd name="connsiteY151" fmla="*/ 5951551 h 6056768"/>
              <a:gd name="connsiteX152" fmla="*/ 3723299 w 7055931"/>
              <a:gd name="connsiteY152" fmla="*/ 5839422 h 6056768"/>
              <a:gd name="connsiteX153" fmla="*/ 3616570 w 7055931"/>
              <a:gd name="connsiteY153" fmla="*/ 5665304 h 6056768"/>
              <a:gd name="connsiteX154" fmla="*/ 3517178 w 7055931"/>
              <a:gd name="connsiteY154" fmla="*/ 5486400 h 6056768"/>
              <a:gd name="connsiteX155" fmla="*/ 3459442 w 7055931"/>
              <a:gd name="connsiteY155" fmla="*/ 5402694 h 6056768"/>
              <a:gd name="connsiteX156" fmla="*/ 3450344 w 7055931"/>
              <a:gd name="connsiteY156" fmla="*/ 5311709 h 6056768"/>
              <a:gd name="connsiteX157" fmla="*/ 3409836 w 7055931"/>
              <a:gd name="connsiteY157" fmla="*/ 5267739 h 6056768"/>
              <a:gd name="connsiteX158" fmla="*/ 3370079 w 7055931"/>
              <a:gd name="connsiteY158" fmla="*/ 5224007 h 6056768"/>
              <a:gd name="connsiteX159" fmla="*/ 3322965 w 7055931"/>
              <a:gd name="connsiteY159" fmla="*/ 5143386 h 6056768"/>
              <a:gd name="connsiteX160" fmla="*/ 3248012 w 7055931"/>
              <a:gd name="connsiteY160" fmla="*/ 5093616 h 6056768"/>
              <a:gd name="connsiteX161" fmla="*/ 3218332 w 7055931"/>
              <a:gd name="connsiteY161" fmla="*/ 4965965 h 6056768"/>
              <a:gd name="connsiteX162" fmla="*/ 3277472 w 7055931"/>
              <a:gd name="connsiteY162" fmla="*/ 4861333 h 6056768"/>
              <a:gd name="connsiteX163" fmla="*/ 3195150 w 7055931"/>
              <a:gd name="connsiteY163" fmla="*/ 4738978 h 6056768"/>
              <a:gd name="connsiteX164" fmla="*/ 3095502 w 7055931"/>
              <a:gd name="connsiteY164" fmla="*/ 4652067 h 6056768"/>
              <a:gd name="connsiteX165" fmla="*/ 3086404 w 7055931"/>
              <a:gd name="connsiteY165" fmla="*/ 4488293 h 6056768"/>
              <a:gd name="connsiteX166" fmla="*/ 3135516 w 7055931"/>
              <a:gd name="connsiteY166" fmla="*/ 4397071 h 6056768"/>
              <a:gd name="connsiteX167" fmla="*/ 3186488 w 7055931"/>
              <a:gd name="connsiteY167" fmla="*/ 4297225 h 6056768"/>
              <a:gd name="connsiteX168" fmla="*/ 3095925 w 7055931"/>
              <a:gd name="connsiteY168" fmla="*/ 4271010 h 6056768"/>
              <a:gd name="connsiteX169" fmla="*/ 2995419 w 7055931"/>
              <a:gd name="connsiteY169" fmla="*/ 4297226 h 6056768"/>
              <a:gd name="connsiteX170" fmla="*/ 2901476 w 7055931"/>
              <a:gd name="connsiteY170" fmla="*/ 4206866 h 6056768"/>
              <a:gd name="connsiteX171" fmla="*/ 2840516 w 7055931"/>
              <a:gd name="connsiteY171" fmla="*/ 4138362 h 6056768"/>
              <a:gd name="connsiteX172" fmla="*/ 2886236 w 7055931"/>
              <a:gd name="connsiteY172" fmla="*/ 4001524 h 6056768"/>
              <a:gd name="connsiteX173" fmla="*/ 2894823 w 7055931"/>
              <a:gd name="connsiteY173" fmla="*/ 3890010 h 6056768"/>
              <a:gd name="connsiteX174" fmla="*/ 2895817 w 7055931"/>
              <a:gd name="connsiteY174" fmla="*/ 3806521 h 6056768"/>
              <a:gd name="connsiteX175" fmla="*/ 2865171 w 7055931"/>
              <a:gd name="connsiteY175" fmla="*/ 3745064 h 6056768"/>
              <a:gd name="connsiteX176" fmla="*/ 2868650 w 7055931"/>
              <a:gd name="connsiteY176" fmla="*/ 3562516 h 6056768"/>
              <a:gd name="connsiteX177" fmla="*/ 2854392 w 7055931"/>
              <a:gd name="connsiteY177" fmla="*/ 3414670 h 6056768"/>
              <a:gd name="connsiteX178" fmla="*/ 2873785 w 7055931"/>
              <a:gd name="connsiteY178" fmla="*/ 3315694 h 6056768"/>
              <a:gd name="connsiteX179" fmla="*/ 2920095 w 7055931"/>
              <a:gd name="connsiteY179" fmla="*/ 3207982 h 6056768"/>
              <a:gd name="connsiteX180" fmla="*/ 2860533 w 7055931"/>
              <a:gd name="connsiteY180" fmla="*/ 3223260 h 6056768"/>
              <a:gd name="connsiteX181" fmla="*/ 2738832 w 7055931"/>
              <a:gd name="connsiteY181" fmla="*/ 3266723 h 6056768"/>
              <a:gd name="connsiteX182" fmla="*/ 2677653 w 7055931"/>
              <a:gd name="connsiteY182" fmla="*/ 3295650 h 6056768"/>
              <a:gd name="connsiteX183" fmla="*/ 2581436 w 7055931"/>
              <a:gd name="connsiteY183" fmla="*/ 3332784 h 6056768"/>
              <a:gd name="connsiteX184" fmla="*/ 2582900 w 7055931"/>
              <a:gd name="connsiteY184" fmla="*/ 3423037 h 6056768"/>
              <a:gd name="connsiteX185" fmla="*/ 2589539 w 7055931"/>
              <a:gd name="connsiteY185" fmla="*/ 3582031 h 6056768"/>
              <a:gd name="connsiteX186" fmla="*/ 2531216 w 7055931"/>
              <a:gd name="connsiteY186" fmla="*/ 3713259 h 6056768"/>
              <a:gd name="connsiteX187" fmla="*/ 2472574 w 7055931"/>
              <a:gd name="connsiteY187" fmla="*/ 3824071 h 6056768"/>
              <a:gd name="connsiteX188" fmla="*/ 2403996 w 7055931"/>
              <a:gd name="connsiteY188" fmla="*/ 3884212 h 6056768"/>
              <a:gd name="connsiteX189" fmla="*/ 2356288 w 7055931"/>
              <a:gd name="connsiteY189" fmla="*/ 3963725 h 6056768"/>
              <a:gd name="connsiteX190" fmla="*/ 2306677 w 7055931"/>
              <a:gd name="connsiteY190" fmla="*/ 4020891 h 6056768"/>
              <a:gd name="connsiteX191" fmla="*/ 2153806 w 7055931"/>
              <a:gd name="connsiteY191" fmla="*/ 3951482 h 6056768"/>
              <a:gd name="connsiteX192" fmla="*/ 2091109 w 7055931"/>
              <a:gd name="connsiteY192" fmla="*/ 3857389 h 6056768"/>
              <a:gd name="connsiteX193" fmla="*/ 1985484 w 7055931"/>
              <a:gd name="connsiteY193" fmla="*/ 3714921 h 6056768"/>
              <a:gd name="connsiteX194" fmla="*/ 1851380 w 7055931"/>
              <a:gd name="connsiteY194" fmla="*/ 3673503 h 6056768"/>
              <a:gd name="connsiteX195" fmla="*/ 1732110 w 7055931"/>
              <a:gd name="connsiteY195" fmla="*/ 3629770 h 6056768"/>
              <a:gd name="connsiteX196" fmla="*/ 1587710 w 7055931"/>
              <a:gd name="connsiteY196" fmla="*/ 3580909 h 6056768"/>
              <a:gd name="connsiteX197" fmla="*/ 1457790 w 7055931"/>
              <a:gd name="connsiteY197" fmla="*/ 3486647 h 6056768"/>
              <a:gd name="connsiteX198" fmla="*/ 1358399 w 7055931"/>
              <a:gd name="connsiteY198" fmla="*/ 3419061 h 6056768"/>
              <a:gd name="connsiteX199" fmla="*/ 1231178 w 7055931"/>
              <a:gd name="connsiteY199" fmla="*/ 3315694 h 6056768"/>
              <a:gd name="connsiteX200" fmla="*/ 1131787 w 7055931"/>
              <a:gd name="connsiteY200" fmla="*/ 3244132 h 6056768"/>
              <a:gd name="connsiteX201" fmla="*/ 1068176 w 7055931"/>
              <a:gd name="connsiteY201" fmla="*/ 3200400 h 6056768"/>
              <a:gd name="connsiteX202" fmla="*/ 1012517 w 7055931"/>
              <a:gd name="connsiteY202" fmla="*/ 3152692 h 6056768"/>
              <a:gd name="connsiteX203" fmla="*/ 887702 w 7055931"/>
              <a:gd name="connsiteY203" fmla="*/ 3072899 h 6056768"/>
              <a:gd name="connsiteX204" fmla="*/ 802678 w 7055931"/>
              <a:gd name="connsiteY204" fmla="*/ 3027983 h 6056768"/>
              <a:gd name="connsiteX205" fmla="*/ 754100 w 7055931"/>
              <a:gd name="connsiteY205" fmla="*/ 3124863 h 6056768"/>
              <a:gd name="connsiteX206" fmla="*/ 702416 w 7055931"/>
              <a:gd name="connsiteY206" fmla="*/ 3037398 h 6056768"/>
              <a:gd name="connsiteX207" fmla="*/ 668762 w 7055931"/>
              <a:gd name="connsiteY207" fmla="*/ 2924792 h 6056768"/>
              <a:gd name="connsiteX208" fmla="*/ 464230 w 7055931"/>
              <a:gd name="connsiteY208" fmla="*/ 2793899 h 6056768"/>
              <a:gd name="connsiteX209" fmla="*/ 579764 w 7055931"/>
              <a:gd name="connsiteY209" fmla="*/ 2654944 h 6056768"/>
              <a:gd name="connsiteX210" fmla="*/ 678881 w 7055931"/>
              <a:gd name="connsiteY210" fmla="*/ 2612727 h 6056768"/>
              <a:gd name="connsiteX211" fmla="*/ 571220 w 7055931"/>
              <a:gd name="connsiteY211" fmla="*/ 2528515 h 6056768"/>
              <a:gd name="connsiteX212" fmla="*/ 377645 w 7055931"/>
              <a:gd name="connsiteY212" fmla="*/ 2384831 h 6056768"/>
              <a:gd name="connsiteX213" fmla="*/ 396539 w 7055931"/>
              <a:gd name="connsiteY213" fmla="*/ 2243919 h 6056768"/>
              <a:gd name="connsiteX214" fmla="*/ 340632 w 7055931"/>
              <a:gd name="connsiteY214" fmla="*/ 2122998 h 6056768"/>
              <a:gd name="connsiteX215" fmla="*/ 279707 w 7055931"/>
              <a:gd name="connsiteY215" fmla="*/ 1987464 h 6056768"/>
              <a:gd name="connsiteX216" fmla="*/ 201484 w 7055931"/>
              <a:gd name="connsiteY216" fmla="*/ 1832776 h 6056768"/>
              <a:gd name="connsiteX217" fmla="*/ 120198 w 7055931"/>
              <a:gd name="connsiteY217" fmla="*/ 1653163 h 6056768"/>
              <a:gd name="connsiteX218" fmla="*/ 114970 w 7055931"/>
              <a:gd name="connsiteY218" fmla="*/ 1572510 h 6056768"/>
              <a:gd name="connsiteX219" fmla="*/ 229314 w 7055931"/>
              <a:gd name="connsiteY219" fmla="*/ 1467016 h 6056768"/>
              <a:gd name="connsiteX220" fmla="*/ 343769 w 7055931"/>
              <a:gd name="connsiteY220" fmla="*/ 1361368 h 6056768"/>
              <a:gd name="connsiteX221" fmla="*/ 201484 w 7055931"/>
              <a:gd name="connsiteY221" fmla="*/ 1296063 h 6056768"/>
              <a:gd name="connsiteX222" fmla="*/ 91007 w 7055931"/>
              <a:gd name="connsiteY222" fmla="*/ 1235825 h 6056768"/>
              <a:gd name="connsiteX223" fmla="*/ 165703 w 7055931"/>
              <a:gd name="connsiteY223" fmla="*/ 1081377 h 6056768"/>
              <a:gd name="connsiteX224" fmla="*/ 226143 w 7055931"/>
              <a:gd name="connsiteY224" fmla="*/ 948839 h 6056768"/>
              <a:gd name="connsiteX225" fmla="*/ 189557 w 7055931"/>
              <a:gd name="connsiteY225" fmla="*/ 834887 h 6056768"/>
              <a:gd name="connsiteX226" fmla="*/ 153733 w 7055931"/>
              <a:gd name="connsiteY226" fmla="*/ 710023 h 6056768"/>
              <a:gd name="connsiteX227" fmla="*/ 37697 w 7055931"/>
              <a:gd name="connsiteY227" fmla="*/ 561519 h 6056768"/>
              <a:gd name="connsiteX228" fmla="*/ 22580 w 7055931"/>
              <a:gd name="connsiteY228" fmla="*/ 381663 h 6056768"/>
              <a:gd name="connsiteX229" fmla="*/ 9950 w 7055931"/>
              <a:gd name="connsiteY229" fmla="*/ 188422 h 6056768"/>
              <a:gd name="connsiteX230" fmla="*/ 6677 w 7055931"/>
              <a:gd name="connsiteY230" fmla="*/ 87464 h 6056768"/>
              <a:gd name="connsiteX231" fmla="*/ 10651 w 7055931"/>
              <a:gd name="connsiteY231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63390 w 7055931"/>
              <a:gd name="connsiteY126" fmla="*/ 4749448 h 6056768"/>
              <a:gd name="connsiteX127" fmla="*/ 4924302 w 7055931"/>
              <a:gd name="connsiteY127" fmla="*/ 4788544 h 6056768"/>
              <a:gd name="connsiteX128" fmla="*/ 4817216 w 7055931"/>
              <a:gd name="connsiteY128" fmla="*/ 4735002 h 6056768"/>
              <a:gd name="connsiteX129" fmla="*/ 4669544 w 7055931"/>
              <a:gd name="connsiteY129" fmla="*/ 4679362 h 6056768"/>
              <a:gd name="connsiteX130" fmla="*/ 4451456 w 7055931"/>
              <a:gd name="connsiteY130" fmla="*/ 4615732 h 6056768"/>
              <a:gd name="connsiteX131" fmla="*/ 4229369 w 7055931"/>
              <a:gd name="connsiteY131" fmla="*/ 4577865 h 6056768"/>
              <a:gd name="connsiteX132" fmla="*/ 4218584 w 7055931"/>
              <a:gd name="connsiteY132" fmla="*/ 4673676 h 6056768"/>
              <a:gd name="connsiteX133" fmla="*/ 4251013 w 7055931"/>
              <a:gd name="connsiteY133" fmla="*/ 4756700 h 6056768"/>
              <a:gd name="connsiteX134" fmla="*/ 4300382 w 7055931"/>
              <a:gd name="connsiteY134" fmla="*/ 4870174 h 6056768"/>
              <a:gd name="connsiteX135" fmla="*/ 4328211 w 7055931"/>
              <a:gd name="connsiteY135" fmla="*/ 4961614 h 6056768"/>
              <a:gd name="connsiteX136" fmla="*/ 4375919 w 7055931"/>
              <a:gd name="connsiteY136" fmla="*/ 5053054 h 6056768"/>
              <a:gd name="connsiteX137" fmla="*/ 4411540 w 7055931"/>
              <a:gd name="connsiteY137" fmla="*/ 5147800 h 6056768"/>
              <a:gd name="connsiteX138" fmla="*/ 4351096 w 7055931"/>
              <a:gd name="connsiteY138" fmla="*/ 5234371 h 6056768"/>
              <a:gd name="connsiteX139" fmla="*/ 4200990 w 7055931"/>
              <a:gd name="connsiteY139" fmla="*/ 5303491 h 6056768"/>
              <a:gd name="connsiteX140" fmla="*/ 4103722 w 7055931"/>
              <a:gd name="connsiteY140" fmla="*/ 5383191 h 6056768"/>
              <a:gd name="connsiteX141" fmla="*/ 4189063 w 7055931"/>
              <a:gd name="connsiteY141" fmla="*/ 5478449 h 6056768"/>
              <a:gd name="connsiteX142" fmla="*/ 4256650 w 7055931"/>
              <a:gd name="connsiteY142" fmla="*/ 5550010 h 6056768"/>
              <a:gd name="connsiteX143" fmla="*/ 4324236 w 7055931"/>
              <a:gd name="connsiteY143" fmla="*/ 5621572 h 6056768"/>
              <a:gd name="connsiteX144" fmla="*/ 4373071 w 7055931"/>
              <a:gd name="connsiteY144" fmla="*/ 5692600 h 6056768"/>
              <a:gd name="connsiteX145" fmla="*/ 4465861 w 7055931"/>
              <a:gd name="connsiteY145" fmla="*/ 5763437 h 6056768"/>
              <a:gd name="connsiteX146" fmla="*/ 4427603 w 7055931"/>
              <a:gd name="connsiteY146" fmla="*/ 5876014 h 6056768"/>
              <a:gd name="connsiteX147" fmla="*/ 4375327 w 7055931"/>
              <a:gd name="connsiteY147" fmla="*/ 5989773 h 6056768"/>
              <a:gd name="connsiteX148" fmla="*/ 4260111 w 7055931"/>
              <a:gd name="connsiteY148" fmla="*/ 5957703 h 6056768"/>
              <a:gd name="connsiteX149" fmla="*/ 4085696 w 7055931"/>
              <a:gd name="connsiteY149" fmla="*/ 6015162 h 6056768"/>
              <a:gd name="connsiteX150" fmla="*/ 3948908 w 7055931"/>
              <a:gd name="connsiteY150" fmla="*/ 6056768 h 6056768"/>
              <a:gd name="connsiteX151" fmla="*/ 3835230 w 7055931"/>
              <a:gd name="connsiteY151" fmla="*/ 5951551 h 6056768"/>
              <a:gd name="connsiteX152" fmla="*/ 3723299 w 7055931"/>
              <a:gd name="connsiteY152" fmla="*/ 5839422 h 6056768"/>
              <a:gd name="connsiteX153" fmla="*/ 3616570 w 7055931"/>
              <a:gd name="connsiteY153" fmla="*/ 5665304 h 6056768"/>
              <a:gd name="connsiteX154" fmla="*/ 3517178 w 7055931"/>
              <a:gd name="connsiteY154" fmla="*/ 5486400 h 6056768"/>
              <a:gd name="connsiteX155" fmla="*/ 3459442 w 7055931"/>
              <a:gd name="connsiteY155" fmla="*/ 5402694 h 6056768"/>
              <a:gd name="connsiteX156" fmla="*/ 3450344 w 7055931"/>
              <a:gd name="connsiteY156" fmla="*/ 5311709 h 6056768"/>
              <a:gd name="connsiteX157" fmla="*/ 3409836 w 7055931"/>
              <a:gd name="connsiteY157" fmla="*/ 5267739 h 6056768"/>
              <a:gd name="connsiteX158" fmla="*/ 3370079 w 7055931"/>
              <a:gd name="connsiteY158" fmla="*/ 5224007 h 6056768"/>
              <a:gd name="connsiteX159" fmla="*/ 3322965 w 7055931"/>
              <a:gd name="connsiteY159" fmla="*/ 5143386 h 6056768"/>
              <a:gd name="connsiteX160" fmla="*/ 3248012 w 7055931"/>
              <a:gd name="connsiteY160" fmla="*/ 5093616 h 6056768"/>
              <a:gd name="connsiteX161" fmla="*/ 3218332 w 7055931"/>
              <a:gd name="connsiteY161" fmla="*/ 4965965 h 6056768"/>
              <a:gd name="connsiteX162" fmla="*/ 3277472 w 7055931"/>
              <a:gd name="connsiteY162" fmla="*/ 4861333 h 6056768"/>
              <a:gd name="connsiteX163" fmla="*/ 3195150 w 7055931"/>
              <a:gd name="connsiteY163" fmla="*/ 4738978 h 6056768"/>
              <a:gd name="connsiteX164" fmla="*/ 3095502 w 7055931"/>
              <a:gd name="connsiteY164" fmla="*/ 4652067 h 6056768"/>
              <a:gd name="connsiteX165" fmla="*/ 3086404 w 7055931"/>
              <a:gd name="connsiteY165" fmla="*/ 4488293 h 6056768"/>
              <a:gd name="connsiteX166" fmla="*/ 3135516 w 7055931"/>
              <a:gd name="connsiteY166" fmla="*/ 4397071 h 6056768"/>
              <a:gd name="connsiteX167" fmla="*/ 3186488 w 7055931"/>
              <a:gd name="connsiteY167" fmla="*/ 4297225 h 6056768"/>
              <a:gd name="connsiteX168" fmla="*/ 3095925 w 7055931"/>
              <a:gd name="connsiteY168" fmla="*/ 4271010 h 6056768"/>
              <a:gd name="connsiteX169" fmla="*/ 2995419 w 7055931"/>
              <a:gd name="connsiteY169" fmla="*/ 4297226 h 6056768"/>
              <a:gd name="connsiteX170" fmla="*/ 2901476 w 7055931"/>
              <a:gd name="connsiteY170" fmla="*/ 4206866 h 6056768"/>
              <a:gd name="connsiteX171" fmla="*/ 2840516 w 7055931"/>
              <a:gd name="connsiteY171" fmla="*/ 4138362 h 6056768"/>
              <a:gd name="connsiteX172" fmla="*/ 2886236 w 7055931"/>
              <a:gd name="connsiteY172" fmla="*/ 4001524 h 6056768"/>
              <a:gd name="connsiteX173" fmla="*/ 2894823 w 7055931"/>
              <a:gd name="connsiteY173" fmla="*/ 3890010 h 6056768"/>
              <a:gd name="connsiteX174" fmla="*/ 2895817 w 7055931"/>
              <a:gd name="connsiteY174" fmla="*/ 3806521 h 6056768"/>
              <a:gd name="connsiteX175" fmla="*/ 2865171 w 7055931"/>
              <a:gd name="connsiteY175" fmla="*/ 3745064 h 6056768"/>
              <a:gd name="connsiteX176" fmla="*/ 2868650 w 7055931"/>
              <a:gd name="connsiteY176" fmla="*/ 3562516 h 6056768"/>
              <a:gd name="connsiteX177" fmla="*/ 2854392 w 7055931"/>
              <a:gd name="connsiteY177" fmla="*/ 3414670 h 6056768"/>
              <a:gd name="connsiteX178" fmla="*/ 2873785 w 7055931"/>
              <a:gd name="connsiteY178" fmla="*/ 3315694 h 6056768"/>
              <a:gd name="connsiteX179" fmla="*/ 2920095 w 7055931"/>
              <a:gd name="connsiteY179" fmla="*/ 3207982 h 6056768"/>
              <a:gd name="connsiteX180" fmla="*/ 2860533 w 7055931"/>
              <a:gd name="connsiteY180" fmla="*/ 3223260 h 6056768"/>
              <a:gd name="connsiteX181" fmla="*/ 2738832 w 7055931"/>
              <a:gd name="connsiteY181" fmla="*/ 3266723 h 6056768"/>
              <a:gd name="connsiteX182" fmla="*/ 2677653 w 7055931"/>
              <a:gd name="connsiteY182" fmla="*/ 3295650 h 6056768"/>
              <a:gd name="connsiteX183" fmla="*/ 2581436 w 7055931"/>
              <a:gd name="connsiteY183" fmla="*/ 3332784 h 6056768"/>
              <a:gd name="connsiteX184" fmla="*/ 2582900 w 7055931"/>
              <a:gd name="connsiteY184" fmla="*/ 3423037 h 6056768"/>
              <a:gd name="connsiteX185" fmla="*/ 2589539 w 7055931"/>
              <a:gd name="connsiteY185" fmla="*/ 3582031 h 6056768"/>
              <a:gd name="connsiteX186" fmla="*/ 2531216 w 7055931"/>
              <a:gd name="connsiteY186" fmla="*/ 3713259 h 6056768"/>
              <a:gd name="connsiteX187" fmla="*/ 2472574 w 7055931"/>
              <a:gd name="connsiteY187" fmla="*/ 3824071 h 6056768"/>
              <a:gd name="connsiteX188" fmla="*/ 2403996 w 7055931"/>
              <a:gd name="connsiteY188" fmla="*/ 3884212 h 6056768"/>
              <a:gd name="connsiteX189" fmla="*/ 2356288 w 7055931"/>
              <a:gd name="connsiteY189" fmla="*/ 3963725 h 6056768"/>
              <a:gd name="connsiteX190" fmla="*/ 2306677 w 7055931"/>
              <a:gd name="connsiteY190" fmla="*/ 4020891 h 6056768"/>
              <a:gd name="connsiteX191" fmla="*/ 2153806 w 7055931"/>
              <a:gd name="connsiteY191" fmla="*/ 3951482 h 6056768"/>
              <a:gd name="connsiteX192" fmla="*/ 2091109 w 7055931"/>
              <a:gd name="connsiteY192" fmla="*/ 3857389 h 6056768"/>
              <a:gd name="connsiteX193" fmla="*/ 1985484 w 7055931"/>
              <a:gd name="connsiteY193" fmla="*/ 3714921 h 6056768"/>
              <a:gd name="connsiteX194" fmla="*/ 1851380 w 7055931"/>
              <a:gd name="connsiteY194" fmla="*/ 3673503 h 6056768"/>
              <a:gd name="connsiteX195" fmla="*/ 1732110 w 7055931"/>
              <a:gd name="connsiteY195" fmla="*/ 3629770 h 6056768"/>
              <a:gd name="connsiteX196" fmla="*/ 1587710 w 7055931"/>
              <a:gd name="connsiteY196" fmla="*/ 3580909 h 6056768"/>
              <a:gd name="connsiteX197" fmla="*/ 1457790 w 7055931"/>
              <a:gd name="connsiteY197" fmla="*/ 3486647 h 6056768"/>
              <a:gd name="connsiteX198" fmla="*/ 1358399 w 7055931"/>
              <a:gd name="connsiteY198" fmla="*/ 3419061 h 6056768"/>
              <a:gd name="connsiteX199" fmla="*/ 1231178 w 7055931"/>
              <a:gd name="connsiteY199" fmla="*/ 3315694 h 6056768"/>
              <a:gd name="connsiteX200" fmla="*/ 1131787 w 7055931"/>
              <a:gd name="connsiteY200" fmla="*/ 3244132 h 6056768"/>
              <a:gd name="connsiteX201" fmla="*/ 1068176 w 7055931"/>
              <a:gd name="connsiteY201" fmla="*/ 3200400 h 6056768"/>
              <a:gd name="connsiteX202" fmla="*/ 1012517 w 7055931"/>
              <a:gd name="connsiteY202" fmla="*/ 3152692 h 6056768"/>
              <a:gd name="connsiteX203" fmla="*/ 887702 w 7055931"/>
              <a:gd name="connsiteY203" fmla="*/ 3072899 h 6056768"/>
              <a:gd name="connsiteX204" fmla="*/ 802678 w 7055931"/>
              <a:gd name="connsiteY204" fmla="*/ 3027983 h 6056768"/>
              <a:gd name="connsiteX205" fmla="*/ 754100 w 7055931"/>
              <a:gd name="connsiteY205" fmla="*/ 3124863 h 6056768"/>
              <a:gd name="connsiteX206" fmla="*/ 702416 w 7055931"/>
              <a:gd name="connsiteY206" fmla="*/ 3037398 h 6056768"/>
              <a:gd name="connsiteX207" fmla="*/ 668762 w 7055931"/>
              <a:gd name="connsiteY207" fmla="*/ 2924792 h 6056768"/>
              <a:gd name="connsiteX208" fmla="*/ 464230 w 7055931"/>
              <a:gd name="connsiteY208" fmla="*/ 2793899 h 6056768"/>
              <a:gd name="connsiteX209" fmla="*/ 579764 w 7055931"/>
              <a:gd name="connsiteY209" fmla="*/ 2654944 h 6056768"/>
              <a:gd name="connsiteX210" fmla="*/ 678881 w 7055931"/>
              <a:gd name="connsiteY210" fmla="*/ 2612727 h 6056768"/>
              <a:gd name="connsiteX211" fmla="*/ 571220 w 7055931"/>
              <a:gd name="connsiteY211" fmla="*/ 2528515 h 6056768"/>
              <a:gd name="connsiteX212" fmla="*/ 377645 w 7055931"/>
              <a:gd name="connsiteY212" fmla="*/ 2384831 h 6056768"/>
              <a:gd name="connsiteX213" fmla="*/ 396539 w 7055931"/>
              <a:gd name="connsiteY213" fmla="*/ 2243919 h 6056768"/>
              <a:gd name="connsiteX214" fmla="*/ 340632 w 7055931"/>
              <a:gd name="connsiteY214" fmla="*/ 2122998 h 6056768"/>
              <a:gd name="connsiteX215" fmla="*/ 279707 w 7055931"/>
              <a:gd name="connsiteY215" fmla="*/ 1987464 h 6056768"/>
              <a:gd name="connsiteX216" fmla="*/ 201484 w 7055931"/>
              <a:gd name="connsiteY216" fmla="*/ 1832776 h 6056768"/>
              <a:gd name="connsiteX217" fmla="*/ 120198 w 7055931"/>
              <a:gd name="connsiteY217" fmla="*/ 1653163 h 6056768"/>
              <a:gd name="connsiteX218" fmla="*/ 114970 w 7055931"/>
              <a:gd name="connsiteY218" fmla="*/ 1572510 h 6056768"/>
              <a:gd name="connsiteX219" fmla="*/ 229314 w 7055931"/>
              <a:gd name="connsiteY219" fmla="*/ 1467016 h 6056768"/>
              <a:gd name="connsiteX220" fmla="*/ 343769 w 7055931"/>
              <a:gd name="connsiteY220" fmla="*/ 1361368 h 6056768"/>
              <a:gd name="connsiteX221" fmla="*/ 201484 w 7055931"/>
              <a:gd name="connsiteY221" fmla="*/ 1296063 h 6056768"/>
              <a:gd name="connsiteX222" fmla="*/ 91007 w 7055931"/>
              <a:gd name="connsiteY222" fmla="*/ 1235825 h 6056768"/>
              <a:gd name="connsiteX223" fmla="*/ 165703 w 7055931"/>
              <a:gd name="connsiteY223" fmla="*/ 1081377 h 6056768"/>
              <a:gd name="connsiteX224" fmla="*/ 226143 w 7055931"/>
              <a:gd name="connsiteY224" fmla="*/ 948839 h 6056768"/>
              <a:gd name="connsiteX225" fmla="*/ 189557 w 7055931"/>
              <a:gd name="connsiteY225" fmla="*/ 834887 h 6056768"/>
              <a:gd name="connsiteX226" fmla="*/ 153733 w 7055931"/>
              <a:gd name="connsiteY226" fmla="*/ 710023 h 6056768"/>
              <a:gd name="connsiteX227" fmla="*/ 37697 w 7055931"/>
              <a:gd name="connsiteY227" fmla="*/ 561519 h 6056768"/>
              <a:gd name="connsiteX228" fmla="*/ 22580 w 7055931"/>
              <a:gd name="connsiteY228" fmla="*/ 381663 h 6056768"/>
              <a:gd name="connsiteX229" fmla="*/ 9950 w 7055931"/>
              <a:gd name="connsiteY229" fmla="*/ 188422 h 6056768"/>
              <a:gd name="connsiteX230" fmla="*/ 6677 w 7055931"/>
              <a:gd name="connsiteY230" fmla="*/ 87464 h 6056768"/>
              <a:gd name="connsiteX231" fmla="*/ 10651 w 7055931"/>
              <a:gd name="connsiteY231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63390 w 7055931"/>
              <a:gd name="connsiteY126" fmla="*/ 4749448 h 6056768"/>
              <a:gd name="connsiteX127" fmla="*/ 4924302 w 7055931"/>
              <a:gd name="connsiteY127" fmla="*/ 4788544 h 6056768"/>
              <a:gd name="connsiteX128" fmla="*/ 4817216 w 7055931"/>
              <a:gd name="connsiteY128" fmla="*/ 4735002 h 6056768"/>
              <a:gd name="connsiteX129" fmla="*/ 4669544 w 7055931"/>
              <a:gd name="connsiteY129" fmla="*/ 4679362 h 6056768"/>
              <a:gd name="connsiteX130" fmla="*/ 4451456 w 7055931"/>
              <a:gd name="connsiteY130" fmla="*/ 4615732 h 6056768"/>
              <a:gd name="connsiteX131" fmla="*/ 4229369 w 7055931"/>
              <a:gd name="connsiteY131" fmla="*/ 4577865 h 6056768"/>
              <a:gd name="connsiteX132" fmla="*/ 4198112 w 7055931"/>
              <a:gd name="connsiteY132" fmla="*/ 4677088 h 6056768"/>
              <a:gd name="connsiteX133" fmla="*/ 4251013 w 7055931"/>
              <a:gd name="connsiteY133" fmla="*/ 4756700 h 6056768"/>
              <a:gd name="connsiteX134" fmla="*/ 4300382 w 7055931"/>
              <a:gd name="connsiteY134" fmla="*/ 4870174 h 6056768"/>
              <a:gd name="connsiteX135" fmla="*/ 4328211 w 7055931"/>
              <a:gd name="connsiteY135" fmla="*/ 4961614 h 6056768"/>
              <a:gd name="connsiteX136" fmla="*/ 4375919 w 7055931"/>
              <a:gd name="connsiteY136" fmla="*/ 5053054 h 6056768"/>
              <a:gd name="connsiteX137" fmla="*/ 4411540 w 7055931"/>
              <a:gd name="connsiteY137" fmla="*/ 5147800 h 6056768"/>
              <a:gd name="connsiteX138" fmla="*/ 4351096 w 7055931"/>
              <a:gd name="connsiteY138" fmla="*/ 5234371 h 6056768"/>
              <a:gd name="connsiteX139" fmla="*/ 4200990 w 7055931"/>
              <a:gd name="connsiteY139" fmla="*/ 5303491 h 6056768"/>
              <a:gd name="connsiteX140" fmla="*/ 4103722 w 7055931"/>
              <a:gd name="connsiteY140" fmla="*/ 5383191 h 6056768"/>
              <a:gd name="connsiteX141" fmla="*/ 4189063 w 7055931"/>
              <a:gd name="connsiteY141" fmla="*/ 5478449 h 6056768"/>
              <a:gd name="connsiteX142" fmla="*/ 4256650 w 7055931"/>
              <a:gd name="connsiteY142" fmla="*/ 5550010 h 6056768"/>
              <a:gd name="connsiteX143" fmla="*/ 4324236 w 7055931"/>
              <a:gd name="connsiteY143" fmla="*/ 5621572 h 6056768"/>
              <a:gd name="connsiteX144" fmla="*/ 4373071 w 7055931"/>
              <a:gd name="connsiteY144" fmla="*/ 5692600 h 6056768"/>
              <a:gd name="connsiteX145" fmla="*/ 4465861 w 7055931"/>
              <a:gd name="connsiteY145" fmla="*/ 5763437 h 6056768"/>
              <a:gd name="connsiteX146" fmla="*/ 4427603 w 7055931"/>
              <a:gd name="connsiteY146" fmla="*/ 5876014 h 6056768"/>
              <a:gd name="connsiteX147" fmla="*/ 4375327 w 7055931"/>
              <a:gd name="connsiteY147" fmla="*/ 5989773 h 6056768"/>
              <a:gd name="connsiteX148" fmla="*/ 4260111 w 7055931"/>
              <a:gd name="connsiteY148" fmla="*/ 5957703 h 6056768"/>
              <a:gd name="connsiteX149" fmla="*/ 4085696 w 7055931"/>
              <a:gd name="connsiteY149" fmla="*/ 6015162 h 6056768"/>
              <a:gd name="connsiteX150" fmla="*/ 3948908 w 7055931"/>
              <a:gd name="connsiteY150" fmla="*/ 6056768 h 6056768"/>
              <a:gd name="connsiteX151" fmla="*/ 3835230 w 7055931"/>
              <a:gd name="connsiteY151" fmla="*/ 5951551 h 6056768"/>
              <a:gd name="connsiteX152" fmla="*/ 3723299 w 7055931"/>
              <a:gd name="connsiteY152" fmla="*/ 5839422 h 6056768"/>
              <a:gd name="connsiteX153" fmla="*/ 3616570 w 7055931"/>
              <a:gd name="connsiteY153" fmla="*/ 5665304 h 6056768"/>
              <a:gd name="connsiteX154" fmla="*/ 3517178 w 7055931"/>
              <a:gd name="connsiteY154" fmla="*/ 5486400 h 6056768"/>
              <a:gd name="connsiteX155" fmla="*/ 3459442 w 7055931"/>
              <a:gd name="connsiteY155" fmla="*/ 5402694 h 6056768"/>
              <a:gd name="connsiteX156" fmla="*/ 3450344 w 7055931"/>
              <a:gd name="connsiteY156" fmla="*/ 5311709 h 6056768"/>
              <a:gd name="connsiteX157" fmla="*/ 3409836 w 7055931"/>
              <a:gd name="connsiteY157" fmla="*/ 5267739 h 6056768"/>
              <a:gd name="connsiteX158" fmla="*/ 3370079 w 7055931"/>
              <a:gd name="connsiteY158" fmla="*/ 5224007 h 6056768"/>
              <a:gd name="connsiteX159" fmla="*/ 3322965 w 7055931"/>
              <a:gd name="connsiteY159" fmla="*/ 5143386 h 6056768"/>
              <a:gd name="connsiteX160" fmla="*/ 3248012 w 7055931"/>
              <a:gd name="connsiteY160" fmla="*/ 5093616 h 6056768"/>
              <a:gd name="connsiteX161" fmla="*/ 3218332 w 7055931"/>
              <a:gd name="connsiteY161" fmla="*/ 4965965 h 6056768"/>
              <a:gd name="connsiteX162" fmla="*/ 3277472 w 7055931"/>
              <a:gd name="connsiteY162" fmla="*/ 4861333 h 6056768"/>
              <a:gd name="connsiteX163" fmla="*/ 3195150 w 7055931"/>
              <a:gd name="connsiteY163" fmla="*/ 4738978 h 6056768"/>
              <a:gd name="connsiteX164" fmla="*/ 3095502 w 7055931"/>
              <a:gd name="connsiteY164" fmla="*/ 4652067 h 6056768"/>
              <a:gd name="connsiteX165" fmla="*/ 3086404 w 7055931"/>
              <a:gd name="connsiteY165" fmla="*/ 4488293 h 6056768"/>
              <a:gd name="connsiteX166" fmla="*/ 3135516 w 7055931"/>
              <a:gd name="connsiteY166" fmla="*/ 4397071 h 6056768"/>
              <a:gd name="connsiteX167" fmla="*/ 3186488 w 7055931"/>
              <a:gd name="connsiteY167" fmla="*/ 4297225 h 6056768"/>
              <a:gd name="connsiteX168" fmla="*/ 3095925 w 7055931"/>
              <a:gd name="connsiteY168" fmla="*/ 4271010 h 6056768"/>
              <a:gd name="connsiteX169" fmla="*/ 2995419 w 7055931"/>
              <a:gd name="connsiteY169" fmla="*/ 4297226 h 6056768"/>
              <a:gd name="connsiteX170" fmla="*/ 2901476 w 7055931"/>
              <a:gd name="connsiteY170" fmla="*/ 4206866 h 6056768"/>
              <a:gd name="connsiteX171" fmla="*/ 2840516 w 7055931"/>
              <a:gd name="connsiteY171" fmla="*/ 4138362 h 6056768"/>
              <a:gd name="connsiteX172" fmla="*/ 2886236 w 7055931"/>
              <a:gd name="connsiteY172" fmla="*/ 4001524 h 6056768"/>
              <a:gd name="connsiteX173" fmla="*/ 2894823 w 7055931"/>
              <a:gd name="connsiteY173" fmla="*/ 3890010 h 6056768"/>
              <a:gd name="connsiteX174" fmla="*/ 2895817 w 7055931"/>
              <a:gd name="connsiteY174" fmla="*/ 3806521 h 6056768"/>
              <a:gd name="connsiteX175" fmla="*/ 2865171 w 7055931"/>
              <a:gd name="connsiteY175" fmla="*/ 3745064 h 6056768"/>
              <a:gd name="connsiteX176" fmla="*/ 2868650 w 7055931"/>
              <a:gd name="connsiteY176" fmla="*/ 3562516 h 6056768"/>
              <a:gd name="connsiteX177" fmla="*/ 2854392 w 7055931"/>
              <a:gd name="connsiteY177" fmla="*/ 3414670 h 6056768"/>
              <a:gd name="connsiteX178" fmla="*/ 2873785 w 7055931"/>
              <a:gd name="connsiteY178" fmla="*/ 3315694 h 6056768"/>
              <a:gd name="connsiteX179" fmla="*/ 2920095 w 7055931"/>
              <a:gd name="connsiteY179" fmla="*/ 3207982 h 6056768"/>
              <a:gd name="connsiteX180" fmla="*/ 2860533 w 7055931"/>
              <a:gd name="connsiteY180" fmla="*/ 3223260 h 6056768"/>
              <a:gd name="connsiteX181" fmla="*/ 2738832 w 7055931"/>
              <a:gd name="connsiteY181" fmla="*/ 3266723 h 6056768"/>
              <a:gd name="connsiteX182" fmla="*/ 2677653 w 7055931"/>
              <a:gd name="connsiteY182" fmla="*/ 3295650 h 6056768"/>
              <a:gd name="connsiteX183" fmla="*/ 2581436 w 7055931"/>
              <a:gd name="connsiteY183" fmla="*/ 3332784 h 6056768"/>
              <a:gd name="connsiteX184" fmla="*/ 2582900 w 7055931"/>
              <a:gd name="connsiteY184" fmla="*/ 3423037 h 6056768"/>
              <a:gd name="connsiteX185" fmla="*/ 2589539 w 7055931"/>
              <a:gd name="connsiteY185" fmla="*/ 3582031 h 6056768"/>
              <a:gd name="connsiteX186" fmla="*/ 2531216 w 7055931"/>
              <a:gd name="connsiteY186" fmla="*/ 3713259 h 6056768"/>
              <a:gd name="connsiteX187" fmla="*/ 2472574 w 7055931"/>
              <a:gd name="connsiteY187" fmla="*/ 3824071 h 6056768"/>
              <a:gd name="connsiteX188" fmla="*/ 2403996 w 7055931"/>
              <a:gd name="connsiteY188" fmla="*/ 3884212 h 6056768"/>
              <a:gd name="connsiteX189" fmla="*/ 2356288 w 7055931"/>
              <a:gd name="connsiteY189" fmla="*/ 3963725 h 6056768"/>
              <a:gd name="connsiteX190" fmla="*/ 2306677 w 7055931"/>
              <a:gd name="connsiteY190" fmla="*/ 4020891 h 6056768"/>
              <a:gd name="connsiteX191" fmla="*/ 2153806 w 7055931"/>
              <a:gd name="connsiteY191" fmla="*/ 3951482 h 6056768"/>
              <a:gd name="connsiteX192" fmla="*/ 2091109 w 7055931"/>
              <a:gd name="connsiteY192" fmla="*/ 3857389 h 6056768"/>
              <a:gd name="connsiteX193" fmla="*/ 1985484 w 7055931"/>
              <a:gd name="connsiteY193" fmla="*/ 3714921 h 6056768"/>
              <a:gd name="connsiteX194" fmla="*/ 1851380 w 7055931"/>
              <a:gd name="connsiteY194" fmla="*/ 3673503 h 6056768"/>
              <a:gd name="connsiteX195" fmla="*/ 1732110 w 7055931"/>
              <a:gd name="connsiteY195" fmla="*/ 3629770 h 6056768"/>
              <a:gd name="connsiteX196" fmla="*/ 1587710 w 7055931"/>
              <a:gd name="connsiteY196" fmla="*/ 3580909 h 6056768"/>
              <a:gd name="connsiteX197" fmla="*/ 1457790 w 7055931"/>
              <a:gd name="connsiteY197" fmla="*/ 3486647 h 6056768"/>
              <a:gd name="connsiteX198" fmla="*/ 1358399 w 7055931"/>
              <a:gd name="connsiteY198" fmla="*/ 3419061 h 6056768"/>
              <a:gd name="connsiteX199" fmla="*/ 1231178 w 7055931"/>
              <a:gd name="connsiteY199" fmla="*/ 3315694 h 6056768"/>
              <a:gd name="connsiteX200" fmla="*/ 1131787 w 7055931"/>
              <a:gd name="connsiteY200" fmla="*/ 3244132 h 6056768"/>
              <a:gd name="connsiteX201" fmla="*/ 1068176 w 7055931"/>
              <a:gd name="connsiteY201" fmla="*/ 3200400 h 6056768"/>
              <a:gd name="connsiteX202" fmla="*/ 1012517 w 7055931"/>
              <a:gd name="connsiteY202" fmla="*/ 3152692 h 6056768"/>
              <a:gd name="connsiteX203" fmla="*/ 887702 w 7055931"/>
              <a:gd name="connsiteY203" fmla="*/ 3072899 h 6056768"/>
              <a:gd name="connsiteX204" fmla="*/ 802678 w 7055931"/>
              <a:gd name="connsiteY204" fmla="*/ 3027983 h 6056768"/>
              <a:gd name="connsiteX205" fmla="*/ 754100 w 7055931"/>
              <a:gd name="connsiteY205" fmla="*/ 3124863 h 6056768"/>
              <a:gd name="connsiteX206" fmla="*/ 702416 w 7055931"/>
              <a:gd name="connsiteY206" fmla="*/ 3037398 h 6056768"/>
              <a:gd name="connsiteX207" fmla="*/ 668762 w 7055931"/>
              <a:gd name="connsiteY207" fmla="*/ 2924792 h 6056768"/>
              <a:gd name="connsiteX208" fmla="*/ 464230 w 7055931"/>
              <a:gd name="connsiteY208" fmla="*/ 2793899 h 6056768"/>
              <a:gd name="connsiteX209" fmla="*/ 579764 w 7055931"/>
              <a:gd name="connsiteY209" fmla="*/ 2654944 h 6056768"/>
              <a:gd name="connsiteX210" fmla="*/ 678881 w 7055931"/>
              <a:gd name="connsiteY210" fmla="*/ 2612727 h 6056768"/>
              <a:gd name="connsiteX211" fmla="*/ 571220 w 7055931"/>
              <a:gd name="connsiteY211" fmla="*/ 2528515 h 6056768"/>
              <a:gd name="connsiteX212" fmla="*/ 377645 w 7055931"/>
              <a:gd name="connsiteY212" fmla="*/ 2384831 h 6056768"/>
              <a:gd name="connsiteX213" fmla="*/ 396539 w 7055931"/>
              <a:gd name="connsiteY213" fmla="*/ 2243919 h 6056768"/>
              <a:gd name="connsiteX214" fmla="*/ 340632 w 7055931"/>
              <a:gd name="connsiteY214" fmla="*/ 2122998 h 6056768"/>
              <a:gd name="connsiteX215" fmla="*/ 279707 w 7055931"/>
              <a:gd name="connsiteY215" fmla="*/ 1987464 h 6056768"/>
              <a:gd name="connsiteX216" fmla="*/ 201484 w 7055931"/>
              <a:gd name="connsiteY216" fmla="*/ 1832776 h 6056768"/>
              <a:gd name="connsiteX217" fmla="*/ 120198 w 7055931"/>
              <a:gd name="connsiteY217" fmla="*/ 1653163 h 6056768"/>
              <a:gd name="connsiteX218" fmla="*/ 114970 w 7055931"/>
              <a:gd name="connsiteY218" fmla="*/ 1572510 h 6056768"/>
              <a:gd name="connsiteX219" fmla="*/ 229314 w 7055931"/>
              <a:gd name="connsiteY219" fmla="*/ 1467016 h 6056768"/>
              <a:gd name="connsiteX220" fmla="*/ 343769 w 7055931"/>
              <a:gd name="connsiteY220" fmla="*/ 1361368 h 6056768"/>
              <a:gd name="connsiteX221" fmla="*/ 201484 w 7055931"/>
              <a:gd name="connsiteY221" fmla="*/ 1296063 h 6056768"/>
              <a:gd name="connsiteX222" fmla="*/ 91007 w 7055931"/>
              <a:gd name="connsiteY222" fmla="*/ 1235825 h 6056768"/>
              <a:gd name="connsiteX223" fmla="*/ 165703 w 7055931"/>
              <a:gd name="connsiteY223" fmla="*/ 1081377 h 6056768"/>
              <a:gd name="connsiteX224" fmla="*/ 226143 w 7055931"/>
              <a:gd name="connsiteY224" fmla="*/ 948839 h 6056768"/>
              <a:gd name="connsiteX225" fmla="*/ 189557 w 7055931"/>
              <a:gd name="connsiteY225" fmla="*/ 834887 h 6056768"/>
              <a:gd name="connsiteX226" fmla="*/ 153733 w 7055931"/>
              <a:gd name="connsiteY226" fmla="*/ 710023 h 6056768"/>
              <a:gd name="connsiteX227" fmla="*/ 37697 w 7055931"/>
              <a:gd name="connsiteY227" fmla="*/ 561519 h 6056768"/>
              <a:gd name="connsiteX228" fmla="*/ 22580 w 7055931"/>
              <a:gd name="connsiteY228" fmla="*/ 381663 h 6056768"/>
              <a:gd name="connsiteX229" fmla="*/ 9950 w 7055931"/>
              <a:gd name="connsiteY229" fmla="*/ 188422 h 6056768"/>
              <a:gd name="connsiteX230" fmla="*/ 6677 w 7055931"/>
              <a:gd name="connsiteY230" fmla="*/ 87464 h 6056768"/>
              <a:gd name="connsiteX231" fmla="*/ 10651 w 7055931"/>
              <a:gd name="connsiteY231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63390 w 7055931"/>
              <a:gd name="connsiteY126" fmla="*/ 4749448 h 6056768"/>
              <a:gd name="connsiteX127" fmla="*/ 4924302 w 7055931"/>
              <a:gd name="connsiteY127" fmla="*/ 4788544 h 6056768"/>
              <a:gd name="connsiteX128" fmla="*/ 4817216 w 7055931"/>
              <a:gd name="connsiteY128" fmla="*/ 4735002 h 6056768"/>
              <a:gd name="connsiteX129" fmla="*/ 4669544 w 7055931"/>
              <a:gd name="connsiteY129" fmla="*/ 4679362 h 6056768"/>
              <a:gd name="connsiteX130" fmla="*/ 4451456 w 7055931"/>
              <a:gd name="connsiteY130" fmla="*/ 4615732 h 6056768"/>
              <a:gd name="connsiteX131" fmla="*/ 4225957 w 7055931"/>
              <a:gd name="connsiteY131" fmla="*/ 4591513 h 6056768"/>
              <a:gd name="connsiteX132" fmla="*/ 4198112 w 7055931"/>
              <a:gd name="connsiteY132" fmla="*/ 4677088 h 6056768"/>
              <a:gd name="connsiteX133" fmla="*/ 4251013 w 7055931"/>
              <a:gd name="connsiteY133" fmla="*/ 4756700 h 6056768"/>
              <a:gd name="connsiteX134" fmla="*/ 4300382 w 7055931"/>
              <a:gd name="connsiteY134" fmla="*/ 4870174 h 6056768"/>
              <a:gd name="connsiteX135" fmla="*/ 4328211 w 7055931"/>
              <a:gd name="connsiteY135" fmla="*/ 4961614 h 6056768"/>
              <a:gd name="connsiteX136" fmla="*/ 4375919 w 7055931"/>
              <a:gd name="connsiteY136" fmla="*/ 5053054 h 6056768"/>
              <a:gd name="connsiteX137" fmla="*/ 4411540 w 7055931"/>
              <a:gd name="connsiteY137" fmla="*/ 5147800 h 6056768"/>
              <a:gd name="connsiteX138" fmla="*/ 4351096 w 7055931"/>
              <a:gd name="connsiteY138" fmla="*/ 5234371 h 6056768"/>
              <a:gd name="connsiteX139" fmla="*/ 4200990 w 7055931"/>
              <a:gd name="connsiteY139" fmla="*/ 5303491 h 6056768"/>
              <a:gd name="connsiteX140" fmla="*/ 4103722 w 7055931"/>
              <a:gd name="connsiteY140" fmla="*/ 5383191 h 6056768"/>
              <a:gd name="connsiteX141" fmla="*/ 4189063 w 7055931"/>
              <a:gd name="connsiteY141" fmla="*/ 5478449 h 6056768"/>
              <a:gd name="connsiteX142" fmla="*/ 4256650 w 7055931"/>
              <a:gd name="connsiteY142" fmla="*/ 5550010 h 6056768"/>
              <a:gd name="connsiteX143" fmla="*/ 4324236 w 7055931"/>
              <a:gd name="connsiteY143" fmla="*/ 5621572 h 6056768"/>
              <a:gd name="connsiteX144" fmla="*/ 4373071 w 7055931"/>
              <a:gd name="connsiteY144" fmla="*/ 5692600 h 6056768"/>
              <a:gd name="connsiteX145" fmla="*/ 4465861 w 7055931"/>
              <a:gd name="connsiteY145" fmla="*/ 5763437 h 6056768"/>
              <a:gd name="connsiteX146" fmla="*/ 4427603 w 7055931"/>
              <a:gd name="connsiteY146" fmla="*/ 5876014 h 6056768"/>
              <a:gd name="connsiteX147" fmla="*/ 4375327 w 7055931"/>
              <a:gd name="connsiteY147" fmla="*/ 5989773 h 6056768"/>
              <a:gd name="connsiteX148" fmla="*/ 4260111 w 7055931"/>
              <a:gd name="connsiteY148" fmla="*/ 5957703 h 6056768"/>
              <a:gd name="connsiteX149" fmla="*/ 4085696 w 7055931"/>
              <a:gd name="connsiteY149" fmla="*/ 6015162 h 6056768"/>
              <a:gd name="connsiteX150" fmla="*/ 3948908 w 7055931"/>
              <a:gd name="connsiteY150" fmla="*/ 6056768 h 6056768"/>
              <a:gd name="connsiteX151" fmla="*/ 3835230 w 7055931"/>
              <a:gd name="connsiteY151" fmla="*/ 5951551 h 6056768"/>
              <a:gd name="connsiteX152" fmla="*/ 3723299 w 7055931"/>
              <a:gd name="connsiteY152" fmla="*/ 5839422 h 6056768"/>
              <a:gd name="connsiteX153" fmla="*/ 3616570 w 7055931"/>
              <a:gd name="connsiteY153" fmla="*/ 5665304 h 6056768"/>
              <a:gd name="connsiteX154" fmla="*/ 3517178 w 7055931"/>
              <a:gd name="connsiteY154" fmla="*/ 5486400 h 6056768"/>
              <a:gd name="connsiteX155" fmla="*/ 3459442 w 7055931"/>
              <a:gd name="connsiteY155" fmla="*/ 5402694 h 6056768"/>
              <a:gd name="connsiteX156" fmla="*/ 3450344 w 7055931"/>
              <a:gd name="connsiteY156" fmla="*/ 5311709 h 6056768"/>
              <a:gd name="connsiteX157" fmla="*/ 3409836 w 7055931"/>
              <a:gd name="connsiteY157" fmla="*/ 5267739 h 6056768"/>
              <a:gd name="connsiteX158" fmla="*/ 3370079 w 7055931"/>
              <a:gd name="connsiteY158" fmla="*/ 5224007 h 6056768"/>
              <a:gd name="connsiteX159" fmla="*/ 3322965 w 7055931"/>
              <a:gd name="connsiteY159" fmla="*/ 5143386 h 6056768"/>
              <a:gd name="connsiteX160" fmla="*/ 3248012 w 7055931"/>
              <a:gd name="connsiteY160" fmla="*/ 5093616 h 6056768"/>
              <a:gd name="connsiteX161" fmla="*/ 3218332 w 7055931"/>
              <a:gd name="connsiteY161" fmla="*/ 4965965 h 6056768"/>
              <a:gd name="connsiteX162" fmla="*/ 3277472 w 7055931"/>
              <a:gd name="connsiteY162" fmla="*/ 4861333 h 6056768"/>
              <a:gd name="connsiteX163" fmla="*/ 3195150 w 7055931"/>
              <a:gd name="connsiteY163" fmla="*/ 4738978 h 6056768"/>
              <a:gd name="connsiteX164" fmla="*/ 3095502 w 7055931"/>
              <a:gd name="connsiteY164" fmla="*/ 4652067 h 6056768"/>
              <a:gd name="connsiteX165" fmla="*/ 3086404 w 7055931"/>
              <a:gd name="connsiteY165" fmla="*/ 4488293 h 6056768"/>
              <a:gd name="connsiteX166" fmla="*/ 3135516 w 7055931"/>
              <a:gd name="connsiteY166" fmla="*/ 4397071 h 6056768"/>
              <a:gd name="connsiteX167" fmla="*/ 3186488 w 7055931"/>
              <a:gd name="connsiteY167" fmla="*/ 4297225 h 6056768"/>
              <a:gd name="connsiteX168" fmla="*/ 3095925 w 7055931"/>
              <a:gd name="connsiteY168" fmla="*/ 4271010 h 6056768"/>
              <a:gd name="connsiteX169" fmla="*/ 2995419 w 7055931"/>
              <a:gd name="connsiteY169" fmla="*/ 4297226 h 6056768"/>
              <a:gd name="connsiteX170" fmla="*/ 2901476 w 7055931"/>
              <a:gd name="connsiteY170" fmla="*/ 4206866 h 6056768"/>
              <a:gd name="connsiteX171" fmla="*/ 2840516 w 7055931"/>
              <a:gd name="connsiteY171" fmla="*/ 4138362 h 6056768"/>
              <a:gd name="connsiteX172" fmla="*/ 2886236 w 7055931"/>
              <a:gd name="connsiteY172" fmla="*/ 4001524 h 6056768"/>
              <a:gd name="connsiteX173" fmla="*/ 2894823 w 7055931"/>
              <a:gd name="connsiteY173" fmla="*/ 3890010 h 6056768"/>
              <a:gd name="connsiteX174" fmla="*/ 2895817 w 7055931"/>
              <a:gd name="connsiteY174" fmla="*/ 3806521 h 6056768"/>
              <a:gd name="connsiteX175" fmla="*/ 2865171 w 7055931"/>
              <a:gd name="connsiteY175" fmla="*/ 3745064 h 6056768"/>
              <a:gd name="connsiteX176" fmla="*/ 2868650 w 7055931"/>
              <a:gd name="connsiteY176" fmla="*/ 3562516 h 6056768"/>
              <a:gd name="connsiteX177" fmla="*/ 2854392 w 7055931"/>
              <a:gd name="connsiteY177" fmla="*/ 3414670 h 6056768"/>
              <a:gd name="connsiteX178" fmla="*/ 2873785 w 7055931"/>
              <a:gd name="connsiteY178" fmla="*/ 3315694 h 6056768"/>
              <a:gd name="connsiteX179" fmla="*/ 2920095 w 7055931"/>
              <a:gd name="connsiteY179" fmla="*/ 3207982 h 6056768"/>
              <a:gd name="connsiteX180" fmla="*/ 2860533 w 7055931"/>
              <a:gd name="connsiteY180" fmla="*/ 3223260 h 6056768"/>
              <a:gd name="connsiteX181" fmla="*/ 2738832 w 7055931"/>
              <a:gd name="connsiteY181" fmla="*/ 3266723 h 6056768"/>
              <a:gd name="connsiteX182" fmla="*/ 2677653 w 7055931"/>
              <a:gd name="connsiteY182" fmla="*/ 3295650 h 6056768"/>
              <a:gd name="connsiteX183" fmla="*/ 2581436 w 7055931"/>
              <a:gd name="connsiteY183" fmla="*/ 3332784 h 6056768"/>
              <a:gd name="connsiteX184" fmla="*/ 2582900 w 7055931"/>
              <a:gd name="connsiteY184" fmla="*/ 3423037 h 6056768"/>
              <a:gd name="connsiteX185" fmla="*/ 2589539 w 7055931"/>
              <a:gd name="connsiteY185" fmla="*/ 3582031 h 6056768"/>
              <a:gd name="connsiteX186" fmla="*/ 2531216 w 7055931"/>
              <a:gd name="connsiteY186" fmla="*/ 3713259 h 6056768"/>
              <a:gd name="connsiteX187" fmla="*/ 2472574 w 7055931"/>
              <a:gd name="connsiteY187" fmla="*/ 3824071 h 6056768"/>
              <a:gd name="connsiteX188" fmla="*/ 2403996 w 7055931"/>
              <a:gd name="connsiteY188" fmla="*/ 3884212 h 6056768"/>
              <a:gd name="connsiteX189" fmla="*/ 2356288 w 7055931"/>
              <a:gd name="connsiteY189" fmla="*/ 3963725 h 6056768"/>
              <a:gd name="connsiteX190" fmla="*/ 2306677 w 7055931"/>
              <a:gd name="connsiteY190" fmla="*/ 4020891 h 6056768"/>
              <a:gd name="connsiteX191" fmla="*/ 2153806 w 7055931"/>
              <a:gd name="connsiteY191" fmla="*/ 3951482 h 6056768"/>
              <a:gd name="connsiteX192" fmla="*/ 2091109 w 7055931"/>
              <a:gd name="connsiteY192" fmla="*/ 3857389 h 6056768"/>
              <a:gd name="connsiteX193" fmla="*/ 1985484 w 7055931"/>
              <a:gd name="connsiteY193" fmla="*/ 3714921 h 6056768"/>
              <a:gd name="connsiteX194" fmla="*/ 1851380 w 7055931"/>
              <a:gd name="connsiteY194" fmla="*/ 3673503 h 6056768"/>
              <a:gd name="connsiteX195" fmla="*/ 1732110 w 7055931"/>
              <a:gd name="connsiteY195" fmla="*/ 3629770 h 6056768"/>
              <a:gd name="connsiteX196" fmla="*/ 1587710 w 7055931"/>
              <a:gd name="connsiteY196" fmla="*/ 3580909 h 6056768"/>
              <a:gd name="connsiteX197" fmla="*/ 1457790 w 7055931"/>
              <a:gd name="connsiteY197" fmla="*/ 3486647 h 6056768"/>
              <a:gd name="connsiteX198" fmla="*/ 1358399 w 7055931"/>
              <a:gd name="connsiteY198" fmla="*/ 3419061 h 6056768"/>
              <a:gd name="connsiteX199" fmla="*/ 1231178 w 7055931"/>
              <a:gd name="connsiteY199" fmla="*/ 3315694 h 6056768"/>
              <a:gd name="connsiteX200" fmla="*/ 1131787 w 7055931"/>
              <a:gd name="connsiteY200" fmla="*/ 3244132 h 6056768"/>
              <a:gd name="connsiteX201" fmla="*/ 1068176 w 7055931"/>
              <a:gd name="connsiteY201" fmla="*/ 3200400 h 6056768"/>
              <a:gd name="connsiteX202" fmla="*/ 1012517 w 7055931"/>
              <a:gd name="connsiteY202" fmla="*/ 3152692 h 6056768"/>
              <a:gd name="connsiteX203" fmla="*/ 887702 w 7055931"/>
              <a:gd name="connsiteY203" fmla="*/ 3072899 h 6056768"/>
              <a:gd name="connsiteX204" fmla="*/ 802678 w 7055931"/>
              <a:gd name="connsiteY204" fmla="*/ 3027983 h 6056768"/>
              <a:gd name="connsiteX205" fmla="*/ 754100 w 7055931"/>
              <a:gd name="connsiteY205" fmla="*/ 3124863 h 6056768"/>
              <a:gd name="connsiteX206" fmla="*/ 702416 w 7055931"/>
              <a:gd name="connsiteY206" fmla="*/ 3037398 h 6056768"/>
              <a:gd name="connsiteX207" fmla="*/ 668762 w 7055931"/>
              <a:gd name="connsiteY207" fmla="*/ 2924792 h 6056768"/>
              <a:gd name="connsiteX208" fmla="*/ 464230 w 7055931"/>
              <a:gd name="connsiteY208" fmla="*/ 2793899 h 6056768"/>
              <a:gd name="connsiteX209" fmla="*/ 579764 w 7055931"/>
              <a:gd name="connsiteY209" fmla="*/ 2654944 h 6056768"/>
              <a:gd name="connsiteX210" fmla="*/ 678881 w 7055931"/>
              <a:gd name="connsiteY210" fmla="*/ 2612727 h 6056768"/>
              <a:gd name="connsiteX211" fmla="*/ 571220 w 7055931"/>
              <a:gd name="connsiteY211" fmla="*/ 2528515 h 6056768"/>
              <a:gd name="connsiteX212" fmla="*/ 377645 w 7055931"/>
              <a:gd name="connsiteY212" fmla="*/ 2384831 h 6056768"/>
              <a:gd name="connsiteX213" fmla="*/ 396539 w 7055931"/>
              <a:gd name="connsiteY213" fmla="*/ 2243919 h 6056768"/>
              <a:gd name="connsiteX214" fmla="*/ 340632 w 7055931"/>
              <a:gd name="connsiteY214" fmla="*/ 2122998 h 6056768"/>
              <a:gd name="connsiteX215" fmla="*/ 279707 w 7055931"/>
              <a:gd name="connsiteY215" fmla="*/ 1987464 h 6056768"/>
              <a:gd name="connsiteX216" fmla="*/ 201484 w 7055931"/>
              <a:gd name="connsiteY216" fmla="*/ 1832776 h 6056768"/>
              <a:gd name="connsiteX217" fmla="*/ 120198 w 7055931"/>
              <a:gd name="connsiteY217" fmla="*/ 1653163 h 6056768"/>
              <a:gd name="connsiteX218" fmla="*/ 114970 w 7055931"/>
              <a:gd name="connsiteY218" fmla="*/ 1572510 h 6056768"/>
              <a:gd name="connsiteX219" fmla="*/ 229314 w 7055931"/>
              <a:gd name="connsiteY219" fmla="*/ 1467016 h 6056768"/>
              <a:gd name="connsiteX220" fmla="*/ 343769 w 7055931"/>
              <a:gd name="connsiteY220" fmla="*/ 1361368 h 6056768"/>
              <a:gd name="connsiteX221" fmla="*/ 201484 w 7055931"/>
              <a:gd name="connsiteY221" fmla="*/ 1296063 h 6056768"/>
              <a:gd name="connsiteX222" fmla="*/ 91007 w 7055931"/>
              <a:gd name="connsiteY222" fmla="*/ 1235825 h 6056768"/>
              <a:gd name="connsiteX223" fmla="*/ 165703 w 7055931"/>
              <a:gd name="connsiteY223" fmla="*/ 1081377 h 6056768"/>
              <a:gd name="connsiteX224" fmla="*/ 226143 w 7055931"/>
              <a:gd name="connsiteY224" fmla="*/ 948839 h 6056768"/>
              <a:gd name="connsiteX225" fmla="*/ 189557 w 7055931"/>
              <a:gd name="connsiteY225" fmla="*/ 834887 h 6056768"/>
              <a:gd name="connsiteX226" fmla="*/ 153733 w 7055931"/>
              <a:gd name="connsiteY226" fmla="*/ 710023 h 6056768"/>
              <a:gd name="connsiteX227" fmla="*/ 37697 w 7055931"/>
              <a:gd name="connsiteY227" fmla="*/ 561519 h 6056768"/>
              <a:gd name="connsiteX228" fmla="*/ 22580 w 7055931"/>
              <a:gd name="connsiteY228" fmla="*/ 381663 h 6056768"/>
              <a:gd name="connsiteX229" fmla="*/ 9950 w 7055931"/>
              <a:gd name="connsiteY229" fmla="*/ 188422 h 6056768"/>
              <a:gd name="connsiteX230" fmla="*/ 6677 w 7055931"/>
              <a:gd name="connsiteY230" fmla="*/ 87464 h 6056768"/>
              <a:gd name="connsiteX231" fmla="*/ 10651 w 7055931"/>
              <a:gd name="connsiteY231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63390 w 7055931"/>
              <a:gd name="connsiteY126" fmla="*/ 4749448 h 6056768"/>
              <a:gd name="connsiteX127" fmla="*/ 5001639 w 7055931"/>
              <a:gd name="connsiteY127" fmla="*/ 4765798 h 6056768"/>
              <a:gd name="connsiteX128" fmla="*/ 4924302 w 7055931"/>
              <a:gd name="connsiteY128" fmla="*/ 4788544 h 6056768"/>
              <a:gd name="connsiteX129" fmla="*/ 4817216 w 7055931"/>
              <a:gd name="connsiteY129" fmla="*/ 4735002 h 6056768"/>
              <a:gd name="connsiteX130" fmla="*/ 4669544 w 7055931"/>
              <a:gd name="connsiteY130" fmla="*/ 4679362 h 6056768"/>
              <a:gd name="connsiteX131" fmla="*/ 4451456 w 7055931"/>
              <a:gd name="connsiteY131" fmla="*/ 4615732 h 6056768"/>
              <a:gd name="connsiteX132" fmla="*/ 4225957 w 7055931"/>
              <a:gd name="connsiteY132" fmla="*/ 4591513 h 6056768"/>
              <a:gd name="connsiteX133" fmla="*/ 4198112 w 7055931"/>
              <a:gd name="connsiteY133" fmla="*/ 4677088 h 6056768"/>
              <a:gd name="connsiteX134" fmla="*/ 4251013 w 7055931"/>
              <a:gd name="connsiteY134" fmla="*/ 4756700 h 6056768"/>
              <a:gd name="connsiteX135" fmla="*/ 4300382 w 7055931"/>
              <a:gd name="connsiteY135" fmla="*/ 4870174 h 6056768"/>
              <a:gd name="connsiteX136" fmla="*/ 4328211 w 7055931"/>
              <a:gd name="connsiteY136" fmla="*/ 4961614 h 6056768"/>
              <a:gd name="connsiteX137" fmla="*/ 4375919 w 7055931"/>
              <a:gd name="connsiteY137" fmla="*/ 5053054 h 6056768"/>
              <a:gd name="connsiteX138" fmla="*/ 4411540 w 7055931"/>
              <a:gd name="connsiteY138" fmla="*/ 5147800 h 6056768"/>
              <a:gd name="connsiteX139" fmla="*/ 4351096 w 7055931"/>
              <a:gd name="connsiteY139" fmla="*/ 5234371 h 6056768"/>
              <a:gd name="connsiteX140" fmla="*/ 4200990 w 7055931"/>
              <a:gd name="connsiteY140" fmla="*/ 5303491 h 6056768"/>
              <a:gd name="connsiteX141" fmla="*/ 4103722 w 7055931"/>
              <a:gd name="connsiteY141" fmla="*/ 5383191 h 6056768"/>
              <a:gd name="connsiteX142" fmla="*/ 4189063 w 7055931"/>
              <a:gd name="connsiteY142" fmla="*/ 5478449 h 6056768"/>
              <a:gd name="connsiteX143" fmla="*/ 4256650 w 7055931"/>
              <a:gd name="connsiteY143" fmla="*/ 5550010 h 6056768"/>
              <a:gd name="connsiteX144" fmla="*/ 4324236 w 7055931"/>
              <a:gd name="connsiteY144" fmla="*/ 5621572 h 6056768"/>
              <a:gd name="connsiteX145" fmla="*/ 4373071 w 7055931"/>
              <a:gd name="connsiteY145" fmla="*/ 5692600 h 6056768"/>
              <a:gd name="connsiteX146" fmla="*/ 4465861 w 7055931"/>
              <a:gd name="connsiteY146" fmla="*/ 5763437 h 6056768"/>
              <a:gd name="connsiteX147" fmla="*/ 4427603 w 7055931"/>
              <a:gd name="connsiteY147" fmla="*/ 5876014 h 6056768"/>
              <a:gd name="connsiteX148" fmla="*/ 4375327 w 7055931"/>
              <a:gd name="connsiteY148" fmla="*/ 5989773 h 6056768"/>
              <a:gd name="connsiteX149" fmla="*/ 4260111 w 7055931"/>
              <a:gd name="connsiteY149" fmla="*/ 5957703 h 6056768"/>
              <a:gd name="connsiteX150" fmla="*/ 4085696 w 7055931"/>
              <a:gd name="connsiteY150" fmla="*/ 6015162 h 6056768"/>
              <a:gd name="connsiteX151" fmla="*/ 3948908 w 7055931"/>
              <a:gd name="connsiteY151" fmla="*/ 6056768 h 6056768"/>
              <a:gd name="connsiteX152" fmla="*/ 3835230 w 7055931"/>
              <a:gd name="connsiteY152" fmla="*/ 5951551 h 6056768"/>
              <a:gd name="connsiteX153" fmla="*/ 3723299 w 7055931"/>
              <a:gd name="connsiteY153" fmla="*/ 5839422 h 6056768"/>
              <a:gd name="connsiteX154" fmla="*/ 3616570 w 7055931"/>
              <a:gd name="connsiteY154" fmla="*/ 5665304 h 6056768"/>
              <a:gd name="connsiteX155" fmla="*/ 3517178 w 7055931"/>
              <a:gd name="connsiteY155" fmla="*/ 5486400 h 6056768"/>
              <a:gd name="connsiteX156" fmla="*/ 3459442 w 7055931"/>
              <a:gd name="connsiteY156" fmla="*/ 5402694 h 6056768"/>
              <a:gd name="connsiteX157" fmla="*/ 3450344 w 7055931"/>
              <a:gd name="connsiteY157" fmla="*/ 5311709 h 6056768"/>
              <a:gd name="connsiteX158" fmla="*/ 3409836 w 7055931"/>
              <a:gd name="connsiteY158" fmla="*/ 5267739 h 6056768"/>
              <a:gd name="connsiteX159" fmla="*/ 3370079 w 7055931"/>
              <a:gd name="connsiteY159" fmla="*/ 5224007 h 6056768"/>
              <a:gd name="connsiteX160" fmla="*/ 3322965 w 7055931"/>
              <a:gd name="connsiteY160" fmla="*/ 5143386 h 6056768"/>
              <a:gd name="connsiteX161" fmla="*/ 3248012 w 7055931"/>
              <a:gd name="connsiteY161" fmla="*/ 5093616 h 6056768"/>
              <a:gd name="connsiteX162" fmla="*/ 3218332 w 7055931"/>
              <a:gd name="connsiteY162" fmla="*/ 4965965 h 6056768"/>
              <a:gd name="connsiteX163" fmla="*/ 3277472 w 7055931"/>
              <a:gd name="connsiteY163" fmla="*/ 4861333 h 6056768"/>
              <a:gd name="connsiteX164" fmla="*/ 3195150 w 7055931"/>
              <a:gd name="connsiteY164" fmla="*/ 4738978 h 6056768"/>
              <a:gd name="connsiteX165" fmla="*/ 3095502 w 7055931"/>
              <a:gd name="connsiteY165" fmla="*/ 4652067 h 6056768"/>
              <a:gd name="connsiteX166" fmla="*/ 3086404 w 7055931"/>
              <a:gd name="connsiteY166" fmla="*/ 4488293 h 6056768"/>
              <a:gd name="connsiteX167" fmla="*/ 3135516 w 7055931"/>
              <a:gd name="connsiteY167" fmla="*/ 4397071 h 6056768"/>
              <a:gd name="connsiteX168" fmla="*/ 3186488 w 7055931"/>
              <a:gd name="connsiteY168" fmla="*/ 4297225 h 6056768"/>
              <a:gd name="connsiteX169" fmla="*/ 3095925 w 7055931"/>
              <a:gd name="connsiteY169" fmla="*/ 4271010 h 6056768"/>
              <a:gd name="connsiteX170" fmla="*/ 2995419 w 7055931"/>
              <a:gd name="connsiteY170" fmla="*/ 4297226 h 6056768"/>
              <a:gd name="connsiteX171" fmla="*/ 2901476 w 7055931"/>
              <a:gd name="connsiteY171" fmla="*/ 4206866 h 6056768"/>
              <a:gd name="connsiteX172" fmla="*/ 2840516 w 7055931"/>
              <a:gd name="connsiteY172" fmla="*/ 4138362 h 6056768"/>
              <a:gd name="connsiteX173" fmla="*/ 2886236 w 7055931"/>
              <a:gd name="connsiteY173" fmla="*/ 4001524 h 6056768"/>
              <a:gd name="connsiteX174" fmla="*/ 2894823 w 7055931"/>
              <a:gd name="connsiteY174" fmla="*/ 3890010 h 6056768"/>
              <a:gd name="connsiteX175" fmla="*/ 2895817 w 7055931"/>
              <a:gd name="connsiteY175" fmla="*/ 3806521 h 6056768"/>
              <a:gd name="connsiteX176" fmla="*/ 2865171 w 7055931"/>
              <a:gd name="connsiteY176" fmla="*/ 3745064 h 6056768"/>
              <a:gd name="connsiteX177" fmla="*/ 2868650 w 7055931"/>
              <a:gd name="connsiteY177" fmla="*/ 3562516 h 6056768"/>
              <a:gd name="connsiteX178" fmla="*/ 2854392 w 7055931"/>
              <a:gd name="connsiteY178" fmla="*/ 3414670 h 6056768"/>
              <a:gd name="connsiteX179" fmla="*/ 2873785 w 7055931"/>
              <a:gd name="connsiteY179" fmla="*/ 3315694 h 6056768"/>
              <a:gd name="connsiteX180" fmla="*/ 2920095 w 7055931"/>
              <a:gd name="connsiteY180" fmla="*/ 3207982 h 6056768"/>
              <a:gd name="connsiteX181" fmla="*/ 2860533 w 7055931"/>
              <a:gd name="connsiteY181" fmla="*/ 3223260 h 6056768"/>
              <a:gd name="connsiteX182" fmla="*/ 2738832 w 7055931"/>
              <a:gd name="connsiteY182" fmla="*/ 3266723 h 6056768"/>
              <a:gd name="connsiteX183" fmla="*/ 2677653 w 7055931"/>
              <a:gd name="connsiteY183" fmla="*/ 3295650 h 6056768"/>
              <a:gd name="connsiteX184" fmla="*/ 2581436 w 7055931"/>
              <a:gd name="connsiteY184" fmla="*/ 3332784 h 6056768"/>
              <a:gd name="connsiteX185" fmla="*/ 2582900 w 7055931"/>
              <a:gd name="connsiteY185" fmla="*/ 3423037 h 6056768"/>
              <a:gd name="connsiteX186" fmla="*/ 2589539 w 7055931"/>
              <a:gd name="connsiteY186" fmla="*/ 3582031 h 6056768"/>
              <a:gd name="connsiteX187" fmla="*/ 2531216 w 7055931"/>
              <a:gd name="connsiteY187" fmla="*/ 3713259 h 6056768"/>
              <a:gd name="connsiteX188" fmla="*/ 2472574 w 7055931"/>
              <a:gd name="connsiteY188" fmla="*/ 3824071 h 6056768"/>
              <a:gd name="connsiteX189" fmla="*/ 2403996 w 7055931"/>
              <a:gd name="connsiteY189" fmla="*/ 3884212 h 6056768"/>
              <a:gd name="connsiteX190" fmla="*/ 2356288 w 7055931"/>
              <a:gd name="connsiteY190" fmla="*/ 3963725 h 6056768"/>
              <a:gd name="connsiteX191" fmla="*/ 2306677 w 7055931"/>
              <a:gd name="connsiteY191" fmla="*/ 4020891 h 6056768"/>
              <a:gd name="connsiteX192" fmla="*/ 2153806 w 7055931"/>
              <a:gd name="connsiteY192" fmla="*/ 3951482 h 6056768"/>
              <a:gd name="connsiteX193" fmla="*/ 2091109 w 7055931"/>
              <a:gd name="connsiteY193" fmla="*/ 3857389 h 6056768"/>
              <a:gd name="connsiteX194" fmla="*/ 1985484 w 7055931"/>
              <a:gd name="connsiteY194" fmla="*/ 3714921 h 6056768"/>
              <a:gd name="connsiteX195" fmla="*/ 1851380 w 7055931"/>
              <a:gd name="connsiteY195" fmla="*/ 3673503 h 6056768"/>
              <a:gd name="connsiteX196" fmla="*/ 1732110 w 7055931"/>
              <a:gd name="connsiteY196" fmla="*/ 3629770 h 6056768"/>
              <a:gd name="connsiteX197" fmla="*/ 1587710 w 7055931"/>
              <a:gd name="connsiteY197" fmla="*/ 3580909 h 6056768"/>
              <a:gd name="connsiteX198" fmla="*/ 1457790 w 7055931"/>
              <a:gd name="connsiteY198" fmla="*/ 3486647 h 6056768"/>
              <a:gd name="connsiteX199" fmla="*/ 1358399 w 7055931"/>
              <a:gd name="connsiteY199" fmla="*/ 3419061 h 6056768"/>
              <a:gd name="connsiteX200" fmla="*/ 1231178 w 7055931"/>
              <a:gd name="connsiteY200" fmla="*/ 3315694 h 6056768"/>
              <a:gd name="connsiteX201" fmla="*/ 1131787 w 7055931"/>
              <a:gd name="connsiteY201" fmla="*/ 3244132 h 6056768"/>
              <a:gd name="connsiteX202" fmla="*/ 1068176 w 7055931"/>
              <a:gd name="connsiteY202" fmla="*/ 3200400 h 6056768"/>
              <a:gd name="connsiteX203" fmla="*/ 1012517 w 7055931"/>
              <a:gd name="connsiteY203" fmla="*/ 3152692 h 6056768"/>
              <a:gd name="connsiteX204" fmla="*/ 887702 w 7055931"/>
              <a:gd name="connsiteY204" fmla="*/ 3072899 h 6056768"/>
              <a:gd name="connsiteX205" fmla="*/ 802678 w 7055931"/>
              <a:gd name="connsiteY205" fmla="*/ 3027983 h 6056768"/>
              <a:gd name="connsiteX206" fmla="*/ 754100 w 7055931"/>
              <a:gd name="connsiteY206" fmla="*/ 3124863 h 6056768"/>
              <a:gd name="connsiteX207" fmla="*/ 702416 w 7055931"/>
              <a:gd name="connsiteY207" fmla="*/ 3037398 h 6056768"/>
              <a:gd name="connsiteX208" fmla="*/ 668762 w 7055931"/>
              <a:gd name="connsiteY208" fmla="*/ 2924792 h 6056768"/>
              <a:gd name="connsiteX209" fmla="*/ 464230 w 7055931"/>
              <a:gd name="connsiteY209" fmla="*/ 2793899 h 6056768"/>
              <a:gd name="connsiteX210" fmla="*/ 579764 w 7055931"/>
              <a:gd name="connsiteY210" fmla="*/ 2654944 h 6056768"/>
              <a:gd name="connsiteX211" fmla="*/ 678881 w 7055931"/>
              <a:gd name="connsiteY211" fmla="*/ 2612727 h 6056768"/>
              <a:gd name="connsiteX212" fmla="*/ 571220 w 7055931"/>
              <a:gd name="connsiteY212" fmla="*/ 2528515 h 6056768"/>
              <a:gd name="connsiteX213" fmla="*/ 377645 w 7055931"/>
              <a:gd name="connsiteY213" fmla="*/ 2384831 h 6056768"/>
              <a:gd name="connsiteX214" fmla="*/ 396539 w 7055931"/>
              <a:gd name="connsiteY214" fmla="*/ 2243919 h 6056768"/>
              <a:gd name="connsiteX215" fmla="*/ 340632 w 7055931"/>
              <a:gd name="connsiteY215" fmla="*/ 2122998 h 6056768"/>
              <a:gd name="connsiteX216" fmla="*/ 279707 w 7055931"/>
              <a:gd name="connsiteY216" fmla="*/ 1987464 h 6056768"/>
              <a:gd name="connsiteX217" fmla="*/ 201484 w 7055931"/>
              <a:gd name="connsiteY217" fmla="*/ 1832776 h 6056768"/>
              <a:gd name="connsiteX218" fmla="*/ 120198 w 7055931"/>
              <a:gd name="connsiteY218" fmla="*/ 1653163 h 6056768"/>
              <a:gd name="connsiteX219" fmla="*/ 114970 w 7055931"/>
              <a:gd name="connsiteY219" fmla="*/ 1572510 h 6056768"/>
              <a:gd name="connsiteX220" fmla="*/ 229314 w 7055931"/>
              <a:gd name="connsiteY220" fmla="*/ 1467016 h 6056768"/>
              <a:gd name="connsiteX221" fmla="*/ 343769 w 7055931"/>
              <a:gd name="connsiteY221" fmla="*/ 1361368 h 6056768"/>
              <a:gd name="connsiteX222" fmla="*/ 201484 w 7055931"/>
              <a:gd name="connsiteY222" fmla="*/ 1296063 h 6056768"/>
              <a:gd name="connsiteX223" fmla="*/ 91007 w 7055931"/>
              <a:gd name="connsiteY223" fmla="*/ 1235825 h 6056768"/>
              <a:gd name="connsiteX224" fmla="*/ 165703 w 7055931"/>
              <a:gd name="connsiteY224" fmla="*/ 1081377 h 6056768"/>
              <a:gd name="connsiteX225" fmla="*/ 226143 w 7055931"/>
              <a:gd name="connsiteY225" fmla="*/ 948839 h 6056768"/>
              <a:gd name="connsiteX226" fmla="*/ 189557 w 7055931"/>
              <a:gd name="connsiteY226" fmla="*/ 834887 h 6056768"/>
              <a:gd name="connsiteX227" fmla="*/ 153733 w 7055931"/>
              <a:gd name="connsiteY227" fmla="*/ 710023 h 6056768"/>
              <a:gd name="connsiteX228" fmla="*/ 37697 w 7055931"/>
              <a:gd name="connsiteY228" fmla="*/ 561519 h 6056768"/>
              <a:gd name="connsiteX229" fmla="*/ 22580 w 7055931"/>
              <a:gd name="connsiteY229" fmla="*/ 381663 h 6056768"/>
              <a:gd name="connsiteX230" fmla="*/ 9950 w 7055931"/>
              <a:gd name="connsiteY230" fmla="*/ 188422 h 6056768"/>
              <a:gd name="connsiteX231" fmla="*/ 6677 w 7055931"/>
              <a:gd name="connsiteY231" fmla="*/ 87464 h 6056768"/>
              <a:gd name="connsiteX232" fmla="*/ 10651 w 7055931"/>
              <a:gd name="connsiteY232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90686 w 7055931"/>
              <a:gd name="connsiteY126" fmla="*/ 4756271 h 6056768"/>
              <a:gd name="connsiteX127" fmla="*/ 5001639 w 7055931"/>
              <a:gd name="connsiteY127" fmla="*/ 4765798 h 6056768"/>
              <a:gd name="connsiteX128" fmla="*/ 4924302 w 7055931"/>
              <a:gd name="connsiteY128" fmla="*/ 4788544 h 6056768"/>
              <a:gd name="connsiteX129" fmla="*/ 4817216 w 7055931"/>
              <a:gd name="connsiteY129" fmla="*/ 4735002 h 6056768"/>
              <a:gd name="connsiteX130" fmla="*/ 4669544 w 7055931"/>
              <a:gd name="connsiteY130" fmla="*/ 4679362 h 6056768"/>
              <a:gd name="connsiteX131" fmla="*/ 4451456 w 7055931"/>
              <a:gd name="connsiteY131" fmla="*/ 4615732 h 6056768"/>
              <a:gd name="connsiteX132" fmla="*/ 4225957 w 7055931"/>
              <a:gd name="connsiteY132" fmla="*/ 4591513 h 6056768"/>
              <a:gd name="connsiteX133" fmla="*/ 4198112 w 7055931"/>
              <a:gd name="connsiteY133" fmla="*/ 4677088 h 6056768"/>
              <a:gd name="connsiteX134" fmla="*/ 4251013 w 7055931"/>
              <a:gd name="connsiteY134" fmla="*/ 4756700 h 6056768"/>
              <a:gd name="connsiteX135" fmla="*/ 4300382 w 7055931"/>
              <a:gd name="connsiteY135" fmla="*/ 4870174 h 6056768"/>
              <a:gd name="connsiteX136" fmla="*/ 4328211 w 7055931"/>
              <a:gd name="connsiteY136" fmla="*/ 4961614 h 6056768"/>
              <a:gd name="connsiteX137" fmla="*/ 4375919 w 7055931"/>
              <a:gd name="connsiteY137" fmla="*/ 5053054 h 6056768"/>
              <a:gd name="connsiteX138" fmla="*/ 4411540 w 7055931"/>
              <a:gd name="connsiteY138" fmla="*/ 5147800 h 6056768"/>
              <a:gd name="connsiteX139" fmla="*/ 4351096 w 7055931"/>
              <a:gd name="connsiteY139" fmla="*/ 5234371 h 6056768"/>
              <a:gd name="connsiteX140" fmla="*/ 4200990 w 7055931"/>
              <a:gd name="connsiteY140" fmla="*/ 5303491 h 6056768"/>
              <a:gd name="connsiteX141" fmla="*/ 4103722 w 7055931"/>
              <a:gd name="connsiteY141" fmla="*/ 5383191 h 6056768"/>
              <a:gd name="connsiteX142" fmla="*/ 4189063 w 7055931"/>
              <a:gd name="connsiteY142" fmla="*/ 5478449 h 6056768"/>
              <a:gd name="connsiteX143" fmla="*/ 4256650 w 7055931"/>
              <a:gd name="connsiteY143" fmla="*/ 5550010 h 6056768"/>
              <a:gd name="connsiteX144" fmla="*/ 4324236 w 7055931"/>
              <a:gd name="connsiteY144" fmla="*/ 5621572 h 6056768"/>
              <a:gd name="connsiteX145" fmla="*/ 4373071 w 7055931"/>
              <a:gd name="connsiteY145" fmla="*/ 5692600 h 6056768"/>
              <a:gd name="connsiteX146" fmla="*/ 4465861 w 7055931"/>
              <a:gd name="connsiteY146" fmla="*/ 5763437 h 6056768"/>
              <a:gd name="connsiteX147" fmla="*/ 4427603 w 7055931"/>
              <a:gd name="connsiteY147" fmla="*/ 5876014 h 6056768"/>
              <a:gd name="connsiteX148" fmla="*/ 4375327 w 7055931"/>
              <a:gd name="connsiteY148" fmla="*/ 5989773 h 6056768"/>
              <a:gd name="connsiteX149" fmla="*/ 4260111 w 7055931"/>
              <a:gd name="connsiteY149" fmla="*/ 5957703 h 6056768"/>
              <a:gd name="connsiteX150" fmla="*/ 4085696 w 7055931"/>
              <a:gd name="connsiteY150" fmla="*/ 6015162 h 6056768"/>
              <a:gd name="connsiteX151" fmla="*/ 3948908 w 7055931"/>
              <a:gd name="connsiteY151" fmla="*/ 6056768 h 6056768"/>
              <a:gd name="connsiteX152" fmla="*/ 3835230 w 7055931"/>
              <a:gd name="connsiteY152" fmla="*/ 5951551 h 6056768"/>
              <a:gd name="connsiteX153" fmla="*/ 3723299 w 7055931"/>
              <a:gd name="connsiteY153" fmla="*/ 5839422 h 6056768"/>
              <a:gd name="connsiteX154" fmla="*/ 3616570 w 7055931"/>
              <a:gd name="connsiteY154" fmla="*/ 5665304 h 6056768"/>
              <a:gd name="connsiteX155" fmla="*/ 3517178 w 7055931"/>
              <a:gd name="connsiteY155" fmla="*/ 5486400 h 6056768"/>
              <a:gd name="connsiteX156" fmla="*/ 3459442 w 7055931"/>
              <a:gd name="connsiteY156" fmla="*/ 5402694 h 6056768"/>
              <a:gd name="connsiteX157" fmla="*/ 3450344 w 7055931"/>
              <a:gd name="connsiteY157" fmla="*/ 5311709 h 6056768"/>
              <a:gd name="connsiteX158" fmla="*/ 3409836 w 7055931"/>
              <a:gd name="connsiteY158" fmla="*/ 5267739 h 6056768"/>
              <a:gd name="connsiteX159" fmla="*/ 3370079 w 7055931"/>
              <a:gd name="connsiteY159" fmla="*/ 5224007 h 6056768"/>
              <a:gd name="connsiteX160" fmla="*/ 3322965 w 7055931"/>
              <a:gd name="connsiteY160" fmla="*/ 5143386 h 6056768"/>
              <a:gd name="connsiteX161" fmla="*/ 3248012 w 7055931"/>
              <a:gd name="connsiteY161" fmla="*/ 5093616 h 6056768"/>
              <a:gd name="connsiteX162" fmla="*/ 3218332 w 7055931"/>
              <a:gd name="connsiteY162" fmla="*/ 4965965 h 6056768"/>
              <a:gd name="connsiteX163" fmla="*/ 3277472 w 7055931"/>
              <a:gd name="connsiteY163" fmla="*/ 4861333 h 6056768"/>
              <a:gd name="connsiteX164" fmla="*/ 3195150 w 7055931"/>
              <a:gd name="connsiteY164" fmla="*/ 4738978 h 6056768"/>
              <a:gd name="connsiteX165" fmla="*/ 3095502 w 7055931"/>
              <a:gd name="connsiteY165" fmla="*/ 4652067 h 6056768"/>
              <a:gd name="connsiteX166" fmla="*/ 3086404 w 7055931"/>
              <a:gd name="connsiteY166" fmla="*/ 4488293 h 6056768"/>
              <a:gd name="connsiteX167" fmla="*/ 3135516 w 7055931"/>
              <a:gd name="connsiteY167" fmla="*/ 4397071 h 6056768"/>
              <a:gd name="connsiteX168" fmla="*/ 3186488 w 7055931"/>
              <a:gd name="connsiteY168" fmla="*/ 4297225 h 6056768"/>
              <a:gd name="connsiteX169" fmla="*/ 3095925 w 7055931"/>
              <a:gd name="connsiteY169" fmla="*/ 4271010 h 6056768"/>
              <a:gd name="connsiteX170" fmla="*/ 2995419 w 7055931"/>
              <a:gd name="connsiteY170" fmla="*/ 4297226 h 6056768"/>
              <a:gd name="connsiteX171" fmla="*/ 2901476 w 7055931"/>
              <a:gd name="connsiteY171" fmla="*/ 4206866 h 6056768"/>
              <a:gd name="connsiteX172" fmla="*/ 2840516 w 7055931"/>
              <a:gd name="connsiteY172" fmla="*/ 4138362 h 6056768"/>
              <a:gd name="connsiteX173" fmla="*/ 2886236 w 7055931"/>
              <a:gd name="connsiteY173" fmla="*/ 4001524 h 6056768"/>
              <a:gd name="connsiteX174" fmla="*/ 2894823 w 7055931"/>
              <a:gd name="connsiteY174" fmla="*/ 3890010 h 6056768"/>
              <a:gd name="connsiteX175" fmla="*/ 2895817 w 7055931"/>
              <a:gd name="connsiteY175" fmla="*/ 3806521 h 6056768"/>
              <a:gd name="connsiteX176" fmla="*/ 2865171 w 7055931"/>
              <a:gd name="connsiteY176" fmla="*/ 3745064 h 6056768"/>
              <a:gd name="connsiteX177" fmla="*/ 2868650 w 7055931"/>
              <a:gd name="connsiteY177" fmla="*/ 3562516 h 6056768"/>
              <a:gd name="connsiteX178" fmla="*/ 2854392 w 7055931"/>
              <a:gd name="connsiteY178" fmla="*/ 3414670 h 6056768"/>
              <a:gd name="connsiteX179" fmla="*/ 2873785 w 7055931"/>
              <a:gd name="connsiteY179" fmla="*/ 3315694 h 6056768"/>
              <a:gd name="connsiteX180" fmla="*/ 2920095 w 7055931"/>
              <a:gd name="connsiteY180" fmla="*/ 3207982 h 6056768"/>
              <a:gd name="connsiteX181" fmla="*/ 2860533 w 7055931"/>
              <a:gd name="connsiteY181" fmla="*/ 3223260 h 6056768"/>
              <a:gd name="connsiteX182" fmla="*/ 2738832 w 7055931"/>
              <a:gd name="connsiteY182" fmla="*/ 3266723 h 6056768"/>
              <a:gd name="connsiteX183" fmla="*/ 2677653 w 7055931"/>
              <a:gd name="connsiteY183" fmla="*/ 3295650 h 6056768"/>
              <a:gd name="connsiteX184" fmla="*/ 2581436 w 7055931"/>
              <a:gd name="connsiteY184" fmla="*/ 3332784 h 6056768"/>
              <a:gd name="connsiteX185" fmla="*/ 2582900 w 7055931"/>
              <a:gd name="connsiteY185" fmla="*/ 3423037 h 6056768"/>
              <a:gd name="connsiteX186" fmla="*/ 2589539 w 7055931"/>
              <a:gd name="connsiteY186" fmla="*/ 3582031 h 6056768"/>
              <a:gd name="connsiteX187" fmla="*/ 2531216 w 7055931"/>
              <a:gd name="connsiteY187" fmla="*/ 3713259 h 6056768"/>
              <a:gd name="connsiteX188" fmla="*/ 2472574 w 7055931"/>
              <a:gd name="connsiteY188" fmla="*/ 3824071 h 6056768"/>
              <a:gd name="connsiteX189" fmla="*/ 2403996 w 7055931"/>
              <a:gd name="connsiteY189" fmla="*/ 3884212 h 6056768"/>
              <a:gd name="connsiteX190" fmla="*/ 2356288 w 7055931"/>
              <a:gd name="connsiteY190" fmla="*/ 3963725 h 6056768"/>
              <a:gd name="connsiteX191" fmla="*/ 2306677 w 7055931"/>
              <a:gd name="connsiteY191" fmla="*/ 4020891 h 6056768"/>
              <a:gd name="connsiteX192" fmla="*/ 2153806 w 7055931"/>
              <a:gd name="connsiteY192" fmla="*/ 3951482 h 6056768"/>
              <a:gd name="connsiteX193" fmla="*/ 2091109 w 7055931"/>
              <a:gd name="connsiteY193" fmla="*/ 3857389 h 6056768"/>
              <a:gd name="connsiteX194" fmla="*/ 1985484 w 7055931"/>
              <a:gd name="connsiteY194" fmla="*/ 3714921 h 6056768"/>
              <a:gd name="connsiteX195" fmla="*/ 1851380 w 7055931"/>
              <a:gd name="connsiteY195" fmla="*/ 3673503 h 6056768"/>
              <a:gd name="connsiteX196" fmla="*/ 1732110 w 7055931"/>
              <a:gd name="connsiteY196" fmla="*/ 3629770 h 6056768"/>
              <a:gd name="connsiteX197" fmla="*/ 1587710 w 7055931"/>
              <a:gd name="connsiteY197" fmla="*/ 3580909 h 6056768"/>
              <a:gd name="connsiteX198" fmla="*/ 1457790 w 7055931"/>
              <a:gd name="connsiteY198" fmla="*/ 3486647 h 6056768"/>
              <a:gd name="connsiteX199" fmla="*/ 1358399 w 7055931"/>
              <a:gd name="connsiteY199" fmla="*/ 3419061 h 6056768"/>
              <a:gd name="connsiteX200" fmla="*/ 1231178 w 7055931"/>
              <a:gd name="connsiteY200" fmla="*/ 3315694 h 6056768"/>
              <a:gd name="connsiteX201" fmla="*/ 1131787 w 7055931"/>
              <a:gd name="connsiteY201" fmla="*/ 3244132 h 6056768"/>
              <a:gd name="connsiteX202" fmla="*/ 1068176 w 7055931"/>
              <a:gd name="connsiteY202" fmla="*/ 3200400 h 6056768"/>
              <a:gd name="connsiteX203" fmla="*/ 1012517 w 7055931"/>
              <a:gd name="connsiteY203" fmla="*/ 3152692 h 6056768"/>
              <a:gd name="connsiteX204" fmla="*/ 887702 w 7055931"/>
              <a:gd name="connsiteY204" fmla="*/ 3072899 h 6056768"/>
              <a:gd name="connsiteX205" fmla="*/ 802678 w 7055931"/>
              <a:gd name="connsiteY205" fmla="*/ 3027983 h 6056768"/>
              <a:gd name="connsiteX206" fmla="*/ 754100 w 7055931"/>
              <a:gd name="connsiteY206" fmla="*/ 3124863 h 6056768"/>
              <a:gd name="connsiteX207" fmla="*/ 702416 w 7055931"/>
              <a:gd name="connsiteY207" fmla="*/ 3037398 h 6056768"/>
              <a:gd name="connsiteX208" fmla="*/ 668762 w 7055931"/>
              <a:gd name="connsiteY208" fmla="*/ 2924792 h 6056768"/>
              <a:gd name="connsiteX209" fmla="*/ 464230 w 7055931"/>
              <a:gd name="connsiteY209" fmla="*/ 2793899 h 6056768"/>
              <a:gd name="connsiteX210" fmla="*/ 579764 w 7055931"/>
              <a:gd name="connsiteY210" fmla="*/ 2654944 h 6056768"/>
              <a:gd name="connsiteX211" fmla="*/ 678881 w 7055931"/>
              <a:gd name="connsiteY211" fmla="*/ 2612727 h 6056768"/>
              <a:gd name="connsiteX212" fmla="*/ 571220 w 7055931"/>
              <a:gd name="connsiteY212" fmla="*/ 2528515 h 6056768"/>
              <a:gd name="connsiteX213" fmla="*/ 377645 w 7055931"/>
              <a:gd name="connsiteY213" fmla="*/ 2384831 h 6056768"/>
              <a:gd name="connsiteX214" fmla="*/ 396539 w 7055931"/>
              <a:gd name="connsiteY214" fmla="*/ 2243919 h 6056768"/>
              <a:gd name="connsiteX215" fmla="*/ 340632 w 7055931"/>
              <a:gd name="connsiteY215" fmla="*/ 2122998 h 6056768"/>
              <a:gd name="connsiteX216" fmla="*/ 279707 w 7055931"/>
              <a:gd name="connsiteY216" fmla="*/ 1987464 h 6056768"/>
              <a:gd name="connsiteX217" fmla="*/ 201484 w 7055931"/>
              <a:gd name="connsiteY217" fmla="*/ 1832776 h 6056768"/>
              <a:gd name="connsiteX218" fmla="*/ 120198 w 7055931"/>
              <a:gd name="connsiteY218" fmla="*/ 1653163 h 6056768"/>
              <a:gd name="connsiteX219" fmla="*/ 114970 w 7055931"/>
              <a:gd name="connsiteY219" fmla="*/ 1572510 h 6056768"/>
              <a:gd name="connsiteX220" fmla="*/ 229314 w 7055931"/>
              <a:gd name="connsiteY220" fmla="*/ 1467016 h 6056768"/>
              <a:gd name="connsiteX221" fmla="*/ 343769 w 7055931"/>
              <a:gd name="connsiteY221" fmla="*/ 1361368 h 6056768"/>
              <a:gd name="connsiteX222" fmla="*/ 201484 w 7055931"/>
              <a:gd name="connsiteY222" fmla="*/ 1296063 h 6056768"/>
              <a:gd name="connsiteX223" fmla="*/ 91007 w 7055931"/>
              <a:gd name="connsiteY223" fmla="*/ 1235825 h 6056768"/>
              <a:gd name="connsiteX224" fmla="*/ 165703 w 7055931"/>
              <a:gd name="connsiteY224" fmla="*/ 1081377 h 6056768"/>
              <a:gd name="connsiteX225" fmla="*/ 226143 w 7055931"/>
              <a:gd name="connsiteY225" fmla="*/ 948839 h 6056768"/>
              <a:gd name="connsiteX226" fmla="*/ 189557 w 7055931"/>
              <a:gd name="connsiteY226" fmla="*/ 834887 h 6056768"/>
              <a:gd name="connsiteX227" fmla="*/ 153733 w 7055931"/>
              <a:gd name="connsiteY227" fmla="*/ 710023 h 6056768"/>
              <a:gd name="connsiteX228" fmla="*/ 37697 w 7055931"/>
              <a:gd name="connsiteY228" fmla="*/ 561519 h 6056768"/>
              <a:gd name="connsiteX229" fmla="*/ 22580 w 7055931"/>
              <a:gd name="connsiteY229" fmla="*/ 381663 h 6056768"/>
              <a:gd name="connsiteX230" fmla="*/ 9950 w 7055931"/>
              <a:gd name="connsiteY230" fmla="*/ 188422 h 6056768"/>
              <a:gd name="connsiteX231" fmla="*/ 6677 w 7055931"/>
              <a:gd name="connsiteY231" fmla="*/ 87464 h 6056768"/>
              <a:gd name="connsiteX232" fmla="*/ 10651 w 7055931"/>
              <a:gd name="connsiteY232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90686 w 7055931"/>
              <a:gd name="connsiteY126" fmla="*/ 4756271 h 6056768"/>
              <a:gd name="connsiteX127" fmla="*/ 5001639 w 7055931"/>
              <a:gd name="connsiteY127" fmla="*/ 4752151 h 6056768"/>
              <a:gd name="connsiteX128" fmla="*/ 4924302 w 7055931"/>
              <a:gd name="connsiteY128" fmla="*/ 4788544 h 6056768"/>
              <a:gd name="connsiteX129" fmla="*/ 4817216 w 7055931"/>
              <a:gd name="connsiteY129" fmla="*/ 4735002 h 6056768"/>
              <a:gd name="connsiteX130" fmla="*/ 4669544 w 7055931"/>
              <a:gd name="connsiteY130" fmla="*/ 4679362 h 6056768"/>
              <a:gd name="connsiteX131" fmla="*/ 4451456 w 7055931"/>
              <a:gd name="connsiteY131" fmla="*/ 4615732 h 6056768"/>
              <a:gd name="connsiteX132" fmla="*/ 4225957 w 7055931"/>
              <a:gd name="connsiteY132" fmla="*/ 4591513 h 6056768"/>
              <a:gd name="connsiteX133" fmla="*/ 4198112 w 7055931"/>
              <a:gd name="connsiteY133" fmla="*/ 4677088 h 6056768"/>
              <a:gd name="connsiteX134" fmla="*/ 4251013 w 7055931"/>
              <a:gd name="connsiteY134" fmla="*/ 4756700 h 6056768"/>
              <a:gd name="connsiteX135" fmla="*/ 4300382 w 7055931"/>
              <a:gd name="connsiteY135" fmla="*/ 4870174 h 6056768"/>
              <a:gd name="connsiteX136" fmla="*/ 4328211 w 7055931"/>
              <a:gd name="connsiteY136" fmla="*/ 4961614 h 6056768"/>
              <a:gd name="connsiteX137" fmla="*/ 4375919 w 7055931"/>
              <a:gd name="connsiteY137" fmla="*/ 5053054 h 6056768"/>
              <a:gd name="connsiteX138" fmla="*/ 4411540 w 7055931"/>
              <a:gd name="connsiteY138" fmla="*/ 5147800 h 6056768"/>
              <a:gd name="connsiteX139" fmla="*/ 4351096 w 7055931"/>
              <a:gd name="connsiteY139" fmla="*/ 5234371 h 6056768"/>
              <a:gd name="connsiteX140" fmla="*/ 4200990 w 7055931"/>
              <a:gd name="connsiteY140" fmla="*/ 5303491 h 6056768"/>
              <a:gd name="connsiteX141" fmla="*/ 4103722 w 7055931"/>
              <a:gd name="connsiteY141" fmla="*/ 5383191 h 6056768"/>
              <a:gd name="connsiteX142" fmla="*/ 4189063 w 7055931"/>
              <a:gd name="connsiteY142" fmla="*/ 5478449 h 6056768"/>
              <a:gd name="connsiteX143" fmla="*/ 4256650 w 7055931"/>
              <a:gd name="connsiteY143" fmla="*/ 5550010 h 6056768"/>
              <a:gd name="connsiteX144" fmla="*/ 4324236 w 7055931"/>
              <a:gd name="connsiteY144" fmla="*/ 5621572 h 6056768"/>
              <a:gd name="connsiteX145" fmla="*/ 4373071 w 7055931"/>
              <a:gd name="connsiteY145" fmla="*/ 5692600 h 6056768"/>
              <a:gd name="connsiteX146" fmla="*/ 4465861 w 7055931"/>
              <a:gd name="connsiteY146" fmla="*/ 5763437 h 6056768"/>
              <a:gd name="connsiteX147" fmla="*/ 4427603 w 7055931"/>
              <a:gd name="connsiteY147" fmla="*/ 5876014 h 6056768"/>
              <a:gd name="connsiteX148" fmla="*/ 4375327 w 7055931"/>
              <a:gd name="connsiteY148" fmla="*/ 5989773 h 6056768"/>
              <a:gd name="connsiteX149" fmla="*/ 4260111 w 7055931"/>
              <a:gd name="connsiteY149" fmla="*/ 5957703 h 6056768"/>
              <a:gd name="connsiteX150" fmla="*/ 4085696 w 7055931"/>
              <a:gd name="connsiteY150" fmla="*/ 6015162 h 6056768"/>
              <a:gd name="connsiteX151" fmla="*/ 3948908 w 7055931"/>
              <a:gd name="connsiteY151" fmla="*/ 6056768 h 6056768"/>
              <a:gd name="connsiteX152" fmla="*/ 3835230 w 7055931"/>
              <a:gd name="connsiteY152" fmla="*/ 5951551 h 6056768"/>
              <a:gd name="connsiteX153" fmla="*/ 3723299 w 7055931"/>
              <a:gd name="connsiteY153" fmla="*/ 5839422 h 6056768"/>
              <a:gd name="connsiteX154" fmla="*/ 3616570 w 7055931"/>
              <a:gd name="connsiteY154" fmla="*/ 5665304 h 6056768"/>
              <a:gd name="connsiteX155" fmla="*/ 3517178 w 7055931"/>
              <a:gd name="connsiteY155" fmla="*/ 5486400 h 6056768"/>
              <a:gd name="connsiteX156" fmla="*/ 3459442 w 7055931"/>
              <a:gd name="connsiteY156" fmla="*/ 5402694 h 6056768"/>
              <a:gd name="connsiteX157" fmla="*/ 3450344 w 7055931"/>
              <a:gd name="connsiteY157" fmla="*/ 5311709 h 6056768"/>
              <a:gd name="connsiteX158" fmla="*/ 3409836 w 7055931"/>
              <a:gd name="connsiteY158" fmla="*/ 5267739 h 6056768"/>
              <a:gd name="connsiteX159" fmla="*/ 3370079 w 7055931"/>
              <a:gd name="connsiteY159" fmla="*/ 5224007 h 6056768"/>
              <a:gd name="connsiteX160" fmla="*/ 3322965 w 7055931"/>
              <a:gd name="connsiteY160" fmla="*/ 5143386 h 6056768"/>
              <a:gd name="connsiteX161" fmla="*/ 3248012 w 7055931"/>
              <a:gd name="connsiteY161" fmla="*/ 5093616 h 6056768"/>
              <a:gd name="connsiteX162" fmla="*/ 3218332 w 7055931"/>
              <a:gd name="connsiteY162" fmla="*/ 4965965 h 6056768"/>
              <a:gd name="connsiteX163" fmla="*/ 3277472 w 7055931"/>
              <a:gd name="connsiteY163" fmla="*/ 4861333 h 6056768"/>
              <a:gd name="connsiteX164" fmla="*/ 3195150 w 7055931"/>
              <a:gd name="connsiteY164" fmla="*/ 4738978 h 6056768"/>
              <a:gd name="connsiteX165" fmla="*/ 3095502 w 7055931"/>
              <a:gd name="connsiteY165" fmla="*/ 4652067 h 6056768"/>
              <a:gd name="connsiteX166" fmla="*/ 3086404 w 7055931"/>
              <a:gd name="connsiteY166" fmla="*/ 4488293 h 6056768"/>
              <a:gd name="connsiteX167" fmla="*/ 3135516 w 7055931"/>
              <a:gd name="connsiteY167" fmla="*/ 4397071 h 6056768"/>
              <a:gd name="connsiteX168" fmla="*/ 3186488 w 7055931"/>
              <a:gd name="connsiteY168" fmla="*/ 4297225 h 6056768"/>
              <a:gd name="connsiteX169" fmla="*/ 3095925 w 7055931"/>
              <a:gd name="connsiteY169" fmla="*/ 4271010 h 6056768"/>
              <a:gd name="connsiteX170" fmla="*/ 2995419 w 7055931"/>
              <a:gd name="connsiteY170" fmla="*/ 4297226 h 6056768"/>
              <a:gd name="connsiteX171" fmla="*/ 2901476 w 7055931"/>
              <a:gd name="connsiteY171" fmla="*/ 4206866 h 6056768"/>
              <a:gd name="connsiteX172" fmla="*/ 2840516 w 7055931"/>
              <a:gd name="connsiteY172" fmla="*/ 4138362 h 6056768"/>
              <a:gd name="connsiteX173" fmla="*/ 2886236 w 7055931"/>
              <a:gd name="connsiteY173" fmla="*/ 4001524 h 6056768"/>
              <a:gd name="connsiteX174" fmla="*/ 2894823 w 7055931"/>
              <a:gd name="connsiteY174" fmla="*/ 3890010 h 6056768"/>
              <a:gd name="connsiteX175" fmla="*/ 2895817 w 7055931"/>
              <a:gd name="connsiteY175" fmla="*/ 3806521 h 6056768"/>
              <a:gd name="connsiteX176" fmla="*/ 2865171 w 7055931"/>
              <a:gd name="connsiteY176" fmla="*/ 3745064 h 6056768"/>
              <a:gd name="connsiteX177" fmla="*/ 2868650 w 7055931"/>
              <a:gd name="connsiteY177" fmla="*/ 3562516 h 6056768"/>
              <a:gd name="connsiteX178" fmla="*/ 2854392 w 7055931"/>
              <a:gd name="connsiteY178" fmla="*/ 3414670 h 6056768"/>
              <a:gd name="connsiteX179" fmla="*/ 2873785 w 7055931"/>
              <a:gd name="connsiteY179" fmla="*/ 3315694 h 6056768"/>
              <a:gd name="connsiteX180" fmla="*/ 2920095 w 7055931"/>
              <a:gd name="connsiteY180" fmla="*/ 3207982 h 6056768"/>
              <a:gd name="connsiteX181" fmla="*/ 2860533 w 7055931"/>
              <a:gd name="connsiteY181" fmla="*/ 3223260 h 6056768"/>
              <a:gd name="connsiteX182" fmla="*/ 2738832 w 7055931"/>
              <a:gd name="connsiteY182" fmla="*/ 3266723 h 6056768"/>
              <a:gd name="connsiteX183" fmla="*/ 2677653 w 7055931"/>
              <a:gd name="connsiteY183" fmla="*/ 3295650 h 6056768"/>
              <a:gd name="connsiteX184" fmla="*/ 2581436 w 7055931"/>
              <a:gd name="connsiteY184" fmla="*/ 3332784 h 6056768"/>
              <a:gd name="connsiteX185" fmla="*/ 2582900 w 7055931"/>
              <a:gd name="connsiteY185" fmla="*/ 3423037 h 6056768"/>
              <a:gd name="connsiteX186" fmla="*/ 2589539 w 7055931"/>
              <a:gd name="connsiteY186" fmla="*/ 3582031 h 6056768"/>
              <a:gd name="connsiteX187" fmla="*/ 2531216 w 7055931"/>
              <a:gd name="connsiteY187" fmla="*/ 3713259 h 6056768"/>
              <a:gd name="connsiteX188" fmla="*/ 2472574 w 7055931"/>
              <a:gd name="connsiteY188" fmla="*/ 3824071 h 6056768"/>
              <a:gd name="connsiteX189" fmla="*/ 2403996 w 7055931"/>
              <a:gd name="connsiteY189" fmla="*/ 3884212 h 6056768"/>
              <a:gd name="connsiteX190" fmla="*/ 2356288 w 7055931"/>
              <a:gd name="connsiteY190" fmla="*/ 3963725 h 6056768"/>
              <a:gd name="connsiteX191" fmla="*/ 2306677 w 7055931"/>
              <a:gd name="connsiteY191" fmla="*/ 4020891 h 6056768"/>
              <a:gd name="connsiteX192" fmla="*/ 2153806 w 7055931"/>
              <a:gd name="connsiteY192" fmla="*/ 3951482 h 6056768"/>
              <a:gd name="connsiteX193" fmla="*/ 2091109 w 7055931"/>
              <a:gd name="connsiteY193" fmla="*/ 3857389 h 6056768"/>
              <a:gd name="connsiteX194" fmla="*/ 1985484 w 7055931"/>
              <a:gd name="connsiteY194" fmla="*/ 3714921 h 6056768"/>
              <a:gd name="connsiteX195" fmla="*/ 1851380 w 7055931"/>
              <a:gd name="connsiteY195" fmla="*/ 3673503 h 6056768"/>
              <a:gd name="connsiteX196" fmla="*/ 1732110 w 7055931"/>
              <a:gd name="connsiteY196" fmla="*/ 3629770 h 6056768"/>
              <a:gd name="connsiteX197" fmla="*/ 1587710 w 7055931"/>
              <a:gd name="connsiteY197" fmla="*/ 3580909 h 6056768"/>
              <a:gd name="connsiteX198" fmla="*/ 1457790 w 7055931"/>
              <a:gd name="connsiteY198" fmla="*/ 3486647 h 6056768"/>
              <a:gd name="connsiteX199" fmla="*/ 1358399 w 7055931"/>
              <a:gd name="connsiteY199" fmla="*/ 3419061 h 6056768"/>
              <a:gd name="connsiteX200" fmla="*/ 1231178 w 7055931"/>
              <a:gd name="connsiteY200" fmla="*/ 3315694 h 6056768"/>
              <a:gd name="connsiteX201" fmla="*/ 1131787 w 7055931"/>
              <a:gd name="connsiteY201" fmla="*/ 3244132 h 6056768"/>
              <a:gd name="connsiteX202" fmla="*/ 1068176 w 7055931"/>
              <a:gd name="connsiteY202" fmla="*/ 3200400 h 6056768"/>
              <a:gd name="connsiteX203" fmla="*/ 1012517 w 7055931"/>
              <a:gd name="connsiteY203" fmla="*/ 3152692 h 6056768"/>
              <a:gd name="connsiteX204" fmla="*/ 887702 w 7055931"/>
              <a:gd name="connsiteY204" fmla="*/ 3072899 h 6056768"/>
              <a:gd name="connsiteX205" fmla="*/ 802678 w 7055931"/>
              <a:gd name="connsiteY205" fmla="*/ 3027983 h 6056768"/>
              <a:gd name="connsiteX206" fmla="*/ 754100 w 7055931"/>
              <a:gd name="connsiteY206" fmla="*/ 3124863 h 6056768"/>
              <a:gd name="connsiteX207" fmla="*/ 702416 w 7055931"/>
              <a:gd name="connsiteY207" fmla="*/ 3037398 h 6056768"/>
              <a:gd name="connsiteX208" fmla="*/ 668762 w 7055931"/>
              <a:gd name="connsiteY208" fmla="*/ 2924792 h 6056768"/>
              <a:gd name="connsiteX209" fmla="*/ 464230 w 7055931"/>
              <a:gd name="connsiteY209" fmla="*/ 2793899 h 6056768"/>
              <a:gd name="connsiteX210" fmla="*/ 579764 w 7055931"/>
              <a:gd name="connsiteY210" fmla="*/ 2654944 h 6056768"/>
              <a:gd name="connsiteX211" fmla="*/ 678881 w 7055931"/>
              <a:gd name="connsiteY211" fmla="*/ 2612727 h 6056768"/>
              <a:gd name="connsiteX212" fmla="*/ 571220 w 7055931"/>
              <a:gd name="connsiteY212" fmla="*/ 2528515 h 6056768"/>
              <a:gd name="connsiteX213" fmla="*/ 377645 w 7055931"/>
              <a:gd name="connsiteY213" fmla="*/ 2384831 h 6056768"/>
              <a:gd name="connsiteX214" fmla="*/ 396539 w 7055931"/>
              <a:gd name="connsiteY214" fmla="*/ 2243919 h 6056768"/>
              <a:gd name="connsiteX215" fmla="*/ 340632 w 7055931"/>
              <a:gd name="connsiteY215" fmla="*/ 2122998 h 6056768"/>
              <a:gd name="connsiteX216" fmla="*/ 279707 w 7055931"/>
              <a:gd name="connsiteY216" fmla="*/ 1987464 h 6056768"/>
              <a:gd name="connsiteX217" fmla="*/ 201484 w 7055931"/>
              <a:gd name="connsiteY217" fmla="*/ 1832776 h 6056768"/>
              <a:gd name="connsiteX218" fmla="*/ 120198 w 7055931"/>
              <a:gd name="connsiteY218" fmla="*/ 1653163 h 6056768"/>
              <a:gd name="connsiteX219" fmla="*/ 114970 w 7055931"/>
              <a:gd name="connsiteY219" fmla="*/ 1572510 h 6056768"/>
              <a:gd name="connsiteX220" fmla="*/ 229314 w 7055931"/>
              <a:gd name="connsiteY220" fmla="*/ 1467016 h 6056768"/>
              <a:gd name="connsiteX221" fmla="*/ 343769 w 7055931"/>
              <a:gd name="connsiteY221" fmla="*/ 1361368 h 6056768"/>
              <a:gd name="connsiteX222" fmla="*/ 201484 w 7055931"/>
              <a:gd name="connsiteY222" fmla="*/ 1296063 h 6056768"/>
              <a:gd name="connsiteX223" fmla="*/ 91007 w 7055931"/>
              <a:gd name="connsiteY223" fmla="*/ 1235825 h 6056768"/>
              <a:gd name="connsiteX224" fmla="*/ 165703 w 7055931"/>
              <a:gd name="connsiteY224" fmla="*/ 1081377 h 6056768"/>
              <a:gd name="connsiteX225" fmla="*/ 226143 w 7055931"/>
              <a:gd name="connsiteY225" fmla="*/ 948839 h 6056768"/>
              <a:gd name="connsiteX226" fmla="*/ 189557 w 7055931"/>
              <a:gd name="connsiteY226" fmla="*/ 834887 h 6056768"/>
              <a:gd name="connsiteX227" fmla="*/ 153733 w 7055931"/>
              <a:gd name="connsiteY227" fmla="*/ 710023 h 6056768"/>
              <a:gd name="connsiteX228" fmla="*/ 37697 w 7055931"/>
              <a:gd name="connsiteY228" fmla="*/ 561519 h 6056768"/>
              <a:gd name="connsiteX229" fmla="*/ 22580 w 7055931"/>
              <a:gd name="connsiteY229" fmla="*/ 381663 h 6056768"/>
              <a:gd name="connsiteX230" fmla="*/ 9950 w 7055931"/>
              <a:gd name="connsiteY230" fmla="*/ 188422 h 6056768"/>
              <a:gd name="connsiteX231" fmla="*/ 6677 w 7055931"/>
              <a:gd name="connsiteY231" fmla="*/ 87464 h 6056768"/>
              <a:gd name="connsiteX232" fmla="*/ 10651 w 7055931"/>
              <a:gd name="connsiteY232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90686 w 7055931"/>
              <a:gd name="connsiteY126" fmla="*/ 4756271 h 6056768"/>
              <a:gd name="connsiteX127" fmla="*/ 5001639 w 7055931"/>
              <a:gd name="connsiteY127" fmla="*/ 4752151 h 6056768"/>
              <a:gd name="connsiteX128" fmla="*/ 4924302 w 7055931"/>
              <a:gd name="connsiteY128" fmla="*/ 4788544 h 6056768"/>
              <a:gd name="connsiteX129" fmla="*/ 4817216 w 7055931"/>
              <a:gd name="connsiteY129" fmla="*/ 4735002 h 6056768"/>
              <a:gd name="connsiteX130" fmla="*/ 4669544 w 7055931"/>
              <a:gd name="connsiteY130" fmla="*/ 4679362 h 6056768"/>
              <a:gd name="connsiteX131" fmla="*/ 4451456 w 7055931"/>
              <a:gd name="connsiteY131" fmla="*/ 4615732 h 6056768"/>
              <a:gd name="connsiteX132" fmla="*/ 4225957 w 7055931"/>
              <a:gd name="connsiteY132" fmla="*/ 4591513 h 6056768"/>
              <a:gd name="connsiteX133" fmla="*/ 4213481 w 7055931"/>
              <a:gd name="connsiteY133" fmla="*/ 4636144 h 6056768"/>
              <a:gd name="connsiteX134" fmla="*/ 4198112 w 7055931"/>
              <a:gd name="connsiteY134" fmla="*/ 4677088 h 6056768"/>
              <a:gd name="connsiteX135" fmla="*/ 4251013 w 7055931"/>
              <a:gd name="connsiteY135" fmla="*/ 4756700 h 6056768"/>
              <a:gd name="connsiteX136" fmla="*/ 4300382 w 7055931"/>
              <a:gd name="connsiteY136" fmla="*/ 4870174 h 6056768"/>
              <a:gd name="connsiteX137" fmla="*/ 4328211 w 7055931"/>
              <a:gd name="connsiteY137" fmla="*/ 4961614 h 6056768"/>
              <a:gd name="connsiteX138" fmla="*/ 4375919 w 7055931"/>
              <a:gd name="connsiteY138" fmla="*/ 5053054 h 6056768"/>
              <a:gd name="connsiteX139" fmla="*/ 4411540 w 7055931"/>
              <a:gd name="connsiteY139" fmla="*/ 5147800 h 6056768"/>
              <a:gd name="connsiteX140" fmla="*/ 4351096 w 7055931"/>
              <a:gd name="connsiteY140" fmla="*/ 5234371 h 6056768"/>
              <a:gd name="connsiteX141" fmla="*/ 4200990 w 7055931"/>
              <a:gd name="connsiteY141" fmla="*/ 5303491 h 6056768"/>
              <a:gd name="connsiteX142" fmla="*/ 4103722 w 7055931"/>
              <a:gd name="connsiteY142" fmla="*/ 5383191 h 6056768"/>
              <a:gd name="connsiteX143" fmla="*/ 4189063 w 7055931"/>
              <a:gd name="connsiteY143" fmla="*/ 5478449 h 6056768"/>
              <a:gd name="connsiteX144" fmla="*/ 4256650 w 7055931"/>
              <a:gd name="connsiteY144" fmla="*/ 5550010 h 6056768"/>
              <a:gd name="connsiteX145" fmla="*/ 4324236 w 7055931"/>
              <a:gd name="connsiteY145" fmla="*/ 5621572 h 6056768"/>
              <a:gd name="connsiteX146" fmla="*/ 4373071 w 7055931"/>
              <a:gd name="connsiteY146" fmla="*/ 5692600 h 6056768"/>
              <a:gd name="connsiteX147" fmla="*/ 4465861 w 7055931"/>
              <a:gd name="connsiteY147" fmla="*/ 5763437 h 6056768"/>
              <a:gd name="connsiteX148" fmla="*/ 4427603 w 7055931"/>
              <a:gd name="connsiteY148" fmla="*/ 5876014 h 6056768"/>
              <a:gd name="connsiteX149" fmla="*/ 4375327 w 7055931"/>
              <a:gd name="connsiteY149" fmla="*/ 5989773 h 6056768"/>
              <a:gd name="connsiteX150" fmla="*/ 4260111 w 7055931"/>
              <a:gd name="connsiteY150" fmla="*/ 5957703 h 6056768"/>
              <a:gd name="connsiteX151" fmla="*/ 4085696 w 7055931"/>
              <a:gd name="connsiteY151" fmla="*/ 6015162 h 6056768"/>
              <a:gd name="connsiteX152" fmla="*/ 3948908 w 7055931"/>
              <a:gd name="connsiteY152" fmla="*/ 6056768 h 6056768"/>
              <a:gd name="connsiteX153" fmla="*/ 3835230 w 7055931"/>
              <a:gd name="connsiteY153" fmla="*/ 5951551 h 6056768"/>
              <a:gd name="connsiteX154" fmla="*/ 3723299 w 7055931"/>
              <a:gd name="connsiteY154" fmla="*/ 5839422 h 6056768"/>
              <a:gd name="connsiteX155" fmla="*/ 3616570 w 7055931"/>
              <a:gd name="connsiteY155" fmla="*/ 5665304 h 6056768"/>
              <a:gd name="connsiteX156" fmla="*/ 3517178 w 7055931"/>
              <a:gd name="connsiteY156" fmla="*/ 5486400 h 6056768"/>
              <a:gd name="connsiteX157" fmla="*/ 3459442 w 7055931"/>
              <a:gd name="connsiteY157" fmla="*/ 5402694 h 6056768"/>
              <a:gd name="connsiteX158" fmla="*/ 3450344 w 7055931"/>
              <a:gd name="connsiteY158" fmla="*/ 5311709 h 6056768"/>
              <a:gd name="connsiteX159" fmla="*/ 3409836 w 7055931"/>
              <a:gd name="connsiteY159" fmla="*/ 5267739 h 6056768"/>
              <a:gd name="connsiteX160" fmla="*/ 3370079 w 7055931"/>
              <a:gd name="connsiteY160" fmla="*/ 5224007 h 6056768"/>
              <a:gd name="connsiteX161" fmla="*/ 3322965 w 7055931"/>
              <a:gd name="connsiteY161" fmla="*/ 5143386 h 6056768"/>
              <a:gd name="connsiteX162" fmla="*/ 3248012 w 7055931"/>
              <a:gd name="connsiteY162" fmla="*/ 5093616 h 6056768"/>
              <a:gd name="connsiteX163" fmla="*/ 3218332 w 7055931"/>
              <a:gd name="connsiteY163" fmla="*/ 4965965 h 6056768"/>
              <a:gd name="connsiteX164" fmla="*/ 3277472 w 7055931"/>
              <a:gd name="connsiteY164" fmla="*/ 4861333 h 6056768"/>
              <a:gd name="connsiteX165" fmla="*/ 3195150 w 7055931"/>
              <a:gd name="connsiteY165" fmla="*/ 4738978 h 6056768"/>
              <a:gd name="connsiteX166" fmla="*/ 3095502 w 7055931"/>
              <a:gd name="connsiteY166" fmla="*/ 4652067 h 6056768"/>
              <a:gd name="connsiteX167" fmla="*/ 3086404 w 7055931"/>
              <a:gd name="connsiteY167" fmla="*/ 4488293 h 6056768"/>
              <a:gd name="connsiteX168" fmla="*/ 3135516 w 7055931"/>
              <a:gd name="connsiteY168" fmla="*/ 4397071 h 6056768"/>
              <a:gd name="connsiteX169" fmla="*/ 3186488 w 7055931"/>
              <a:gd name="connsiteY169" fmla="*/ 4297225 h 6056768"/>
              <a:gd name="connsiteX170" fmla="*/ 3095925 w 7055931"/>
              <a:gd name="connsiteY170" fmla="*/ 4271010 h 6056768"/>
              <a:gd name="connsiteX171" fmla="*/ 2995419 w 7055931"/>
              <a:gd name="connsiteY171" fmla="*/ 4297226 h 6056768"/>
              <a:gd name="connsiteX172" fmla="*/ 2901476 w 7055931"/>
              <a:gd name="connsiteY172" fmla="*/ 4206866 h 6056768"/>
              <a:gd name="connsiteX173" fmla="*/ 2840516 w 7055931"/>
              <a:gd name="connsiteY173" fmla="*/ 4138362 h 6056768"/>
              <a:gd name="connsiteX174" fmla="*/ 2886236 w 7055931"/>
              <a:gd name="connsiteY174" fmla="*/ 4001524 h 6056768"/>
              <a:gd name="connsiteX175" fmla="*/ 2894823 w 7055931"/>
              <a:gd name="connsiteY175" fmla="*/ 3890010 h 6056768"/>
              <a:gd name="connsiteX176" fmla="*/ 2895817 w 7055931"/>
              <a:gd name="connsiteY176" fmla="*/ 3806521 h 6056768"/>
              <a:gd name="connsiteX177" fmla="*/ 2865171 w 7055931"/>
              <a:gd name="connsiteY177" fmla="*/ 3745064 h 6056768"/>
              <a:gd name="connsiteX178" fmla="*/ 2868650 w 7055931"/>
              <a:gd name="connsiteY178" fmla="*/ 3562516 h 6056768"/>
              <a:gd name="connsiteX179" fmla="*/ 2854392 w 7055931"/>
              <a:gd name="connsiteY179" fmla="*/ 3414670 h 6056768"/>
              <a:gd name="connsiteX180" fmla="*/ 2873785 w 7055931"/>
              <a:gd name="connsiteY180" fmla="*/ 3315694 h 6056768"/>
              <a:gd name="connsiteX181" fmla="*/ 2920095 w 7055931"/>
              <a:gd name="connsiteY181" fmla="*/ 3207982 h 6056768"/>
              <a:gd name="connsiteX182" fmla="*/ 2860533 w 7055931"/>
              <a:gd name="connsiteY182" fmla="*/ 3223260 h 6056768"/>
              <a:gd name="connsiteX183" fmla="*/ 2738832 w 7055931"/>
              <a:gd name="connsiteY183" fmla="*/ 3266723 h 6056768"/>
              <a:gd name="connsiteX184" fmla="*/ 2677653 w 7055931"/>
              <a:gd name="connsiteY184" fmla="*/ 3295650 h 6056768"/>
              <a:gd name="connsiteX185" fmla="*/ 2581436 w 7055931"/>
              <a:gd name="connsiteY185" fmla="*/ 3332784 h 6056768"/>
              <a:gd name="connsiteX186" fmla="*/ 2582900 w 7055931"/>
              <a:gd name="connsiteY186" fmla="*/ 3423037 h 6056768"/>
              <a:gd name="connsiteX187" fmla="*/ 2589539 w 7055931"/>
              <a:gd name="connsiteY187" fmla="*/ 3582031 h 6056768"/>
              <a:gd name="connsiteX188" fmla="*/ 2531216 w 7055931"/>
              <a:gd name="connsiteY188" fmla="*/ 3713259 h 6056768"/>
              <a:gd name="connsiteX189" fmla="*/ 2472574 w 7055931"/>
              <a:gd name="connsiteY189" fmla="*/ 3824071 h 6056768"/>
              <a:gd name="connsiteX190" fmla="*/ 2403996 w 7055931"/>
              <a:gd name="connsiteY190" fmla="*/ 3884212 h 6056768"/>
              <a:gd name="connsiteX191" fmla="*/ 2356288 w 7055931"/>
              <a:gd name="connsiteY191" fmla="*/ 3963725 h 6056768"/>
              <a:gd name="connsiteX192" fmla="*/ 2306677 w 7055931"/>
              <a:gd name="connsiteY192" fmla="*/ 4020891 h 6056768"/>
              <a:gd name="connsiteX193" fmla="*/ 2153806 w 7055931"/>
              <a:gd name="connsiteY193" fmla="*/ 3951482 h 6056768"/>
              <a:gd name="connsiteX194" fmla="*/ 2091109 w 7055931"/>
              <a:gd name="connsiteY194" fmla="*/ 3857389 h 6056768"/>
              <a:gd name="connsiteX195" fmla="*/ 1985484 w 7055931"/>
              <a:gd name="connsiteY195" fmla="*/ 3714921 h 6056768"/>
              <a:gd name="connsiteX196" fmla="*/ 1851380 w 7055931"/>
              <a:gd name="connsiteY196" fmla="*/ 3673503 h 6056768"/>
              <a:gd name="connsiteX197" fmla="*/ 1732110 w 7055931"/>
              <a:gd name="connsiteY197" fmla="*/ 3629770 h 6056768"/>
              <a:gd name="connsiteX198" fmla="*/ 1587710 w 7055931"/>
              <a:gd name="connsiteY198" fmla="*/ 3580909 h 6056768"/>
              <a:gd name="connsiteX199" fmla="*/ 1457790 w 7055931"/>
              <a:gd name="connsiteY199" fmla="*/ 3486647 h 6056768"/>
              <a:gd name="connsiteX200" fmla="*/ 1358399 w 7055931"/>
              <a:gd name="connsiteY200" fmla="*/ 3419061 h 6056768"/>
              <a:gd name="connsiteX201" fmla="*/ 1231178 w 7055931"/>
              <a:gd name="connsiteY201" fmla="*/ 3315694 h 6056768"/>
              <a:gd name="connsiteX202" fmla="*/ 1131787 w 7055931"/>
              <a:gd name="connsiteY202" fmla="*/ 3244132 h 6056768"/>
              <a:gd name="connsiteX203" fmla="*/ 1068176 w 7055931"/>
              <a:gd name="connsiteY203" fmla="*/ 3200400 h 6056768"/>
              <a:gd name="connsiteX204" fmla="*/ 1012517 w 7055931"/>
              <a:gd name="connsiteY204" fmla="*/ 3152692 h 6056768"/>
              <a:gd name="connsiteX205" fmla="*/ 887702 w 7055931"/>
              <a:gd name="connsiteY205" fmla="*/ 3072899 h 6056768"/>
              <a:gd name="connsiteX206" fmla="*/ 802678 w 7055931"/>
              <a:gd name="connsiteY206" fmla="*/ 3027983 h 6056768"/>
              <a:gd name="connsiteX207" fmla="*/ 754100 w 7055931"/>
              <a:gd name="connsiteY207" fmla="*/ 3124863 h 6056768"/>
              <a:gd name="connsiteX208" fmla="*/ 702416 w 7055931"/>
              <a:gd name="connsiteY208" fmla="*/ 3037398 h 6056768"/>
              <a:gd name="connsiteX209" fmla="*/ 668762 w 7055931"/>
              <a:gd name="connsiteY209" fmla="*/ 2924792 h 6056768"/>
              <a:gd name="connsiteX210" fmla="*/ 464230 w 7055931"/>
              <a:gd name="connsiteY210" fmla="*/ 2793899 h 6056768"/>
              <a:gd name="connsiteX211" fmla="*/ 579764 w 7055931"/>
              <a:gd name="connsiteY211" fmla="*/ 2654944 h 6056768"/>
              <a:gd name="connsiteX212" fmla="*/ 678881 w 7055931"/>
              <a:gd name="connsiteY212" fmla="*/ 2612727 h 6056768"/>
              <a:gd name="connsiteX213" fmla="*/ 571220 w 7055931"/>
              <a:gd name="connsiteY213" fmla="*/ 2528515 h 6056768"/>
              <a:gd name="connsiteX214" fmla="*/ 377645 w 7055931"/>
              <a:gd name="connsiteY214" fmla="*/ 2384831 h 6056768"/>
              <a:gd name="connsiteX215" fmla="*/ 396539 w 7055931"/>
              <a:gd name="connsiteY215" fmla="*/ 2243919 h 6056768"/>
              <a:gd name="connsiteX216" fmla="*/ 340632 w 7055931"/>
              <a:gd name="connsiteY216" fmla="*/ 2122998 h 6056768"/>
              <a:gd name="connsiteX217" fmla="*/ 279707 w 7055931"/>
              <a:gd name="connsiteY217" fmla="*/ 1987464 h 6056768"/>
              <a:gd name="connsiteX218" fmla="*/ 201484 w 7055931"/>
              <a:gd name="connsiteY218" fmla="*/ 1832776 h 6056768"/>
              <a:gd name="connsiteX219" fmla="*/ 120198 w 7055931"/>
              <a:gd name="connsiteY219" fmla="*/ 1653163 h 6056768"/>
              <a:gd name="connsiteX220" fmla="*/ 114970 w 7055931"/>
              <a:gd name="connsiteY220" fmla="*/ 1572510 h 6056768"/>
              <a:gd name="connsiteX221" fmla="*/ 229314 w 7055931"/>
              <a:gd name="connsiteY221" fmla="*/ 1467016 h 6056768"/>
              <a:gd name="connsiteX222" fmla="*/ 343769 w 7055931"/>
              <a:gd name="connsiteY222" fmla="*/ 1361368 h 6056768"/>
              <a:gd name="connsiteX223" fmla="*/ 201484 w 7055931"/>
              <a:gd name="connsiteY223" fmla="*/ 1296063 h 6056768"/>
              <a:gd name="connsiteX224" fmla="*/ 91007 w 7055931"/>
              <a:gd name="connsiteY224" fmla="*/ 1235825 h 6056768"/>
              <a:gd name="connsiteX225" fmla="*/ 165703 w 7055931"/>
              <a:gd name="connsiteY225" fmla="*/ 1081377 h 6056768"/>
              <a:gd name="connsiteX226" fmla="*/ 226143 w 7055931"/>
              <a:gd name="connsiteY226" fmla="*/ 948839 h 6056768"/>
              <a:gd name="connsiteX227" fmla="*/ 189557 w 7055931"/>
              <a:gd name="connsiteY227" fmla="*/ 834887 h 6056768"/>
              <a:gd name="connsiteX228" fmla="*/ 153733 w 7055931"/>
              <a:gd name="connsiteY228" fmla="*/ 710023 h 6056768"/>
              <a:gd name="connsiteX229" fmla="*/ 37697 w 7055931"/>
              <a:gd name="connsiteY229" fmla="*/ 561519 h 6056768"/>
              <a:gd name="connsiteX230" fmla="*/ 22580 w 7055931"/>
              <a:gd name="connsiteY230" fmla="*/ 381663 h 6056768"/>
              <a:gd name="connsiteX231" fmla="*/ 9950 w 7055931"/>
              <a:gd name="connsiteY231" fmla="*/ 188422 h 6056768"/>
              <a:gd name="connsiteX232" fmla="*/ 6677 w 7055931"/>
              <a:gd name="connsiteY232" fmla="*/ 87464 h 6056768"/>
              <a:gd name="connsiteX233" fmla="*/ 10651 w 7055931"/>
              <a:gd name="connsiteY233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90686 w 7055931"/>
              <a:gd name="connsiteY126" fmla="*/ 4756271 h 6056768"/>
              <a:gd name="connsiteX127" fmla="*/ 5001639 w 7055931"/>
              <a:gd name="connsiteY127" fmla="*/ 4752151 h 6056768"/>
              <a:gd name="connsiteX128" fmla="*/ 4924302 w 7055931"/>
              <a:gd name="connsiteY128" fmla="*/ 4788544 h 6056768"/>
              <a:gd name="connsiteX129" fmla="*/ 4817216 w 7055931"/>
              <a:gd name="connsiteY129" fmla="*/ 4735002 h 6056768"/>
              <a:gd name="connsiteX130" fmla="*/ 4669544 w 7055931"/>
              <a:gd name="connsiteY130" fmla="*/ 4679362 h 6056768"/>
              <a:gd name="connsiteX131" fmla="*/ 4451456 w 7055931"/>
              <a:gd name="connsiteY131" fmla="*/ 4615732 h 6056768"/>
              <a:gd name="connsiteX132" fmla="*/ 4225957 w 7055931"/>
              <a:gd name="connsiteY132" fmla="*/ 4591513 h 6056768"/>
              <a:gd name="connsiteX133" fmla="*/ 4189597 w 7055931"/>
              <a:gd name="connsiteY133" fmla="*/ 4636144 h 6056768"/>
              <a:gd name="connsiteX134" fmla="*/ 4198112 w 7055931"/>
              <a:gd name="connsiteY134" fmla="*/ 4677088 h 6056768"/>
              <a:gd name="connsiteX135" fmla="*/ 4251013 w 7055931"/>
              <a:gd name="connsiteY135" fmla="*/ 4756700 h 6056768"/>
              <a:gd name="connsiteX136" fmla="*/ 4300382 w 7055931"/>
              <a:gd name="connsiteY136" fmla="*/ 4870174 h 6056768"/>
              <a:gd name="connsiteX137" fmla="*/ 4328211 w 7055931"/>
              <a:gd name="connsiteY137" fmla="*/ 4961614 h 6056768"/>
              <a:gd name="connsiteX138" fmla="*/ 4375919 w 7055931"/>
              <a:gd name="connsiteY138" fmla="*/ 5053054 h 6056768"/>
              <a:gd name="connsiteX139" fmla="*/ 4411540 w 7055931"/>
              <a:gd name="connsiteY139" fmla="*/ 5147800 h 6056768"/>
              <a:gd name="connsiteX140" fmla="*/ 4351096 w 7055931"/>
              <a:gd name="connsiteY140" fmla="*/ 5234371 h 6056768"/>
              <a:gd name="connsiteX141" fmla="*/ 4200990 w 7055931"/>
              <a:gd name="connsiteY141" fmla="*/ 5303491 h 6056768"/>
              <a:gd name="connsiteX142" fmla="*/ 4103722 w 7055931"/>
              <a:gd name="connsiteY142" fmla="*/ 5383191 h 6056768"/>
              <a:gd name="connsiteX143" fmla="*/ 4189063 w 7055931"/>
              <a:gd name="connsiteY143" fmla="*/ 5478449 h 6056768"/>
              <a:gd name="connsiteX144" fmla="*/ 4256650 w 7055931"/>
              <a:gd name="connsiteY144" fmla="*/ 5550010 h 6056768"/>
              <a:gd name="connsiteX145" fmla="*/ 4324236 w 7055931"/>
              <a:gd name="connsiteY145" fmla="*/ 5621572 h 6056768"/>
              <a:gd name="connsiteX146" fmla="*/ 4373071 w 7055931"/>
              <a:gd name="connsiteY146" fmla="*/ 5692600 h 6056768"/>
              <a:gd name="connsiteX147" fmla="*/ 4465861 w 7055931"/>
              <a:gd name="connsiteY147" fmla="*/ 5763437 h 6056768"/>
              <a:gd name="connsiteX148" fmla="*/ 4427603 w 7055931"/>
              <a:gd name="connsiteY148" fmla="*/ 5876014 h 6056768"/>
              <a:gd name="connsiteX149" fmla="*/ 4375327 w 7055931"/>
              <a:gd name="connsiteY149" fmla="*/ 5989773 h 6056768"/>
              <a:gd name="connsiteX150" fmla="*/ 4260111 w 7055931"/>
              <a:gd name="connsiteY150" fmla="*/ 5957703 h 6056768"/>
              <a:gd name="connsiteX151" fmla="*/ 4085696 w 7055931"/>
              <a:gd name="connsiteY151" fmla="*/ 6015162 h 6056768"/>
              <a:gd name="connsiteX152" fmla="*/ 3948908 w 7055931"/>
              <a:gd name="connsiteY152" fmla="*/ 6056768 h 6056768"/>
              <a:gd name="connsiteX153" fmla="*/ 3835230 w 7055931"/>
              <a:gd name="connsiteY153" fmla="*/ 5951551 h 6056768"/>
              <a:gd name="connsiteX154" fmla="*/ 3723299 w 7055931"/>
              <a:gd name="connsiteY154" fmla="*/ 5839422 h 6056768"/>
              <a:gd name="connsiteX155" fmla="*/ 3616570 w 7055931"/>
              <a:gd name="connsiteY155" fmla="*/ 5665304 h 6056768"/>
              <a:gd name="connsiteX156" fmla="*/ 3517178 w 7055931"/>
              <a:gd name="connsiteY156" fmla="*/ 5486400 h 6056768"/>
              <a:gd name="connsiteX157" fmla="*/ 3459442 w 7055931"/>
              <a:gd name="connsiteY157" fmla="*/ 5402694 h 6056768"/>
              <a:gd name="connsiteX158" fmla="*/ 3450344 w 7055931"/>
              <a:gd name="connsiteY158" fmla="*/ 5311709 h 6056768"/>
              <a:gd name="connsiteX159" fmla="*/ 3409836 w 7055931"/>
              <a:gd name="connsiteY159" fmla="*/ 5267739 h 6056768"/>
              <a:gd name="connsiteX160" fmla="*/ 3370079 w 7055931"/>
              <a:gd name="connsiteY160" fmla="*/ 5224007 h 6056768"/>
              <a:gd name="connsiteX161" fmla="*/ 3322965 w 7055931"/>
              <a:gd name="connsiteY161" fmla="*/ 5143386 h 6056768"/>
              <a:gd name="connsiteX162" fmla="*/ 3248012 w 7055931"/>
              <a:gd name="connsiteY162" fmla="*/ 5093616 h 6056768"/>
              <a:gd name="connsiteX163" fmla="*/ 3218332 w 7055931"/>
              <a:gd name="connsiteY163" fmla="*/ 4965965 h 6056768"/>
              <a:gd name="connsiteX164" fmla="*/ 3277472 w 7055931"/>
              <a:gd name="connsiteY164" fmla="*/ 4861333 h 6056768"/>
              <a:gd name="connsiteX165" fmla="*/ 3195150 w 7055931"/>
              <a:gd name="connsiteY165" fmla="*/ 4738978 h 6056768"/>
              <a:gd name="connsiteX166" fmla="*/ 3095502 w 7055931"/>
              <a:gd name="connsiteY166" fmla="*/ 4652067 h 6056768"/>
              <a:gd name="connsiteX167" fmla="*/ 3086404 w 7055931"/>
              <a:gd name="connsiteY167" fmla="*/ 4488293 h 6056768"/>
              <a:gd name="connsiteX168" fmla="*/ 3135516 w 7055931"/>
              <a:gd name="connsiteY168" fmla="*/ 4397071 h 6056768"/>
              <a:gd name="connsiteX169" fmla="*/ 3186488 w 7055931"/>
              <a:gd name="connsiteY169" fmla="*/ 4297225 h 6056768"/>
              <a:gd name="connsiteX170" fmla="*/ 3095925 w 7055931"/>
              <a:gd name="connsiteY170" fmla="*/ 4271010 h 6056768"/>
              <a:gd name="connsiteX171" fmla="*/ 2995419 w 7055931"/>
              <a:gd name="connsiteY171" fmla="*/ 4297226 h 6056768"/>
              <a:gd name="connsiteX172" fmla="*/ 2901476 w 7055931"/>
              <a:gd name="connsiteY172" fmla="*/ 4206866 h 6056768"/>
              <a:gd name="connsiteX173" fmla="*/ 2840516 w 7055931"/>
              <a:gd name="connsiteY173" fmla="*/ 4138362 h 6056768"/>
              <a:gd name="connsiteX174" fmla="*/ 2886236 w 7055931"/>
              <a:gd name="connsiteY174" fmla="*/ 4001524 h 6056768"/>
              <a:gd name="connsiteX175" fmla="*/ 2894823 w 7055931"/>
              <a:gd name="connsiteY175" fmla="*/ 3890010 h 6056768"/>
              <a:gd name="connsiteX176" fmla="*/ 2895817 w 7055931"/>
              <a:gd name="connsiteY176" fmla="*/ 3806521 h 6056768"/>
              <a:gd name="connsiteX177" fmla="*/ 2865171 w 7055931"/>
              <a:gd name="connsiteY177" fmla="*/ 3745064 h 6056768"/>
              <a:gd name="connsiteX178" fmla="*/ 2868650 w 7055931"/>
              <a:gd name="connsiteY178" fmla="*/ 3562516 h 6056768"/>
              <a:gd name="connsiteX179" fmla="*/ 2854392 w 7055931"/>
              <a:gd name="connsiteY179" fmla="*/ 3414670 h 6056768"/>
              <a:gd name="connsiteX180" fmla="*/ 2873785 w 7055931"/>
              <a:gd name="connsiteY180" fmla="*/ 3315694 h 6056768"/>
              <a:gd name="connsiteX181" fmla="*/ 2920095 w 7055931"/>
              <a:gd name="connsiteY181" fmla="*/ 3207982 h 6056768"/>
              <a:gd name="connsiteX182" fmla="*/ 2860533 w 7055931"/>
              <a:gd name="connsiteY182" fmla="*/ 3223260 h 6056768"/>
              <a:gd name="connsiteX183" fmla="*/ 2738832 w 7055931"/>
              <a:gd name="connsiteY183" fmla="*/ 3266723 h 6056768"/>
              <a:gd name="connsiteX184" fmla="*/ 2677653 w 7055931"/>
              <a:gd name="connsiteY184" fmla="*/ 3295650 h 6056768"/>
              <a:gd name="connsiteX185" fmla="*/ 2581436 w 7055931"/>
              <a:gd name="connsiteY185" fmla="*/ 3332784 h 6056768"/>
              <a:gd name="connsiteX186" fmla="*/ 2582900 w 7055931"/>
              <a:gd name="connsiteY186" fmla="*/ 3423037 h 6056768"/>
              <a:gd name="connsiteX187" fmla="*/ 2589539 w 7055931"/>
              <a:gd name="connsiteY187" fmla="*/ 3582031 h 6056768"/>
              <a:gd name="connsiteX188" fmla="*/ 2531216 w 7055931"/>
              <a:gd name="connsiteY188" fmla="*/ 3713259 h 6056768"/>
              <a:gd name="connsiteX189" fmla="*/ 2472574 w 7055931"/>
              <a:gd name="connsiteY189" fmla="*/ 3824071 h 6056768"/>
              <a:gd name="connsiteX190" fmla="*/ 2403996 w 7055931"/>
              <a:gd name="connsiteY190" fmla="*/ 3884212 h 6056768"/>
              <a:gd name="connsiteX191" fmla="*/ 2356288 w 7055931"/>
              <a:gd name="connsiteY191" fmla="*/ 3963725 h 6056768"/>
              <a:gd name="connsiteX192" fmla="*/ 2306677 w 7055931"/>
              <a:gd name="connsiteY192" fmla="*/ 4020891 h 6056768"/>
              <a:gd name="connsiteX193" fmla="*/ 2153806 w 7055931"/>
              <a:gd name="connsiteY193" fmla="*/ 3951482 h 6056768"/>
              <a:gd name="connsiteX194" fmla="*/ 2091109 w 7055931"/>
              <a:gd name="connsiteY194" fmla="*/ 3857389 h 6056768"/>
              <a:gd name="connsiteX195" fmla="*/ 1985484 w 7055931"/>
              <a:gd name="connsiteY195" fmla="*/ 3714921 h 6056768"/>
              <a:gd name="connsiteX196" fmla="*/ 1851380 w 7055931"/>
              <a:gd name="connsiteY196" fmla="*/ 3673503 h 6056768"/>
              <a:gd name="connsiteX197" fmla="*/ 1732110 w 7055931"/>
              <a:gd name="connsiteY197" fmla="*/ 3629770 h 6056768"/>
              <a:gd name="connsiteX198" fmla="*/ 1587710 w 7055931"/>
              <a:gd name="connsiteY198" fmla="*/ 3580909 h 6056768"/>
              <a:gd name="connsiteX199" fmla="*/ 1457790 w 7055931"/>
              <a:gd name="connsiteY199" fmla="*/ 3486647 h 6056768"/>
              <a:gd name="connsiteX200" fmla="*/ 1358399 w 7055931"/>
              <a:gd name="connsiteY200" fmla="*/ 3419061 h 6056768"/>
              <a:gd name="connsiteX201" fmla="*/ 1231178 w 7055931"/>
              <a:gd name="connsiteY201" fmla="*/ 3315694 h 6056768"/>
              <a:gd name="connsiteX202" fmla="*/ 1131787 w 7055931"/>
              <a:gd name="connsiteY202" fmla="*/ 3244132 h 6056768"/>
              <a:gd name="connsiteX203" fmla="*/ 1068176 w 7055931"/>
              <a:gd name="connsiteY203" fmla="*/ 3200400 h 6056768"/>
              <a:gd name="connsiteX204" fmla="*/ 1012517 w 7055931"/>
              <a:gd name="connsiteY204" fmla="*/ 3152692 h 6056768"/>
              <a:gd name="connsiteX205" fmla="*/ 887702 w 7055931"/>
              <a:gd name="connsiteY205" fmla="*/ 3072899 h 6056768"/>
              <a:gd name="connsiteX206" fmla="*/ 802678 w 7055931"/>
              <a:gd name="connsiteY206" fmla="*/ 3027983 h 6056768"/>
              <a:gd name="connsiteX207" fmla="*/ 754100 w 7055931"/>
              <a:gd name="connsiteY207" fmla="*/ 3124863 h 6056768"/>
              <a:gd name="connsiteX208" fmla="*/ 702416 w 7055931"/>
              <a:gd name="connsiteY208" fmla="*/ 3037398 h 6056768"/>
              <a:gd name="connsiteX209" fmla="*/ 668762 w 7055931"/>
              <a:gd name="connsiteY209" fmla="*/ 2924792 h 6056768"/>
              <a:gd name="connsiteX210" fmla="*/ 464230 w 7055931"/>
              <a:gd name="connsiteY210" fmla="*/ 2793899 h 6056768"/>
              <a:gd name="connsiteX211" fmla="*/ 579764 w 7055931"/>
              <a:gd name="connsiteY211" fmla="*/ 2654944 h 6056768"/>
              <a:gd name="connsiteX212" fmla="*/ 678881 w 7055931"/>
              <a:gd name="connsiteY212" fmla="*/ 2612727 h 6056768"/>
              <a:gd name="connsiteX213" fmla="*/ 571220 w 7055931"/>
              <a:gd name="connsiteY213" fmla="*/ 2528515 h 6056768"/>
              <a:gd name="connsiteX214" fmla="*/ 377645 w 7055931"/>
              <a:gd name="connsiteY214" fmla="*/ 2384831 h 6056768"/>
              <a:gd name="connsiteX215" fmla="*/ 396539 w 7055931"/>
              <a:gd name="connsiteY215" fmla="*/ 2243919 h 6056768"/>
              <a:gd name="connsiteX216" fmla="*/ 340632 w 7055931"/>
              <a:gd name="connsiteY216" fmla="*/ 2122998 h 6056768"/>
              <a:gd name="connsiteX217" fmla="*/ 279707 w 7055931"/>
              <a:gd name="connsiteY217" fmla="*/ 1987464 h 6056768"/>
              <a:gd name="connsiteX218" fmla="*/ 201484 w 7055931"/>
              <a:gd name="connsiteY218" fmla="*/ 1832776 h 6056768"/>
              <a:gd name="connsiteX219" fmla="*/ 120198 w 7055931"/>
              <a:gd name="connsiteY219" fmla="*/ 1653163 h 6056768"/>
              <a:gd name="connsiteX220" fmla="*/ 114970 w 7055931"/>
              <a:gd name="connsiteY220" fmla="*/ 1572510 h 6056768"/>
              <a:gd name="connsiteX221" fmla="*/ 229314 w 7055931"/>
              <a:gd name="connsiteY221" fmla="*/ 1467016 h 6056768"/>
              <a:gd name="connsiteX222" fmla="*/ 343769 w 7055931"/>
              <a:gd name="connsiteY222" fmla="*/ 1361368 h 6056768"/>
              <a:gd name="connsiteX223" fmla="*/ 201484 w 7055931"/>
              <a:gd name="connsiteY223" fmla="*/ 1296063 h 6056768"/>
              <a:gd name="connsiteX224" fmla="*/ 91007 w 7055931"/>
              <a:gd name="connsiteY224" fmla="*/ 1235825 h 6056768"/>
              <a:gd name="connsiteX225" fmla="*/ 165703 w 7055931"/>
              <a:gd name="connsiteY225" fmla="*/ 1081377 h 6056768"/>
              <a:gd name="connsiteX226" fmla="*/ 226143 w 7055931"/>
              <a:gd name="connsiteY226" fmla="*/ 948839 h 6056768"/>
              <a:gd name="connsiteX227" fmla="*/ 189557 w 7055931"/>
              <a:gd name="connsiteY227" fmla="*/ 834887 h 6056768"/>
              <a:gd name="connsiteX228" fmla="*/ 153733 w 7055931"/>
              <a:gd name="connsiteY228" fmla="*/ 710023 h 6056768"/>
              <a:gd name="connsiteX229" fmla="*/ 37697 w 7055931"/>
              <a:gd name="connsiteY229" fmla="*/ 561519 h 6056768"/>
              <a:gd name="connsiteX230" fmla="*/ 22580 w 7055931"/>
              <a:gd name="connsiteY230" fmla="*/ 381663 h 6056768"/>
              <a:gd name="connsiteX231" fmla="*/ 9950 w 7055931"/>
              <a:gd name="connsiteY231" fmla="*/ 188422 h 6056768"/>
              <a:gd name="connsiteX232" fmla="*/ 6677 w 7055931"/>
              <a:gd name="connsiteY232" fmla="*/ 87464 h 6056768"/>
              <a:gd name="connsiteX233" fmla="*/ 10651 w 7055931"/>
              <a:gd name="connsiteY233" fmla="*/ 0 h 6056768"/>
              <a:gd name="connsiteX0" fmla="*/ 10651 w 7055931"/>
              <a:gd name="connsiteY0" fmla="*/ 0 h 6056768"/>
              <a:gd name="connsiteX1" fmla="*/ 135342 w 7055931"/>
              <a:gd name="connsiteY1" fmla="*/ 22167 h 6056768"/>
              <a:gd name="connsiteX2" fmla="*/ 233290 w 7055931"/>
              <a:gd name="connsiteY2" fmla="*/ 47708 h 6056768"/>
              <a:gd name="connsiteX3" fmla="*/ 353229 w 7055931"/>
              <a:gd name="connsiteY3" fmla="*/ 97879 h 6056768"/>
              <a:gd name="connsiteX4" fmla="*/ 490018 w 7055931"/>
              <a:gd name="connsiteY4" fmla="*/ 144087 h 6056768"/>
              <a:gd name="connsiteX5" fmla="*/ 634655 w 7055931"/>
              <a:gd name="connsiteY5" fmla="*/ 126609 h 6056768"/>
              <a:gd name="connsiteX6" fmla="*/ 711691 w 7055931"/>
              <a:gd name="connsiteY6" fmla="*/ 216131 h 6056768"/>
              <a:gd name="connsiteX7" fmla="*/ 901199 w 7055931"/>
              <a:gd name="connsiteY7" fmla="*/ 270344 h 6056768"/>
              <a:gd name="connsiteX8" fmla="*/ 1068006 w 7055931"/>
              <a:gd name="connsiteY8" fmla="*/ 316820 h 6056768"/>
              <a:gd name="connsiteX9" fmla="*/ 1147120 w 7055931"/>
              <a:gd name="connsiteY9" fmla="*/ 232116 h 6056768"/>
              <a:gd name="connsiteX10" fmla="*/ 1259008 w 7055931"/>
              <a:gd name="connsiteY10" fmla="*/ 266369 h 6056768"/>
              <a:gd name="connsiteX11" fmla="*/ 1378232 w 7055931"/>
              <a:gd name="connsiteY11" fmla="*/ 327576 h 6056768"/>
              <a:gd name="connsiteX12" fmla="*/ 1344902 w 7055931"/>
              <a:gd name="connsiteY12" fmla="*/ 400533 h 6056768"/>
              <a:gd name="connsiteX13" fmla="*/ 1398156 w 7055931"/>
              <a:gd name="connsiteY13" fmla="*/ 469127 h 6056768"/>
              <a:gd name="connsiteX14" fmla="*/ 1463644 w 7055931"/>
              <a:gd name="connsiteY14" fmla="*/ 528543 h 6056768"/>
              <a:gd name="connsiteX15" fmla="*/ 1609345 w 7055931"/>
              <a:gd name="connsiteY15" fmla="*/ 513471 h 6056768"/>
              <a:gd name="connsiteX16" fmla="*/ 1724159 w 7055931"/>
              <a:gd name="connsiteY16" fmla="*/ 532737 h 6056768"/>
              <a:gd name="connsiteX17" fmla="*/ 1820360 w 7055931"/>
              <a:gd name="connsiteY17" fmla="*/ 563713 h 6056768"/>
              <a:gd name="connsiteX18" fmla="*/ 1950771 w 7055931"/>
              <a:gd name="connsiteY18" fmla="*/ 608275 h 6056768"/>
              <a:gd name="connsiteX19" fmla="*/ 2066693 w 7055931"/>
              <a:gd name="connsiteY19" fmla="*/ 648228 h 6056768"/>
              <a:gd name="connsiteX20" fmla="*/ 2161481 w 7055931"/>
              <a:gd name="connsiteY20" fmla="*/ 695739 h 6056768"/>
              <a:gd name="connsiteX21" fmla="*/ 2246423 w 7055931"/>
              <a:gd name="connsiteY21" fmla="*/ 737860 h 6056768"/>
              <a:gd name="connsiteX22" fmla="*/ 2348336 w 7055931"/>
              <a:gd name="connsiteY22" fmla="*/ 719593 h 6056768"/>
              <a:gd name="connsiteX23" fmla="*/ 2427850 w 7055931"/>
              <a:gd name="connsiteY23" fmla="*/ 715617 h 6056768"/>
              <a:gd name="connsiteX24" fmla="*/ 2582053 w 7055931"/>
              <a:gd name="connsiteY24" fmla="*/ 694200 h 6056768"/>
              <a:gd name="connsiteX25" fmla="*/ 2650486 w 7055931"/>
              <a:gd name="connsiteY25" fmla="*/ 616226 h 6056768"/>
              <a:gd name="connsiteX26" fmla="*/ 2706746 w 7055931"/>
              <a:gd name="connsiteY26" fmla="*/ 570807 h 6056768"/>
              <a:gd name="connsiteX27" fmla="*/ 2752938 w 7055931"/>
              <a:gd name="connsiteY27" fmla="*/ 482808 h 6056768"/>
              <a:gd name="connsiteX28" fmla="*/ 2915630 w 7055931"/>
              <a:gd name="connsiteY28" fmla="*/ 483326 h 6056768"/>
              <a:gd name="connsiteX29" fmla="*/ 3041235 w 7055931"/>
              <a:gd name="connsiteY29" fmla="*/ 443132 h 6056768"/>
              <a:gd name="connsiteX30" fmla="*/ 3131540 w 7055931"/>
              <a:gd name="connsiteY30" fmla="*/ 473103 h 6056768"/>
              <a:gd name="connsiteX31" fmla="*/ 3205899 w 7055931"/>
              <a:gd name="connsiteY31" fmla="*/ 497125 h 6056768"/>
              <a:gd name="connsiteX32" fmla="*/ 3330323 w 7055931"/>
              <a:gd name="connsiteY32" fmla="*/ 492981 h 6056768"/>
              <a:gd name="connsiteX33" fmla="*/ 3453568 w 7055931"/>
              <a:gd name="connsiteY33" fmla="*/ 481054 h 6056768"/>
              <a:gd name="connsiteX34" fmla="*/ 3639111 w 7055931"/>
              <a:gd name="connsiteY34" fmla="*/ 478302 h 6056768"/>
              <a:gd name="connsiteX35" fmla="*/ 3755144 w 7055931"/>
              <a:gd name="connsiteY35" fmla="*/ 453106 h 6056768"/>
              <a:gd name="connsiteX36" fmla="*/ 3835230 w 7055931"/>
              <a:gd name="connsiteY36" fmla="*/ 429370 h 6056768"/>
              <a:gd name="connsiteX37" fmla="*/ 3914237 w 7055931"/>
              <a:gd name="connsiteY37" fmla="*/ 400533 h 6056768"/>
              <a:gd name="connsiteX38" fmla="*/ 4019000 w 7055931"/>
              <a:gd name="connsiteY38" fmla="*/ 366671 h 6056768"/>
              <a:gd name="connsiteX39" fmla="*/ 4112776 w 7055931"/>
              <a:gd name="connsiteY39" fmla="*/ 376625 h 6056768"/>
              <a:gd name="connsiteX40" fmla="*/ 4163040 w 7055931"/>
              <a:gd name="connsiteY40" fmla="*/ 501016 h 6056768"/>
              <a:gd name="connsiteX41" fmla="*/ 4232796 w 7055931"/>
              <a:gd name="connsiteY41" fmla="*/ 481054 h 6056768"/>
              <a:gd name="connsiteX42" fmla="*/ 4310153 w 7055931"/>
              <a:gd name="connsiteY42" fmla="*/ 444007 h 6056768"/>
              <a:gd name="connsiteX43" fmla="*/ 4358518 w 7055931"/>
              <a:gd name="connsiteY43" fmla="*/ 468053 h 6056768"/>
              <a:gd name="connsiteX44" fmla="*/ 4532423 w 7055931"/>
              <a:gd name="connsiteY44" fmla="*/ 416424 h 6056768"/>
              <a:gd name="connsiteX45" fmla="*/ 4608777 w 7055931"/>
              <a:gd name="connsiteY45" fmla="*/ 337624 h 6056768"/>
              <a:gd name="connsiteX46" fmla="*/ 4674091 w 7055931"/>
              <a:gd name="connsiteY46" fmla="*/ 452048 h 6056768"/>
              <a:gd name="connsiteX47" fmla="*/ 4829143 w 7055931"/>
              <a:gd name="connsiteY47" fmla="*/ 489005 h 6056768"/>
              <a:gd name="connsiteX48" fmla="*/ 4833119 w 7055931"/>
              <a:gd name="connsiteY48" fmla="*/ 489005 h 6056768"/>
              <a:gd name="connsiteX49" fmla="*/ 5009294 w 7055931"/>
              <a:gd name="connsiteY49" fmla="*/ 503564 h 6056768"/>
              <a:gd name="connsiteX50" fmla="*/ 5067683 w 7055931"/>
              <a:gd name="connsiteY50" fmla="*/ 508883 h 6056768"/>
              <a:gd name="connsiteX51" fmla="*/ 5136316 w 7055931"/>
              <a:gd name="connsiteY51" fmla="*/ 518495 h 6056768"/>
              <a:gd name="connsiteX52" fmla="*/ 5246848 w 7055931"/>
              <a:gd name="connsiteY52" fmla="*/ 438108 h 6056768"/>
              <a:gd name="connsiteX53" fmla="*/ 5332259 w 7055931"/>
              <a:gd name="connsiteY53" fmla="*/ 543616 h 6056768"/>
              <a:gd name="connsiteX54" fmla="*/ 5449345 w 7055931"/>
              <a:gd name="connsiteY54" fmla="*/ 564543 h 6056768"/>
              <a:gd name="connsiteX55" fmla="*/ 5588491 w 7055931"/>
              <a:gd name="connsiteY55" fmla="*/ 584854 h 6056768"/>
              <a:gd name="connsiteX56" fmla="*/ 5699811 w 7055931"/>
              <a:gd name="connsiteY56" fmla="*/ 640080 h 6056768"/>
              <a:gd name="connsiteX57" fmla="*/ 5768795 w 7055931"/>
              <a:gd name="connsiteY57" fmla="*/ 670989 h 6056768"/>
              <a:gd name="connsiteX58" fmla="*/ 5849749 w 7055931"/>
              <a:gd name="connsiteY58" fmla="*/ 709414 h 6056768"/>
              <a:gd name="connsiteX59" fmla="*/ 5925111 w 7055931"/>
              <a:gd name="connsiteY59" fmla="*/ 649123 h 6056768"/>
              <a:gd name="connsiteX60" fmla="*/ 6093401 w 7055931"/>
              <a:gd name="connsiteY60" fmla="*/ 735496 h 6056768"/>
              <a:gd name="connsiteX61" fmla="*/ 6236611 w 7055931"/>
              <a:gd name="connsiteY61" fmla="*/ 809897 h 6056768"/>
              <a:gd name="connsiteX62" fmla="*/ 6251753 w 7055931"/>
              <a:gd name="connsiteY62" fmla="*/ 877051 h 6056768"/>
              <a:gd name="connsiteX63" fmla="*/ 6389162 w 7055931"/>
              <a:gd name="connsiteY63" fmla="*/ 876186 h 6056768"/>
              <a:gd name="connsiteX64" fmla="*/ 6502893 w 7055931"/>
              <a:gd name="connsiteY64" fmla="*/ 967172 h 6056768"/>
              <a:gd name="connsiteX65" fmla="*/ 6571132 w 7055931"/>
              <a:gd name="connsiteY65" fmla="*/ 1058156 h 6056768"/>
              <a:gd name="connsiteX66" fmla="*/ 6666666 w 7055931"/>
              <a:gd name="connsiteY66" fmla="*/ 1194635 h 6056768"/>
              <a:gd name="connsiteX67" fmla="*/ 6791515 w 7055931"/>
              <a:gd name="connsiteY67" fmla="*/ 1090831 h 6056768"/>
              <a:gd name="connsiteX68" fmla="*/ 6832872 w 7055931"/>
              <a:gd name="connsiteY68" fmla="*/ 1184744 h 6056768"/>
              <a:gd name="connsiteX69" fmla="*/ 6863435 w 7055931"/>
              <a:gd name="connsiteY69" fmla="*/ 1286164 h 6056768"/>
              <a:gd name="connsiteX70" fmla="*/ 6862284 w 7055931"/>
              <a:gd name="connsiteY70" fmla="*/ 1408448 h 6056768"/>
              <a:gd name="connsiteX71" fmla="*/ 6955564 w 7055931"/>
              <a:gd name="connsiteY71" fmla="*/ 1481147 h 6056768"/>
              <a:gd name="connsiteX72" fmla="*/ 6884556 w 7055931"/>
              <a:gd name="connsiteY72" fmla="*/ 1594237 h 6056768"/>
              <a:gd name="connsiteX73" fmla="*/ 6814391 w 7055931"/>
              <a:gd name="connsiteY73" fmla="*/ 1709225 h 6056768"/>
              <a:gd name="connsiteX74" fmla="*/ 6756389 w 7055931"/>
              <a:gd name="connsiteY74" fmla="*/ 1834232 h 6056768"/>
              <a:gd name="connsiteX75" fmla="*/ 6859209 w 7055931"/>
              <a:gd name="connsiteY75" fmla="*/ 1869248 h 6056768"/>
              <a:gd name="connsiteX76" fmla="*/ 6917737 w 7055931"/>
              <a:gd name="connsiteY76" fmla="*/ 1959230 h 6056768"/>
              <a:gd name="connsiteX77" fmla="*/ 6869657 w 7055931"/>
              <a:gd name="connsiteY77" fmla="*/ 2035796 h 6056768"/>
              <a:gd name="connsiteX78" fmla="*/ 6895698 w 7055931"/>
              <a:gd name="connsiteY78" fmla="*/ 2081226 h 6056768"/>
              <a:gd name="connsiteX79" fmla="*/ 7030926 w 7055931"/>
              <a:gd name="connsiteY79" fmla="*/ 2274409 h 6056768"/>
              <a:gd name="connsiteX80" fmla="*/ 7046099 w 7055931"/>
              <a:gd name="connsiteY80" fmla="*/ 2368387 h 6056768"/>
              <a:gd name="connsiteX81" fmla="*/ 6921423 w 7055931"/>
              <a:gd name="connsiteY81" fmla="*/ 2523016 h 6056768"/>
              <a:gd name="connsiteX82" fmla="*/ 6957818 w 7055931"/>
              <a:gd name="connsiteY82" fmla="*/ 2563959 h 6056768"/>
              <a:gd name="connsiteX83" fmla="*/ 6885030 w 7055931"/>
              <a:gd name="connsiteY83" fmla="*/ 2645845 h 6056768"/>
              <a:gd name="connsiteX84" fmla="*/ 6830438 w 7055931"/>
              <a:gd name="connsiteY84" fmla="*/ 2636747 h 6056768"/>
              <a:gd name="connsiteX85" fmla="*/ 6747335 w 7055931"/>
              <a:gd name="connsiteY85" fmla="*/ 2748633 h 6056768"/>
              <a:gd name="connsiteX86" fmla="*/ 6785164 w 7055931"/>
              <a:gd name="connsiteY86" fmla="*/ 2834640 h 6056768"/>
              <a:gd name="connsiteX87" fmla="*/ 6830438 w 7055931"/>
              <a:gd name="connsiteY87" fmla="*/ 2941547 h 6056768"/>
              <a:gd name="connsiteX88" fmla="*/ 6850622 w 7055931"/>
              <a:gd name="connsiteY88" fmla="*/ 2995626 h 6056768"/>
              <a:gd name="connsiteX89" fmla="*/ 6880580 w 7055931"/>
              <a:gd name="connsiteY89" fmla="*/ 3065228 h 6056768"/>
              <a:gd name="connsiteX90" fmla="*/ 6919350 w 7055931"/>
              <a:gd name="connsiteY90" fmla="*/ 3210359 h 6056768"/>
              <a:gd name="connsiteX91" fmla="*/ 6839537 w 7055931"/>
              <a:gd name="connsiteY91" fmla="*/ 3241799 h 6056768"/>
              <a:gd name="connsiteX92" fmla="*/ 6812994 w 7055931"/>
              <a:gd name="connsiteY92" fmla="*/ 3383280 h 6056768"/>
              <a:gd name="connsiteX93" fmla="*/ 6788007 w 7055931"/>
              <a:gd name="connsiteY93" fmla="*/ 3491017 h 6056768"/>
              <a:gd name="connsiteX94" fmla="*/ 6721554 w 7055931"/>
              <a:gd name="connsiteY94" fmla="*/ 3578087 h 6056768"/>
              <a:gd name="connsiteX95" fmla="*/ 6642668 w 7055931"/>
              <a:gd name="connsiteY95" fmla="*/ 3680930 h 6056768"/>
              <a:gd name="connsiteX96" fmla="*/ 6557483 w 7055931"/>
              <a:gd name="connsiteY96" fmla="*/ 3642133 h 6056768"/>
              <a:gd name="connsiteX97" fmla="*/ 6459161 w 7055931"/>
              <a:gd name="connsiteY97" fmla="*/ 3705308 h 6056768"/>
              <a:gd name="connsiteX98" fmla="*/ 6348937 w 7055931"/>
              <a:gd name="connsiteY98" fmla="*/ 3785366 h 6056768"/>
              <a:gd name="connsiteX99" fmla="*/ 6248451 w 7055931"/>
              <a:gd name="connsiteY99" fmla="*/ 3697357 h 6056768"/>
              <a:gd name="connsiteX100" fmla="*/ 6159646 w 7055931"/>
              <a:gd name="connsiteY100" fmla="*/ 3628581 h 6056768"/>
              <a:gd name="connsiteX101" fmla="*/ 6098008 w 7055931"/>
              <a:gd name="connsiteY101" fmla="*/ 3501106 h 6056768"/>
              <a:gd name="connsiteX102" fmla="*/ 6026643 w 7055931"/>
              <a:gd name="connsiteY102" fmla="*/ 3417570 h 6056768"/>
              <a:gd name="connsiteX103" fmla="*/ 5950810 w 7055931"/>
              <a:gd name="connsiteY103" fmla="*/ 3314451 h 6056768"/>
              <a:gd name="connsiteX104" fmla="*/ 5884196 w 7055931"/>
              <a:gd name="connsiteY104" fmla="*/ 3250895 h 6056768"/>
              <a:gd name="connsiteX105" fmla="*/ 5823056 w 7055931"/>
              <a:gd name="connsiteY105" fmla="*/ 3299791 h 6056768"/>
              <a:gd name="connsiteX106" fmla="*/ 5763478 w 7055931"/>
              <a:gd name="connsiteY106" fmla="*/ 3352807 h 6056768"/>
              <a:gd name="connsiteX107" fmla="*/ 5684027 w 7055931"/>
              <a:gd name="connsiteY107" fmla="*/ 3487457 h 6056768"/>
              <a:gd name="connsiteX108" fmla="*/ 5561331 w 7055931"/>
              <a:gd name="connsiteY108" fmla="*/ 3500069 h 6056768"/>
              <a:gd name="connsiteX109" fmla="*/ 5456564 w 7055931"/>
              <a:gd name="connsiteY109" fmla="*/ 3501106 h 6056768"/>
              <a:gd name="connsiteX110" fmla="*/ 5356481 w 7055931"/>
              <a:gd name="connsiteY110" fmla="*/ 3432867 h 6056768"/>
              <a:gd name="connsiteX111" fmla="*/ 5257773 w 7055931"/>
              <a:gd name="connsiteY111" fmla="*/ 3505174 h 6056768"/>
              <a:gd name="connsiteX112" fmla="*/ 5194903 w 7055931"/>
              <a:gd name="connsiteY112" fmla="*/ 3458817 h 6056768"/>
              <a:gd name="connsiteX113" fmla="*/ 5101723 w 7055931"/>
              <a:gd name="connsiteY113" fmla="*/ 3378809 h 6056768"/>
              <a:gd name="connsiteX114" fmla="*/ 4984194 w 7055931"/>
              <a:gd name="connsiteY114" fmla="*/ 3260035 h 6056768"/>
              <a:gd name="connsiteX115" fmla="*/ 4909481 w 7055931"/>
              <a:gd name="connsiteY115" fmla="*/ 3300893 h 6056768"/>
              <a:gd name="connsiteX116" fmla="*/ 4841070 w 7055931"/>
              <a:gd name="connsiteY116" fmla="*/ 3367378 h 6056768"/>
              <a:gd name="connsiteX117" fmla="*/ 4832278 w 7055931"/>
              <a:gd name="connsiteY117" fmla="*/ 3468728 h 6056768"/>
              <a:gd name="connsiteX118" fmla="*/ 4872876 w 7055931"/>
              <a:gd name="connsiteY118" fmla="*/ 3597965 h 6056768"/>
              <a:gd name="connsiteX119" fmla="*/ 4916608 w 7055931"/>
              <a:gd name="connsiteY119" fmla="*/ 3709284 h 6056768"/>
              <a:gd name="connsiteX120" fmla="*/ 4934202 w 7055931"/>
              <a:gd name="connsiteY120" fmla="*/ 3873034 h 6056768"/>
              <a:gd name="connsiteX121" fmla="*/ 4880827 w 7055931"/>
              <a:gd name="connsiteY121" fmla="*/ 4063117 h 6056768"/>
              <a:gd name="connsiteX122" fmla="*/ 4900427 w 7055931"/>
              <a:gd name="connsiteY122" fmla="*/ 4215293 h 6056768"/>
              <a:gd name="connsiteX123" fmla="*/ 4936486 w 7055931"/>
              <a:gd name="connsiteY123" fmla="*/ 4373217 h 6056768"/>
              <a:gd name="connsiteX124" fmla="*/ 4984194 w 7055931"/>
              <a:gd name="connsiteY124" fmla="*/ 4512365 h 6056768"/>
              <a:gd name="connsiteX125" fmla="*/ 5035877 w 7055931"/>
              <a:gd name="connsiteY125" fmla="*/ 4651513 h 6056768"/>
              <a:gd name="connsiteX126" fmla="*/ 5090686 w 7055931"/>
              <a:gd name="connsiteY126" fmla="*/ 4756271 h 6056768"/>
              <a:gd name="connsiteX127" fmla="*/ 5001639 w 7055931"/>
              <a:gd name="connsiteY127" fmla="*/ 4752151 h 6056768"/>
              <a:gd name="connsiteX128" fmla="*/ 4924302 w 7055931"/>
              <a:gd name="connsiteY128" fmla="*/ 4788544 h 6056768"/>
              <a:gd name="connsiteX129" fmla="*/ 4817216 w 7055931"/>
              <a:gd name="connsiteY129" fmla="*/ 4735002 h 6056768"/>
              <a:gd name="connsiteX130" fmla="*/ 4669544 w 7055931"/>
              <a:gd name="connsiteY130" fmla="*/ 4679362 h 6056768"/>
              <a:gd name="connsiteX131" fmla="*/ 4451456 w 7055931"/>
              <a:gd name="connsiteY131" fmla="*/ 4615732 h 6056768"/>
              <a:gd name="connsiteX132" fmla="*/ 4225957 w 7055931"/>
              <a:gd name="connsiteY132" fmla="*/ 4591513 h 6056768"/>
              <a:gd name="connsiteX133" fmla="*/ 4189597 w 7055931"/>
              <a:gd name="connsiteY133" fmla="*/ 4636144 h 6056768"/>
              <a:gd name="connsiteX134" fmla="*/ 4198112 w 7055931"/>
              <a:gd name="connsiteY134" fmla="*/ 4677088 h 6056768"/>
              <a:gd name="connsiteX135" fmla="*/ 4251013 w 7055931"/>
              <a:gd name="connsiteY135" fmla="*/ 4756700 h 6056768"/>
              <a:gd name="connsiteX136" fmla="*/ 4300382 w 7055931"/>
              <a:gd name="connsiteY136" fmla="*/ 4870174 h 6056768"/>
              <a:gd name="connsiteX137" fmla="*/ 4328211 w 7055931"/>
              <a:gd name="connsiteY137" fmla="*/ 4961614 h 6056768"/>
              <a:gd name="connsiteX138" fmla="*/ 4375919 w 7055931"/>
              <a:gd name="connsiteY138" fmla="*/ 5053054 h 6056768"/>
              <a:gd name="connsiteX139" fmla="*/ 4411540 w 7055931"/>
              <a:gd name="connsiteY139" fmla="*/ 5147800 h 6056768"/>
              <a:gd name="connsiteX140" fmla="*/ 4351096 w 7055931"/>
              <a:gd name="connsiteY140" fmla="*/ 5234371 h 6056768"/>
              <a:gd name="connsiteX141" fmla="*/ 4200990 w 7055931"/>
              <a:gd name="connsiteY141" fmla="*/ 5303491 h 6056768"/>
              <a:gd name="connsiteX142" fmla="*/ 4103722 w 7055931"/>
              <a:gd name="connsiteY142" fmla="*/ 5383191 h 6056768"/>
              <a:gd name="connsiteX143" fmla="*/ 4189063 w 7055931"/>
              <a:gd name="connsiteY143" fmla="*/ 5478449 h 6056768"/>
              <a:gd name="connsiteX144" fmla="*/ 4256650 w 7055931"/>
              <a:gd name="connsiteY144" fmla="*/ 5550010 h 6056768"/>
              <a:gd name="connsiteX145" fmla="*/ 4324236 w 7055931"/>
              <a:gd name="connsiteY145" fmla="*/ 5621572 h 6056768"/>
              <a:gd name="connsiteX146" fmla="*/ 4373071 w 7055931"/>
              <a:gd name="connsiteY146" fmla="*/ 5692600 h 6056768"/>
              <a:gd name="connsiteX147" fmla="*/ 4465861 w 7055931"/>
              <a:gd name="connsiteY147" fmla="*/ 5763437 h 6056768"/>
              <a:gd name="connsiteX148" fmla="*/ 4427603 w 7055931"/>
              <a:gd name="connsiteY148" fmla="*/ 5876014 h 6056768"/>
              <a:gd name="connsiteX149" fmla="*/ 4375327 w 7055931"/>
              <a:gd name="connsiteY149" fmla="*/ 5989773 h 6056768"/>
              <a:gd name="connsiteX150" fmla="*/ 4260111 w 7055931"/>
              <a:gd name="connsiteY150" fmla="*/ 5957703 h 6056768"/>
              <a:gd name="connsiteX151" fmla="*/ 4085696 w 7055931"/>
              <a:gd name="connsiteY151" fmla="*/ 5967537 h 6056768"/>
              <a:gd name="connsiteX152" fmla="*/ 3948908 w 7055931"/>
              <a:gd name="connsiteY152" fmla="*/ 6056768 h 6056768"/>
              <a:gd name="connsiteX153" fmla="*/ 3835230 w 7055931"/>
              <a:gd name="connsiteY153" fmla="*/ 5951551 h 6056768"/>
              <a:gd name="connsiteX154" fmla="*/ 3723299 w 7055931"/>
              <a:gd name="connsiteY154" fmla="*/ 5839422 h 6056768"/>
              <a:gd name="connsiteX155" fmla="*/ 3616570 w 7055931"/>
              <a:gd name="connsiteY155" fmla="*/ 5665304 h 6056768"/>
              <a:gd name="connsiteX156" fmla="*/ 3517178 w 7055931"/>
              <a:gd name="connsiteY156" fmla="*/ 5486400 h 6056768"/>
              <a:gd name="connsiteX157" fmla="*/ 3459442 w 7055931"/>
              <a:gd name="connsiteY157" fmla="*/ 5402694 h 6056768"/>
              <a:gd name="connsiteX158" fmla="*/ 3450344 w 7055931"/>
              <a:gd name="connsiteY158" fmla="*/ 5311709 h 6056768"/>
              <a:gd name="connsiteX159" fmla="*/ 3409836 w 7055931"/>
              <a:gd name="connsiteY159" fmla="*/ 5267739 h 6056768"/>
              <a:gd name="connsiteX160" fmla="*/ 3370079 w 7055931"/>
              <a:gd name="connsiteY160" fmla="*/ 5224007 h 6056768"/>
              <a:gd name="connsiteX161" fmla="*/ 3322965 w 7055931"/>
              <a:gd name="connsiteY161" fmla="*/ 5143386 h 6056768"/>
              <a:gd name="connsiteX162" fmla="*/ 3248012 w 7055931"/>
              <a:gd name="connsiteY162" fmla="*/ 5093616 h 6056768"/>
              <a:gd name="connsiteX163" fmla="*/ 3218332 w 7055931"/>
              <a:gd name="connsiteY163" fmla="*/ 4965965 h 6056768"/>
              <a:gd name="connsiteX164" fmla="*/ 3277472 w 7055931"/>
              <a:gd name="connsiteY164" fmla="*/ 4861333 h 6056768"/>
              <a:gd name="connsiteX165" fmla="*/ 3195150 w 7055931"/>
              <a:gd name="connsiteY165" fmla="*/ 4738978 h 6056768"/>
              <a:gd name="connsiteX166" fmla="*/ 3095502 w 7055931"/>
              <a:gd name="connsiteY166" fmla="*/ 4652067 h 6056768"/>
              <a:gd name="connsiteX167" fmla="*/ 3086404 w 7055931"/>
              <a:gd name="connsiteY167" fmla="*/ 4488293 h 6056768"/>
              <a:gd name="connsiteX168" fmla="*/ 3135516 w 7055931"/>
              <a:gd name="connsiteY168" fmla="*/ 4397071 h 6056768"/>
              <a:gd name="connsiteX169" fmla="*/ 3186488 w 7055931"/>
              <a:gd name="connsiteY169" fmla="*/ 4297225 h 6056768"/>
              <a:gd name="connsiteX170" fmla="*/ 3095925 w 7055931"/>
              <a:gd name="connsiteY170" fmla="*/ 4271010 h 6056768"/>
              <a:gd name="connsiteX171" fmla="*/ 2995419 w 7055931"/>
              <a:gd name="connsiteY171" fmla="*/ 4297226 h 6056768"/>
              <a:gd name="connsiteX172" fmla="*/ 2901476 w 7055931"/>
              <a:gd name="connsiteY172" fmla="*/ 4206866 h 6056768"/>
              <a:gd name="connsiteX173" fmla="*/ 2840516 w 7055931"/>
              <a:gd name="connsiteY173" fmla="*/ 4138362 h 6056768"/>
              <a:gd name="connsiteX174" fmla="*/ 2886236 w 7055931"/>
              <a:gd name="connsiteY174" fmla="*/ 4001524 h 6056768"/>
              <a:gd name="connsiteX175" fmla="*/ 2894823 w 7055931"/>
              <a:gd name="connsiteY175" fmla="*/ 3890010 h 6056768"/>
              <a:gd name="connsiteX176" fmla="*/ 2895817 w 7055931"/>
              <a:gd name="connsiteY176" fmla="*/ 3806521 h 6056768"/>
              <a:gd name="connsiteX177" fmla="*/ 2865171 w 7055931"/>
              <a:gd name="connsiteY177" fmla="*/ 3745064 h 6056768"/>
              <a:gd name="connsiteX178" fmla="*/ 2868650 w 7055931"/>
              <a:gd name="connsiteY178" fmla="*/ 3562516 h 6056768"/>
              <a:gd name="connsiteX179" fmla="*/ 2854392 w 7055931"/>
              <a:gd name="connsiteY179" fmla="*/ 3414670 h 6056768"/>
              <a:gd name="connsiteX180" fmla="*/ 2873785 w 7055931"/>
              <a:gd name="connsiteY180" fmla="*/ 3315694 h 6056768"/>
              <a:gd name="connsiteX181" fmla="*/ 2920095 w 7055931"/>
              <a:gd name="connsiteY181" fmla="*/ 3207982 h 6056768"/>
              <a:gd name="connsiteX182" fmla="*/ 2860533 w 7055931"/>
              <a:gd name="connsiteY182" fmla="*/ 3223260 h 6056768"/>
              <a:gd name="connsiteX183" fmla="*/ 2738832 w 7055931"/>
              <a:gd name="connsiteY183" fmla="*/ 3266723 h 6056768"/>
              <a:gd name="connsiteX184" fmla="*/ 2677653 w 7055931"/>
              <a:gd name="connsiteY184" fmla="*/ 3295650 h 6056768"/>
              <a:gd name="connsiteX185" fmla="*/ 2581436 w 7055931"/>
              <a:gd name="connsiteY185" fmla="*/ 3332784 h 6056768"/>
              <a:gd name="connsiteX186" fmla="*/ 2582900 w 7055931"/>
              <a:gd name="connsiteY186" fmla="*/ 3423037 h 6056768"/>
              <a:gd name="connsiteX187" fmla="*/ 2589539 w 7055931"/>
              <a:gd name="connsiteY187" fmla="*/ 3582031 h 6056768"/>
              <a:gd name="connsiteX188" fmla="*/ 2531216 w 7055931"/>
              <a:gd name="connsiteY188" fmla="*/ 3713259 h 6056768"/>
              <a:gd name="connsiteX189" fmla="*/ 2472574 w 7055931"/>
              <a:gd name="connsiteY189" fmla="*/ 3824071 h 6056768"/>
              <a:gd name="connsiteX190" fmla="*/ 2403996 w 7055931"/>
              <a:gd name="connsiteY190" fmla="*/ 3884212 h 6056768"/>
              <a:gd name="connsiteX191" fmla="*/ 2356288 w 7055931"/>
              <a:gd name="connsiteY191" fmla="*/ 3963725 h 6056768"/>
              <a:gd name="connsiteX192" fmla="*/ 2306677 w 7055931"/>
              <a:gd name="connsiteY192" fmla="*/ 4020891 h 6056768"/>
              <a:gd name="connsiteX193" fmla="*/ 2153806 w 7055931"/>
              <a:gd name="connsiteY193" fmla="*/ 3951482 h 6056768"/>
              <a:gd name="connsiteX194" fmla="*/ 2091109 w 7055931"/>
              <a:gd name="connsiteY194" fmla="*/ 3857389 h 6056768"/>
              <a:gd name="connsiteX195" fmla="*/ 1985484 w 7055931"/>
              <a:gd name="connsiteY195" fmla="*/ 3714921 h 6056768"/>
              <a:gd name="connsiteX196" fmla="*/ 1851380 w 7055931"/>
              <a:gd name="connsiteY196" fmla="*/ 3673503 h 6056768"/>
              <a:gd name="connsiteX197" fmla="*/ 1732110 w 7055931"/>
              <a:gd name="connsiteY197" fmla="*/ 3629770 h 6056768"/>
              <a:gd name="connsiteX198" fmla="*/ 1587710 w 7055931"/>
              <a:gd name="connsiteY198" fmla="*/ 3580909 h 6056768"/>
              <a:gd name="connsiteX199" fmla="*/ 1457790 w 7055931"/>
              <a:gd name="connsiteY199" fmla="*/ 3486647 h 6056768"/>
              <a:gd name="connsiteX200" fmla="*/ 1358399 w 7055931"/>
              <a:gd name="connsiteY200" fmla="*/ 3419061 h 6056768"/>
              <a:gd name="connsiteX201" fmla="*/ 1231178 w 7055931"/>
              <a:gd name="connsiteY201" fmla="*/ 3315694 h 6056768"/>
              <a:gd name="connsiteX202" fmla="*/ 1131787 w 7055931"/>
              <a:gd name="connsiteY202" fmla="*/ 3244132 h 6056768"/>
              <a:gd name="connsiteX203" fmla="*/ 1068176 w 7055931"/>
              <a:gd name="connsiteY203" fmla="*/ 3200400 h 6056768"/>
              <a:gd name="connsiteX204" fmla="*/ 1012517 w 7055931"/>
              <a:gd name="connsiteY204" fmla="*/ 3152692 h 6056768"/>
              <a:gd name="connsiteX205" fmla="*/ 887702 w 7055931"/>
              <a:gd name="connsiteY205" fmla="*/ 3072899 h 6056768"/>
              <a:gd name="connsiteX206" fmla="*/ 802678 w 7055931"/>
              <a:gd name="connsiteY206" fmla="*/ 3027983 h 6056768"/>
              <a:gd name="connsiteX207" fmla="*/ 754100 w 7055931"/>
              <a:gd name="connsiteY207" fmla="*/ 3124863 h 6056768"/>
              <a:gd name="connsiteX208" fmla="*/ 702416 w 7055931"/>
              <a:gd name="connsiteY208" fmla="*/ 3037398 h 6056768"/>
              <a:gd name="connsiteX209" fmla="*/ 668762 w 7055931"/>
              <a:gd name="connsiteY209" fmla="*/ 2924792 h 6056768"/>
              <a:gd name="connsiteX210" fmla="*/ 464230 w 7055931"/>
              <a:gd name="connsiteY210" fmla="*/ 2793899 h 6056768"/>
              <a:gd name="connsiteX211" fmla="*/ 579764 w 7055931"/>
              <a:gd name="connsiteY211" fmla="*/ 2654944 h 6056768"/>
              <a:gd name="connsiteX212" fmla="*/ 678881 w 7055931"/>
              <a:gd name="connsiteY212" fmla="*/ 2612727 h 6056768"/>
              <a:gd name="connsiteX213" fmla="*/ 571220 w 7055931"/>
              <a:gd name="connsiteY213" fmla="*/ 2528515 h 6056768"/>
              <a:gd name="connsiteX214" fmla="*/ 377645 w 7055931"/>
              <a:gd name="connsiteY214" fmla="*/ 2384831 h 6056768"/>
              <a:gd name="connsiteX215" fmla="*/ 396539 w 7055931"/>
              <a:gd name="connsiteY215" fmla="*/ 2243919 h 6056768"/>
              <a:gd name="connsiteX216" fmla="*/ 340632 w 7055931"/>
              <a:gd name="connsiteY216" fmla="*/ 2122998 h 6056768"/>
              <a:gd name="connsiteX217" fmla="*/ 279707 w 7055931"/>
              <a:gd name="connsiteY217" fmla="*/ 1987464 h 6056768"/>
              <a:gd name="connsiteX218" fmla="*/ 201484 w 7055931"/>
              <a:gd name="connsiteY218" fmla="*/ 1832776 h 6056768"/>
              <a:gd name="connsiteX219" fmla="*/ 120198 w 7055931"/>
              <a:gd name="connsiteY219" fmla="*/ 1653163 h 6056768"/>
              <a:gd name="connsiteX220" fmla="*/ 114970 w 7055931"/>
              <a:gd name="connsiteY220" fmla="*/ 1572510 h 6056768"/>
              <a:gd name="connsiteX221" fmla="*/ 229314 w 7055931"/>
              <a:gd name="connsiteY221" fmla="*/ 1467016 h 6056768"/>
              <a:gd name="connsiteX222" fmla="*/ 343769 w 7055931"/>
              <a:gd name="connsiteY222" fmla="*/ 1361368 h 6056768"/>
              <a:gd name="connsiteX223" fmla="*/ 201484 w 7055931"/>
              <a:gd name="connsiteY223" fmla="*/ 1296063 h 6056768"/>
              <a:gd name="connsiteX224" fmla="*/ 91007 w 7055931"/>
              <a:gd name="connsiteY224" fmla="*/ 1235825 h 6056768"/>
              <a:gd name="connsiteX225" fmla="*/ 165703 w 7055931"/>
              <a:gd name="connsiteY225" fmla="*/ 1081377 h 6056768"/>
              <a:gd name="connsiteX226" fmla="*/ 226143 w 7055931"/>
              <a:gd name="connsiteY226" fmla="*/ 948839 h 6056768"/>
              <a:gd name="connsiteX227" fmla="*/ 189557 w 7055931"/>
              <a:gd name="connsiteY227" fmla="*/ 834887 h 6056768"/>
              <a:gd name="connsiteX228" fmla="*/ 153733 w 7055931"/>
              <a:gd name="connsiteY228" fmla="*/ 710023 h 6056768"/>
              <a:gd name="connsiteX229" fmla="*/ 37697 w 7055931"/>
              <a:gd name="connsiteY229" fmla="*/ 561519 h 6056768"/>
              <a:gd name="connsiteX230" fmla="*/ 22580 w 7055931"/>
              <a:gd name="connsiteY230" fmla="*/ 381663 h 6056768"/>
              <a:gd name="connsiteX231" fmla="*/ 9950 w 7055931"/>
              <a:gd name="connsiteY231" fmla="*/ 188422 h 6056768"/>
              <a:gd name="connsiteX232" fmla="*/ 6677 w 7055931"/>
              <a:gd name="connsiteY232" fmla="*/ 87464 h 6056768"/>
              <a:gd name="connsiteX233" fmla="*/ 10651 w 7055931"/>
              <a:gd name="connsiteY233" fmla="*/ 0 h 605676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03722 w 7055931"/>
              <a:gd name="connsiteY142" fmla="*/ 5383191 h 6037718"/>
              <a:gd name="connsiteX143" fmla="*/ 4189063 w 7055931"/>
              <a:gd name="connsiteY143" fmla="*/ 5478449 h 6037718"/>
              <a:gd name="connsiteX144" fmla="*/ 4256650 w 7055931"/>
              <a:gd name="connsiteY144" fmla="*/ 5550010 h 6037718"/>
              <a:gd name="connsiteX145" fmla="*/ 4324236 w 7055931"/>
              <a:gd name="connsiteY145" fmla="*/ 5621572 h 6037718"/>
              <a:gd name="connsiteX146" fmla="*/ 4373071 w 7055931"/>
              <a:gd name="connsiteY146" fmla="*/ 5692600 h 6037718"/>
              <a:gd name="connsiteX147" fmla="*/ 4465861 w 7055931"/>
              <a:gd name="connsiteY147" fmla="*/ 5763437 h 6037718"/>
              <a:gd name="connsiteX148" fmla="*/ 4427603 w 7055931"/>
              <a:gd name="connsiteY148" fmla="*/ 5876014 h 6037718"/>
              <a:gd name="connsiteX149" fmla="*/ 4375327 w 7055931"/>
              <a:gd name="connsiteY149" fmla="*/ 5989773 h 6037718"/>
              <a:gd name="connsiteX150" fmla="*/ 4260111 w 7055931"/>
              <a:gd name="connsiteY150" fmla="*/ 5957703 h 6037718"/>
              <a:gd name="connsiteX151" fmla="*/ 4085696 w 7055931"/>
              <a:gd name="connsiteY151" fmla="*/ 5967537 h 6037718"/>
              <a:gd name="connsiteX152" fmla="*/ 3971133 w 7055931"/>
              <a:gd name="connsiteY152" fmla="*/ 6037718 h 6037718"/>
              <a:gd name="connsiteX153" fmla="*/ 3835230 w 7055931"/>
              <a:gd name="connsiteY153" fmla="*/ 5951551 h 6037718"/>
              <a:gd name="connsiteX154" fmla="*/ 3723299 w 7055931"/>
              <a:gd name="connsiteY154" fmla="*/ 5839422 h 6037718"/>
              <a:gd name="connsiteX155" fmla="*/ 3616570 w 7055931"/>
              <a:gd name="connsiteY155" fmla="*/ 5665304 h 6037718"/>
              <a:gd name="connsiteX156" fmla="*/ 3517178 w 7055931"/>
              <a:gd name="connsiteY156" fmla="*/ 5486400 h 6037718"/>
              <a:gd name="connsiteX157" fmla="*/ 3459442 w 7055931"/>
              <a:gd name="connsiteY157" fmla="*/ 5402694 h 6037718"/>
              <a:gd name="connsiteX158" fmla="*/ 3450344 w 7055931"/>
              <a:gd name="connsiteY158" fmla="*/ 5311709 h 6037718"/>
              <a:gd name="connsiteX159" fmla="*/ 3409836 w 7055931"/>
              <a:gd name="connsiteY159" fmla="*/ 5267739 h 6037718"/>
              <a:gd name="connsiteX160" fmla="*/ 3370079 w 7055931"/>
              <a:gd name="connsiteY160" fmla="*/ 5224007 h 6037718"/>
              <a:gd name="connsiteX161" fmla="*/ 3322965 w 7055931"/>
              <a:gd name="connsiteY161" fmla="*/ 5143386 h 6037718"/>
              <a:gd name="connsiteX162" fmla="*/ 3248012 w 7055931"/>
              <a:gd name="connsiteY162" fmla="*/ 5093616 h 6037718"/>
              <a:gd name="connsiteX163" fmla="*/ 3218332 w 7055931"/>
              <a:gd name="connsiteY163" fmla="*/ 4965965 h 6037718"/>
              <a:gd name="connsiteX164" fmla="*/ 3277472 w 7055931"/>
              <a:gd name="connsiteY164" fmla="*/ 4861333 h 6037718"/>
              <a:gd name="connsiteX165" fmla="*/ 3195150 w 7055931"/>
              <a:gd name="connsiteY165" fmla="*/ 4738978 h 6037718"/>
              <a:gd name="connsiteX166" fmla="*/ 3095502 w 7055931"/>
              <a:gd name="connsiteY166" fmla="*/ 4652067 h 6037718"/>
              <a:gd name="connsiteX167" fmla="*/ 3086404 w 7055931"/>
              <a:gd name="connsiteY167" fmla="*/ 4488293 h 6037718"/>
              <a:gd name="connsiteX168" fmla="*/ 3135516 w 7055931"/>
              <a:gd name="connsiteY168" fmla="*/ 4397071 h 6037718"/>
              <a:gd name="connsiteX169" fmla="*/ 3186488 w 7055931"/>
              <a:gd name="connsiteY169" fmla="*/ 4297225 h 6037718"/>
              <a:gd name="connsiteX170" fmla="*/ 3095925 w 7055931"/>
              <a:gd name="connsiteY170" fmla="*/ 4271010 h 6037718"/>
              <a:gd name="connsiteX171" fmla="*/ 2995419 w 7055931"/>
              <a:gd name="connsiteY171" fmla="*/ 4297226 h 6037718"/>
              <a:gd name="connsiteX172" fmla="*/ 2901476 w 7055931"/>
              <a:gd name="connsiteY172" fmla="*/ 4206866 h 6037718"/>
              <a:gd name="connsiteX173" fmla="*/ 2840516 w 7055931"/>
              <a:gd name="connsiteY173" fmla="*/ 4138362 h 6037718"/>
              <a:gd name="connsiteX174" fmla="*/ 2886236 w 7055931"/>
              <a:gd name="connsiteY174" fmla="*/ 4001524 h 6037718"/>
              <a:gd name="connsiteX175" fmla="*/ 2894823 w 7055931"/>
              <a:gd name="connsiteY175" fmla="*/ 3890010 h 6037718"/>
              <a:gd name="connsiteX176" fmla="*/ 2895817 w 7055931"/>
              <a:gd name="connsiteY176" fmla="*/ 3806521 h 6037718"/>
              <a:gd name="connsiteX177" fmla="*/ 2865171 w 7055931"/>
              <a:gd name="connsiteY177" fmla="*/ 3745064 h 6037718"/>
              <a:gd name="connsiteX178" fmla="*/ 2868650 w 7055931"/>
              <a:gd name="connsiteY178" fmla="*/ 3562516 h 6037718"/>
              <a:gd name="connsiteX179" fmla="*/ 2854392 w 7055931"/>
              <a:gd name="connsiteY179" fmla="*/ 3414670 h 6037718"/>
              <a:gd name="connsiteX180" fmla="*/ 2873785 w 7055931"/>
              <a:gd name="connsiteY180" fmla="*/ 3315694 h 6037718"/>
              <a:gd name="connsiteX181" fmla="*/ 2920095 w 7055931"/>
              <a:gd name="connsiteY181" fmla="*/ 3207982 h 6037718"/>
              <a:gd name="connsiteX182" fmla="*/ 2860533 w 7055931"/>
              <a:gd name="connsiteY182" fmla="*/ 3223260 h 6037718"/>
              <a:gd name="connsiteX183" fmla="*/ 2738832 w 7055931"/>
              <a:gd name="connsiteY183" fmla="*/ 3266723 h 6037718"/>
              <a:gd name="connsiteX184" fmla="*/ 2677653 w 7055931"/>
              <a:gd name="connsiteY184" fmla="*/ 3295650 h 6037718"/>
              <a:gd name="connsiteX185" fmla="*/ 2581436 w 7055931"/>
              <a:gd name="connsiteY185" fmla="*/ 3332784 h 6037718"/>
              <a:gd name="connsiteX186" fmla="*/ 2582900 w 7055931"/>
              <a:gd name="connsiteY186" fmla="*/ 3423037 h 6037718"/>
              <a:gd name="connsiteX187" fmla="*/ 2589539 w 7055931"/>
              <a:gd name="connsiteY187" fmla="*/ 3582031 h 6037718"/>
              <a:gd name="connsiteX188" fmla="*/ 2531216 w 7055931"/>
              <a:gd name="connsiteY188" fmla="*/ 3713259 h 6037718"/>
              <a:gd name="connsiteX189" fmla="*/ 2472574 w 7055931"/>
              <a:gd name="connsiteY189" fmla="*/ 3824071 h 6037718"/>
              <a:gd name="connsiteX190" fmla="*/ 2403996 w 7055931"/>
              <a:gd name="connsiteY190" fmla="*/ 3884212 h 6037718"/>
              <a:gd name="connsiteX191" fmla="*/ 2356288 w 7055931"/>
              <a:gd name="connsiteY191" fmla="*/ 3963725 h 6037718"/>
              <a:gd name="connsiteX192" fmla="*/ 2306677 w 7055931"/>
              <a:gd name="connsiteY192" fmla="*/ 4020891 h 6037718"/>
              <a:gd name="connsiteX193" fmla="*/ 2153806 w 7055931"/>
              <a:gd name="connsiteY193" fmla="*/ 3951482 h 6037718"/>
              <a:gd name="connsiteX194" fmla="*/ 2091109 w 7055931"/>
              <a:gd name="connsiteY194" fmla="*/ 3857389 h 6037718"/>
              <a:gd name="connsiteX195" fmla="*/ 1985484 w 7055931"/>
              <a:gd name="connsiteY195" fmla="*/ 3714921 h 6037718"/>
              <a:gd name="connsiteX196" fmla="*/ 1851380 w 7055931"/>
              <a:gd name="connsiteY196" fmla="*/ 3673503 h 6037718"/>
              <a:gd name="connsiteX197" fmla="*/ 1732110 w 7055931"/>
              <a:gd name="connsiteY197" fmla="*/ 3629770 h 6037718"/>
              <a:gd name="connsiteX198" fmla="*/ 1587710 w 7055931"/>
              <a:gd name="connsiteY198" fmla="*/ 3580909 h 6037718"/>
              <a:gd name="connsiteX199" fmla="*/ 1457790 w 7055931"/>
              <a:gd name="connsiteY199" fmla="*/ 3486647 h 6037718"/>
              <a:gd name="connsiteX200" fmla="*/ 1358399 w 7055931"/>
              <a:gd name="connsiteY200" fmla="*/ 3419061 h 6037718"/>
              <a:gd name="connsiteX201" fmla="*/ 1231178 w 7055931"/>
              <a:gd name="connsiteY201" fmla="*/ 3315694 h 6037718"/>
              <a:gd name="connsiteX202" fmla="*/ 1131787 w 7055931"/>
              <a:gd name="connsiteY202" fmla="*/ 3244132 h 6037718"/>
              <a:gd name="connsiteX203" fmla="*/ 1068176 w 7055931"/>
              <a:gd name="connsiteY203" fmla="*/ 3200400 h 6037718"/>
              <a:gd name="connsiteX204" fmla="*/ 1012517 w 7055931"/>
              <a:gd name="connsiteY204" fmla="*/ 3152692 h 6037718"/>
              <a:gd name="connsiteX205" fmla="*/ 887702 w 7055931"/>
              <a:gd name="connsiteY205" fmla="*/ 3072899 h 6037718"/>
              <a:gd name="connsiteX206" fmla="*/ 802678 w 7055931"/>
              <a:gd name="connsiteY206" fmla="*/ 3027983 h 6037718"/>
              <a:gd name="connsiteX207" fmla="*/ 754100 w 7055931"/>
              <a:gd name="connsiteY207" fmla="*/ 3124863 h 6037718"/>
              <a:gd name="connsiteX208" fmla="*/ 702416 w 7055931"/>
              <a:gd name="connsiteY208" fmla="*/ 3037398 h 6037718"/>
              <a:gd name="connsiteX209" fmla="*/ 668762 w 7055931"/>
              <a:gd name="connsiteY209" fmla="*/ 2924792 h 6037718"/>
              <a:gd name="connsiteX210" fmla="*/ 464230 w 7055931"/>
              <a:gd name="connsiteY210" fmla="*/ 2793899 h 6037718"/>
              <a:gd name="connsiteX211" fmla="*/ 579764 w 7055931"/>
              <a:gd name="connsiteY211" fmla="*/ 2654944 h 6037718"/>
              <a:gd name="connsiteX212" fmla="*/ 678881 w 7055931"/>
              <a:gd name="connsiteY212" fmla="*/ 2612727 h 6037718"/>
              <a:gd name="connsiteX213" fmla="*/ 571220 w 7055931"/>
              <a:gd name="connsiteY213" fmla="*/ 2528515 h 6037718"/>
              <a:gd name="connsiteX214" fmla="*/ 377645 w 7055931"/>
              <a:gd name="connsiteY214" fmla="*/ 2384831 h 6037718"/>
              <a:gd name="connsiteX215" fmla="*/ 396539 w 7055931"/>
              <a:gd name="connsiteY215" fmla="*/ 2243919 h 6037718"/>
              <a:gd name="connsiteX216" fmla="*/ 340632 w 7055931"/>
              <a:gd name="connsiteY216" fmla="*/ 2122998 h 6037718"/>
              <a:gd name="connsiteX217" fmla="*/ 279707 w 7055931"/>
              <a:gd name="connsiteY217" fmla="*/ 1987464 h 6037718"/>
              <a:gd name="connsiteX218" fmla="*/ 201484 w 7055931"/>
              <a:gd name="connsiteY218" fmla="*/ 1832776 h 6037718"/>
              <a:gd name="connsiteX219" fmla="*/ 120198 w 7055931"/>
              <a:gd name="connsiteY219" fmla="*/ 1653163 h 6037718"/>
              <a:gd name="connsiteX220" fmla="*/ 114970 w 7055931"/>
              <a:gd name="connsiteY220" fmla="*/ 1572510 h 6037718"/>
              <a:gd name="connsiteX221" fmla="*/ 229314 w 7055931"/>
              <a:gd name="connsiteY221" fmla="*/ 1467016 h 6037718"/>
              <a:gd name="connsiteX222" fmla="*/ 343769 w 7055931"/>
              <a:gd name="connsiteY222" fmla="*/ 1361368 h 6037718"/>
              <a:gd name="connsiteX223" fmla="*/ 201484 w 7055931"/>
              <a:gd name="connsiteY223" fmla="*/ 1296063 h 6037718"/>
              <a:gd name="connsiteX224" fmla="*/ 91007 w 7055931"/>
              <a:gd name="connsiteY224" fmla="*/ 1235825 h 6037718"/>
              <a:gd name="connsiteX225" fmla="*/ 165703 w 7055931"/>
              <a:gd name="connsiteY225" fmla="*/ 1081377 h 6037718"/>
              <a:gd name="connsiteX226" fmla="*/ 226143 w 7055931"/>
              <a:gd name="connsiteY226" fmla="*/ 948839 h 6037718"/>
              <a:gd name="connsiteX227" fmla="*/ 189557 w 7055931"/>
              <a:gd name="connsiteY227" fmla="*/ 834887 h 6037718"/>
              <a:gd name="connsiteX228" fmla="*/ 153733 w 7055931"/>
              <a:gd name="connsiteY228" fmla="*/ 710023 h 6037718"/>
              <a:gd name="connsiteX229" fmla="*/ 37697 w 7055931"/>
              <a:gd name="connsiteY229" fmla="*/ 561519 h 6037718"/>
              <a:gd name="connsiteX230" fmla="*/ 22580 w 7055931"/>
              <a:gd name="connsiteY230" fmla="*/ 381663 h 6037718"/>
              <a:gd name="connsiteX231" fmla="*/ 9950 w 7055931"/>
              <a:gd name="connsiteY231" fmla="*/ 188422 h 6037718"/>
              <a:gd name="connsiteX232" fmla="*/ 6677 w 7055931"/>
              <a:gd name="connsiteY232" fmla="*/ 87464 h 6037718"/>
              <a:gd name="connsiteX233" fmla="*/ 10651 w 7055931"/>
              <a:gd name="connsiteY233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03722 w 7055931"/>
              <a:gd name="connsiteY142" fmla="*/ 5383191 h 6037718"/>
              <a:gd name="connsiteX143" fmla="*/ 4189063 w 7055931"/>
              <a:gd name="connsiteY143" fmla="*/ 5478449 h 6037718"/>
              <a:gd name="connsiteX144" fmla="*/ 4256650 w 7055931"/>
              <a:gd name="connsiteY144" fmla="*/ 5550010 h 6037718"/>
              <a:gd name="connsiteX145" fmla="*/ 4324236 w 7055931"/>
              <a:gd name="connsiteY145" fmla="*/ 5621572 h 6037718"/>
              <a:gd name="connsiteX146" fmla="*/ 4373071 w 7055931"/>
              <a:gd name="connsiteY146" fmla="*/ 5692600 h 6037718"/>
              <a:gd name="connsiteX147" fmla="*/ 4465861 w 7055931"/>
              <a:gd name="connsiteY147" fmla="*/ 5763437 h 6037718"/>
              <a:gd name="connsiteX148" fmla="*/ 4427603 w 7055931"/>
              <a:gd name="connsiteY148" fmla="*/ 5876014 h 6037718"/>
              <a:gd name="connsiteX149" fmla="*/ 4375327 w 7055931"/>
              <a:gd name="connsiteY149" fmla="*/ 5989773 h 6037718"/>
              <a:gd name="connsiteX150" fmla="*/ 4260111 w 7055931"/>
              <a:gd name="connsiteY150" fmla="*/ 5957703 h 6037718"/>
              <a:gd name="connsiteX151" fmla="*/ 4085696 w 7055931"/>
              <a:gd name="connsiteY151" fmla="*/ 5967537 h 6037718"/>
              <a:gd name="connsiteX152" fmla="*/ 3971133 w 7055931"/>
              <a:gd name="connsiteY152" fmla="*/ 6037718 h 6037718"/>
              <a:gd name="connsiteX153" fmla="*/ 3835230 w 7055931"/>
              <a:gd name="connsiteY153" fmla="*/ 5951551 h 6037718"/>
              <a:gd name="connsiteX154" fmla="*/ 3723299 w 7055931"/>
              <a:gd name="connsiteY154" fmla="*/ 5839422 h 6037718"/>
              <a:gd name="connsiteX155" fmla="*/ 3616570 w 7055931"/>
              <a:gd name="connsiteY155" fmla="*/ 5665304 h 6037718"/>
              <a:gd name="connsiteX156" fmla="*/ 3517178 w 7055931"/>
              <a:gd name="connsiteY156" fmla="*/ 5486400 h 6037718"/>
              <a:gd name="connsiteX157" fmla="*/ 3459442 w 7055931"/>
              <a:gd name="connsiteY157" fmla="*/ 5402694 h 6037718"/>
              <a:gd name="connsiteX158" fmla="*/ 3450344 w 7055931"/>
              <a:gd name="connsiteY158" fmla="*/ 5311709 h 6037718"/>
              <a:gd name="connsiteX159" fmla="*/ 3409836 w 7055931"/>
              <a:gd name="connsiteY159" fmla="*/ 5267739 h 6037718"/>
              <a:gd name="connsiteX160" fmla="*/ 3427229 w 7055931"/>
              <a:gd name="connsiteY160" fmla="*/ 5192257 h 6037718"/>
              <a:gd name="connsiteX161" fmla="*/ 3322965 w 7055931"/>
              <a:gd name="connsiteY161" fmla="*/ 5143386 h 6037718"/>
              <a:gd name="connsiteX162" fmla="*/ 3248012 w 7055931"/>
              <a:gd name="connsiteY162" fmla="*/ 5093616 h 6037718"/>
              <a:gd name="connsiteX163" fmla="*/ 3218332 w 7055931"/>
              <a:gd name="connsiteY163" fmla="*/ 4965965 h 6037718"/>
              <a:gd name="connsiteX164" fmla="*/ 3277472 w 7055931"/>
              <a:gd name="connsiteY164" fmla="*/ 4861333 h 6037718"/>
              <a:gd name="connsiteX165" fmla="*/ 3195150 w 7055931"/>
              <a:gd name="connsiteY165" fmla="*/ 4738978 h 6037718"/>
              <a:gd name="connsiteX166" fmla="*/ 3095502 w 7055931"/>
              <a:gd name="connsiteY166" fmla="*/ 4652067 h 6037718"/>
              <a:gd name="connsiteX167" fmla="*/ 3086404 w 7055931"/>
              <a:gd name="connsiteY167" fmla="*/ 4488293 h 6037718"/>
              <a:gd name="connsiteX168" fmla="*/ 3135516 w 7055931"/>
              <a:gd name="connsiteY168" fmla="*/ 4397071 h 6037718"/>
              <a:gd name="connsiteX169" fmla="*/ 3186488 w 7055931"/>
              <a:gd name="connsiteY169" fmla="*/ 4297225 h 6037718"/>
              <a:gd name="connsiteX170" fmla="*/ 3095925 w 7055931"/>
              <a:gd name="connsiteY170" fmla="*/ 4271010 h 6037718"/>
              <a:gd name="connsiteX171" fmla="*/ 2995419 w 7055931"/>
              <a:gd name="connsiteY171" fmla="*/ 4297226 h 6037718"/>
              <a:gd name="connsiteX172" fmla="*/ 2901476 w 7055931"/>
              <a:gd name="connsiteY172" fmla="*/ 4206866 h 6037718"/>
              <a:gd name="connsiteX173" fmla="*/ 2840516 w 7055931"/>
              <a:gd name="connsiteY173" fmla="*/ 4138362 h 6037718"/>
              <a:gd name="connsiteX174" fmla="*/ 2886236 w 7055931"/>
              <a:gd name="connsiteY174" fmla="*/ 4001524 h 6037718"/>
              <a:gd name="connsiteX175" fmla="*/ 2894823 w 7055931"/>
              <a:gd name="connsiteY175" fmla="*/ 3890010 h 6037718"/>
              <a:gd name="connsiteX176" fmla="*/ 2895817 w 7055931"/>
              <a:gd name="connsiteY176" fmla="*/ 3806521 h 6037718"/>
              <a:gd name="connsiteX177" fmla="*/ 2865171 w 7055931"/>
              <a:gd name="connsiteY177" fmla="*/ 3745064 h 6037718"/>
              <a:gd name="connsiteX178" fmla="*/ 2868650 w 7055931"/>
              <a:gd name="connsiteY178" fmla="*/ 3562516 h 6037718"/>
              <a:gd name="connsiteX179" fmla="*/ 2854392 w 7055931"/>
              <a:gd name="connsiteY179" fmla="*/ 3414670 h 6037718"/>
              <a:gd name="connsiteX180" fmla="*/ 2873785 w 7055931"/>
              <a:gd name="connsiteY180" fmla="*/ 3315694 h 6037718"/>
              <a:gd name="connsiteX181" fmla="*/ 2920095 w 7055931"/>
              <a:gd name="connsiteY181" fmla="*/ 3207982 h 6037718"/>
              <a:gd name="connsiteX182" fmla="*/ 2860533 w 7055931"/>
              <a:gd name="connsiteY182" fmla="*/ 3223260 h 6037718"/>
              <a:gd name="connsiteX183" fmla="*/ 2738832 w 7055931"/>
              <a:gd name="connsiteY183" fmla="*/ 3266723 h 6037718"/>
              <a:gd name="connsiteX184" fmla="*/ 2677653 w 7055931"/>
              <a:gd name="connsiteY184" fmla="*/ 3295650 h 6037718"/>
              <a:gd name="connsiteX185" fmla="*/ 2581436 w 7055931"/>
              <a:gd name="connsiteY185" fmla="*/ 3332784 h 6037718"/>
              <a:gd name="connsiteX186" fmla="*/ 2582900 w 7055931"/>
              <a:gd name="connsiteY186" fmla="*/ 3423037 h 6037718"/>
              <a:gd name="connsiteX187" fmla="*/ 2589539 w 7055931"/>
              <a:gd name="connsiteY187" fmla="*/ 3582031 h 6037718"/>
              <a:gd name="connsiteX188" fmla="*/ 2531216 w 7055931"/>
              <a:gd name="connsiteY188" fmla="*/ 3713259 h 6037718"/>
              <a:gd name="connsiteX189" fmla="*/ 2472574 w 7055931"/>
              <a:gd name="connsiteY189" fmla="*/ 3824071 h 6037718"/>
              <a:gd name="connsiteX190" fmla="*/ 2403996 w 7055931"/>
              <a:gd name="connsiteY190" fmla="*/ 3884212 h 6037718"/>
              <a:gd name="connsiteX191" fmla="*/ 2356288 w 7055931"/>
              <a:gd name="connsiteY191" fmla="*/ 3963725 h 6037718"/>
              <a:gd name="connsiteX192" fmla="*/ 2306677 w 7055931"/>
              <a:gd name="connsiteY192" fmla="*/ 4020891 h 6037718"/>
              <a:gd name="connsiteX193" fmla="*/ 2153806 w 7055931"/>
              <a:gd name="connsiteY193" fmla="*/ 3951482 h 6037718"/>
              <a:gd name="connsiteX194" fmla="*/ 2091109 w 7055931"/>
              <a:gd name="connsiteY194" fmla="*/ 3857389 h 6037718"/>
              <a:gd name="connsiteX195" fmla="*/ 1985484 w 7055931"/>
              <a:gd name="connsiteY195" fmla="*/ 3714921 h 6037718"/>
              <a:gd name="connsiteX196" fmla="*/ 1851380 w 7055931"/>
              <a:gd name="connsiteY196" fmla="*/ 3673503 h 6037718"/>
              <a:gd name="connsiteX197" fmla="*/ 1732110 w 7055931"/>
              <a:gd name="connsiteY197" fmla="*/ 3629770 h 6037718"/>
              <a:gd name="connsiteX198" fmla="*/ 1587710 w 7055931"/>
              <a:gd name="connsiteY198" fmla="*/ 3580909 h 6037718"/>
              <a:gd name="connsiteX199" fmla="*/ 1457790 w 7055931"/>
              <a:gd name="connsiteY199" fmla="*/ 3486647 h 6037718"/>
              <a:gd name="connsiteX200" fmla="*/ 1358399 w 7055931"/>
              <a:gd name="connsiteY200" fmla="*/ 3419061 h 6037718"/>
              <a:gd name="connsiteX201" fmla="*/ 1231178 w 7055931"/>
              <a:gd name="connsiteY201" fmla="*/ 3315694 h 6037718"/>
              <a:gd name="connsiteX202" fmla="*/ 1131787 w 7055931"/>
              <a:gd name="connsiteY202" fmla="*/ 3244132 h 6037718"/>
              <a:gd name="connsiteX203" fmla="*/ 1068176 w 7055931"/>
              <a:gd name="connsiteY203" fmla="*/ 3200400 h 6037718"/>
              <a:gd name="connsiteX204" fmla="*/ 1012517 w 7055931"/>
              <a:gd name="connsiteY204" fmla="*/ 3152692 h 6037718"/>
              <a:gd name="connsiteX205" fmla="*/ 887702 w 7055931"/>
              <a:gd name="connsiteY205" fmla="*/ 3072899 h 6037718"/>
              <a:gd name="connsiteX206" fmla="*/ 802678 w 7055931"/>
              <a:gd name="connsiteY206" fmla="*/ 3027983 h 6037718"/>
              <a:gd name="connsiteX207" fmla="*/ 754100 w 7055931"/>
              <a:gd name="connsiteY207" fmla="*/ 3124863 h 6037718"/>
              <a:gd name="connsiteX208" fmla="*/ 702416 w 7055931"/>
              <a:gd name="connsiteY208" fmla="*/ 3037398 h 6037718"/>
              <a:gd name="connsiteX209" fmla="*/ 668762 w 7055931"/>
              <a:gd name="connsiteY209" fmla="*/ 2924792 h 6037718"/>
              <a:gd name="connsiteX210" fmla="*/ 464230 w 7055931"/>
              <a:gd name="connsiteY210" fmla="*/ 2793899 h 6037718"/>
              <a:gd name="connsiteX211" fmla="*/ 579764 w 7055931"/>
              <a:gd name="connsiteY211" fmla="*/ 2654944 h 6037718"/>
              <a:gd name="connsiteX212" fmla="*/ 678881 w 7055931"/>
              <a:gd name="connsiteY212" fmla="*/ 2612727 h 6037718"/>
              <a:gd name="connsiteX213" fmla="*/ 571220 w 7055931"/>
              <a:gd name="connsiteY213" fmla="*/ 2528515 h 6037718"/>
              <a:gd name="connsiteX214" fmla="*/ 377645 w 7055931"/>
              <a:gd name="connsiteY214" fmla="*/ 2384831 h 6037718"/>
              <a:gd name="connsiteX215" fmla="*/ 396539 w 7055931"/>
              <a:gd name="connsiteY215" fmla="*/ 2243919 h 6037718"/>
              <a:gd name="connsiteX216" fmla="*/ 340632 w 7055931"/>
              <a:gd name="connsiteY216" fmla="*/ 2122998 h 6037718"/>
              <a:gd name="connsiteX217" fmla="*/ 279707 w 7055931"/>
              <a:gd name="connsiteY217" fmla="*/ 1987464 h 6037718"/>
              <a:gd name="connsiteX218" fmla="*/ 201484 w 7055931"/>
              <a:gd name="connsiteY218" fmla="*/ 1832776 h 6037718"/>
              <a:gd name="connsiteX219" fmla="*/ 120198 w 7055931"/>
              <a:gd name="connsiteY219" fmla="*/ 1653163 h 6037718"/>
              <a:gd name="connsiteX220" fmla="*/ 114970 w 7055931"/>
              <a:gd name="connsiteY220" fmla="*/ 1572510 h 6037718"/>
              <a:gd name="connsiteX221" fmla="*/ 229314 w 7055931"/>
              <a:gd name="connsiteY221" fmla="*/ 1467016 h 6037718"/>
              <a:gd name="connsiteX222" fmla="*/ 343769 w 7055931"/>
              <a:gd name="connsiteY222" fmla="*/ 1361368 h 6037718"/>
              <a:gd name="connsiteX223" fmla="*/ 201484 w 7055931"/>
              <a:gd name="connsiteY223" fmla="*/ 1296063 h 6037718"/>
              <a:gd name="connsiteX224" fmla="*/ 91007 w 7055931"/>
              <a:gd name="connsiteY224" fmla="*/ 1235825 h 6037718"/>
              <a:gd name="connsiteX225" fmla="*/ 165703 w 7055931"/>
              <a:gd name="connsiteY225" fmla="*/ 1081377 h 6037718"/>
              <a:gd name="connsiteX226" fmla="*/ 226143 w 7055931"/>
              <a:gd name="connsiteY226" fmla="*/ 948839 h 6037718"/>
              <a:gd name="connsiteX227" fmla="*/ 189557 w 7055931"/>
              <a:gd name="connsiteY227" fmla="*/ 834887 h 6037718"/>
              <a:gd name="connsiteX228" fmla="*/ 153733 w 7055931"/>
              <a:gd name="connsiteY228" fmla="*/ 710023 h 6037718"/>
              <a:gd name="connsiteX229" fmla="*/ 37697 w 7055931"/>
              <a:gd name="connsiteY229" fmla="*/ 561519 h 6037718"/>
              <a:gd name="connsiteX230" fmla="*/ 22580 w 7055931"/>
              <a:gd name="connsiteY230" fmla="*/ 381663 h 6037718"/>
              <a:gd name="connsiteX231" fmla="*/ 9950 w 7055931"/>
              <a:gd name="connsiteY231" fmla="*/ 188422 h 6037718"/>
              <a:gd name="connsiteX232" fmla="*/ 6677 w 7055931"/>
              <a:gd name="connsiteY232" fmla="*/ 87464 h 6037718"/>
              <a:gd name="connsiteX233" fmla="*/ 10651 w 7055931"/>
              <a:gd name="connsiteY233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03722 w 7055931"/>
              <a:gd name="connsiteY142" fmla="*/ 5383191 h 6037718"/>
              <a:gd name="connsiteX143" fmla="*/ 4189063 w 7055931"/>
              <a:gd name="connsiteY143" fmla="*/ 5478449 h 6037718"/>
              <a:gd name="connsiteX144" fmla="*/ 4256650 w 7055931"/>
              <a:gd name="connsiteY144" fmla="*/ 5550010 h 6037718"/>
              <a:gd name="connsiteX145" fmla="*/ 4324236 w 7055931"/>
              <a:gd name="connsiteY145" fmla="*/ 5621572 h 6037718"/>
              <a:gd name="connsiteX146" fmla="*/ 4373071 w 7055931"/>
              <a:gd name="connsiteY146" fmla="*/ 5692600 h 6037718"/>
              <a:gd name="connsiteX147" fmla="*/ 4465861 w 7055931"/>
              <a:gd name="connsiteY147" fmla="*/ 5763437 h 6037718"/>
              <a:gd name="connsiteX148" fmla="*/ 4427603 w 7055931"/>
              <a:gd name="connsiteY148" fmla="*/ 5876014 h 6037718"/>
              <a:gd name="connsiteX149" fmla="*/ 4375327 w 7055931"/>
              <a:gd name="connsiteY149" fmla="*/ 5989773 h 6037718"/>
              <a:gd name="connsiteX150" fmla="*/ 4260111 w 7055931"/>
              <a:gd name="connsiteY150" fmla="*/ 5957703 h 6037718"/>
              <a:gd name="connsiteX151" fmla="*/ 4085696 w 7055931"/>
              <a:gd name="connsiteY151" fmla="*/ 5967537 h 6037718"/>
              <a:gd name="connsiteX152" fmla="*/ 3971133 w 7055931"/>
              <a:gd name="connsiteY152" fmla="*/ 6037718 h 6037718"/>
              <a:gd name="connsiteX153" fmla="*/ 3835230 w 7055931"/>
              <a:gd name="connsiteY153" fmla="*/ 5951551 h 6037718"/>
              <a:gd name="connsiteX154" fmla="*/ 3723299 w 7055931"/>
              <a:gd name="connsiteY154" fmla="*/ 5839422 h 6037718"/>
              <a:gd name="connsiteX155" fmla="*/ 3616570 w 7055931"/>
              <a:gd name="connsiteY155" fmla="*/ 5665304 h 6037718"/>
              <a:gd name="connsiteX156" fmla="*/ 3517178 w 7055931"/>
              <a:gd name="connsiteY156" fmla="*/ 5486400 h 6037718"/>
              <a:gd name="connsiteX157" fmla="*/ 3459442 w 7055931"/>
              <a:gd name="connsiteY157" fmla="*/ 5402694 h 6037718"/>
              <a:gd name="connsiteX158" fmla="*/ 3450344 w 7055931"/>
              <a:gd name="connsiteY158" fmla="*/ 5311709 h 6037718"/>
              <a:gd name="connsiteX159" fmla="*/ 3451111 w 7055931"/>
              <a:gd name="connsiteY159" fmla="*/ 5255039 h 6037718"/>
              <a:gd name="connsiteX160" fmla="*/ 3427229 w 7055931"/>
              <a:gd name="connsiteY160" fmla="*/ 5192257 h 6037718"/>
              <a:gd name="connsiteX161" fmla="*/ 3322965 w 7055931"/>
              <a:gd name="connsiteY161" fmla="*/ 5143386 h 6037718"/>
              <a:gd name="connsiteX162" fmla="*/ 3248012 w 7055931"/>
              <a:gd name="connsiteY162" fmla="*/ 5093616 h 6037718"/>
              <a:gd name="connsiteX163" fmla="*/ 3218332 w 7055931"/>
              <a:gd name="connsiteY163" fmla="*/ 4965965 h 6037718"/>
              <a:gd name="connsiteX164" fmla="*/ 3277472 w 7055931"/>
              <a:gd name="connsiteY164" fmla="*/ 4861333 h 6037718"/>
              <a:gd name="connsiteX165" fmla="*/ 3195150 w 7055931"/>
              <a:gd name="connsiteY165" fmla="*/ 4738978 h 6037718"/>
              <a:gd name="connsiteX166" fmla="*/ 3095502 w 7055931"/>
              <a:gd name="connsiteY166" fmla="*/ 4652067 h 6037718"/>
              <a:gd name="connsiteX167" fmla="*/ 3086404 w 7055931"/>
              <a:gd name="connsiteY167" fmla="*/ 4488293 h 6037718"/>
              <a:gd name="connsiteX168" fmla="*/ 3135516 w 7055931"/>
              <a:gd name="connsiteY168" fmla="*/ 4397071 h 6037718"/>
              <a:gd name="connsiteX169" fmla="*/ 3186488 w 7055931"/>
              <a:gd name="connsiteY169" fmla="*/ 4297225 h 6037718"/>
              <a:gd name="connsiteX170" fmla="*/ 3095925 w 7055931"/>
              <a:gd name="connsiteY170" fmla="*/ 4271010 h 6037718"/>
              <a:gd name="connsiteX171" fmla="*/ 2995419 w 7055931"/>
              <a:gd name="connsiteY171" fmla="*/ 4297226 h 6037718"/>
              <a:gd name="connsiteX172" fmla="*/ 2901476 w 7055931"/>
              <a:gd name="connsiteY172" fmla="*/ 4206866 h 6037718"/>
              <a:gd name="connsiteX173" fmla="*/ 2840516 w 7055931"/>
              <a:gd name="connsiteY173" fmla="*/ 4138362 h 6037718"/>
              <a:gd name="connsiteX174" fmla="*/ 2886236 w 7055931"/>
              <a:gd name="connsiteY174" fmla="*/ 4001524 h 6037718"/>
              <a:gd name="connsiteX175" fmla="*/ 2894823 w 7055931"/>
              <a:gd name="connsiteY175" fmla="*/ 3890010 h 6037718"/>
              <a:gd name="connsiteX176" fmla="*/ 2895817 w 7055931"/>
              <a:gd name="connsiteY176" fmla="*/ 3806521 h 6037718"/>
              <a:gd name="connsiteX177" fmla="*/ 2865171 w 7055931"/>
              <a:gd name="connsiteY177" fmla="*/ 3745064 h 6037718"/>
              <a:gd name="connsiteX178" fmla="*/ 2868650 w 7055931"/>
              <a:gd name="connsiteY178" fmla="*/ 3562516 h 6037718"/>
              <a:gd name="connsiteX179" fmla="*/ 2854392 w 7055931"/>
              <a:gd name="connsiteY179" fmla="*/ 3414670 h 6037718"/>
              <a:gd name="connsiteX180" fmla="*/ 2873785 w 7055931"/>
              <a:gd name="connsiteY180" fmla="*/ 3315694 h 6037718"/>
              <a:gd name="connsiteX181" fmla="*/ 2920095 w 7055931"/>
              <a:gd name="connsiteY181" fmla="*/ 3207982 h 6037718"/>
              <a:gd name="connsiteX182" fmla="*/ 2860533 w 7055931"/>
              <a:gd name="connsiteY182" fmla="*/ 3223260 h 6037718"/>
              <a:gd name="connsiteX183" fmla="*/ 2738832 w 7055931"/>
              <a:gd name="connsiteY183" fmla="*/ 3266723 h 6037718"/>
              <a:gd name="connsiteX184" fmla="*/ 2677653 w 7055931"/>
              <a:gd name="connsiteY184" fmla="*/ 3295650 h 6037718"/>
              <a:gd name="connsiteX185" fmla="*/ 2581436 w 7055931"/>
              <a:gd name="connsiteY185" fmla="*/ 3332784 h 6037718"/>
              <a:gd name="connsiteX186" fmla="*/ 2582900 w 7055931"/>
              <a:gd name="connsiteY186" fmla="*/ 3423037 h 6037718"/>
              <a:gd name="connsiteX187" fmla="*/ 2589539 w 7055931"/>
              <a:gd name="connsiteY187" fmla="*/ 3582031 h 6037718"/>
              <a:gd name="connsiteX188" fmla="*/ 2531216 w 7055931"/>
              <a:gd name="connsiteY188" fmla="*/ 3713259 h 6037718"/>
              <a:gd name="connsiteX189" fmla="*/ 2472574 w 7055931"/>
              <a:gd name="connsiteY189" fmla="*/ 3824071 h 6037718"/>
              <a:gd name="connsiteX190" fmla="*/ 2403996 w 7055931"/>
              <a:gd name="connsiteY190" fmla="*/ 3884212 h 6037718"/>
              <a:gd name="connsiteX191" fmla="*/ 2356288 w 7055931"/>
              <a:gd name="connsiteY191" fmla="*/ 3963725 h 6037718"/>
              <a:gd name="connsiteX192" fmla="*/ 2306677 w 7055931"/>
              <a:gd name="connsiteY192" fmla="*/ 4020891 h 6037718"/>
              <a:gd name="connsiteX193" fmla="*/ 2153806 w 7055931"/>
              <a:gd name="connsiteY193" fmla="*/ 3951482 h 6037718"/>
              <a:gd name="connsiteX194" fmla="*/ 2091109 w 7055931"/>
              <a:gd name="connsiteY194" fmla="*/ 3857389 h 6037718"/>
              <a:gd name="connsiteX195" fmla="*/ 1985484 w 7055931"/>
              <a:gd name="connsiteY195" fmla="*/ 3714921 h 6037718"/>
              <a:gd name="connsiteX196" fmla="*/ 1851380 w 7055931"/>
              <a:gd name="connsiteY196" fmla="*/ 3673503 h 6037718"/>
              <a:gd name="connsiteX197" fmla="*/ 1732110 w 7055931"/>
              <a:gd name="connsiteY197" fmla="*/ 3629770 h 6037718"/>
              <a:gd name="connsiteX198" fmla="*/ 1587710 w 7055931"/>
              <a:gd name="connsiteY198" fmla="*/ 3580909 h 6037718"/>
              <a:gd name="connsiteX199" fmla="*/ 1457790 w 7055931"/>
              <a:gd name="connsiteY199" fmla="*/ 3486647 h 6037718"/>
              <a:gd name="connsiteX200" fmla="*/ 1358399 w 7055931"/>
              <a:gd name="connsiteY200" fmla="*/ 3419061 h 6037718"/>
              <a:gd name="connsiteX201" fmla="*/ 1231178 w 7055931"/>
              <a:gd name="connsiteY201" fmla="*/ 3315694 h 6037718"/>
              <a:gd name="connsiteX202" fmla="*/ 1131787 w 7055931"/>
              <a:gd name="connsiteY202" fmla="*/ 3244132 h 6037718"/>
              <a:gd name="connsiteX203" fmla="*/ 1068176 w 7055931"/>
              <a:gd name="connsiteY203" fmla="*/ 3200400 h 6037718"/>
              <a:gd name="connsiteX204" fmla="*/ 1012517 w 7055931"/>
              <a:gd name="connsiteY204" fmla="*/ 3152692 h 6037718"/>
              <a:gd name="connsiteX205" fmla="*/ 887702 w 7055931"/>
              <a:gd name="connsiteY205" fmla="*/ 3072899 h 6037718"/>
              <a:gd name="connsiteX206" fmla="*/ 802678 w 7055931"/>
              <a:gd name="connsiteY206" fmla="*/ 3027983 h 6037718"/>
              <a:gd name="connsiteX207" fmla="*/ 754100 w 7055931"/>
              <a:gd name="connsiteY207" fmla="*/ 3124863 h 6037718"/>
              <a:gd name="connsiteX208" fmla="*/ 702416 w 7055931"/>
              <a:gd name="connsiteY208" fmla="*/ 3037398 h 6037718"/>
              <a:gd name="connsiteX209" fmla="*/ 668762 w 7055931"/>
              <a:gd name="connsiteY209" fmla="*/ 2924792 h 6037718"/>
              <a:gd name="connsiteX210" fmla="*/ 464230 w 7055931"/>
              <a:gd name="connsiteY210" fmla="*/ 2793899 h 6037718"/>
              <a:gd name="connsiteX211" fmla="*/ 579764 w 7055931"/>
              <a:gd name="connsiteY211" fmla="*/ 2654944 h 6037718"/>
              <a:gd name="connsiteX212" fmla="*/ 678881 w 7055931"/>
              <a:gd name="connsiteY212" fmla="*/ 2612727 h 6037718"/>
              <a:gd name="connsiteX213" fmla="*/ 571220 w 7055931"/>
              <a:gd name="connsiteY213" fmla="*/ 2528515 h 6037718"/>
              <a:gd name="connsiteX214" fmla="*/ 377645 w 7055931"/>
              <a:gd name="connsiteY214" fmla="*/ 2384831 h 6037718"/>
              <a:gd name="connsiteX215" fmla="*/ 396539 w 7055931"/>
              <a:gd name="connsiteY215" fmla="*/ 2243919 h 6037718"/>
              <a:gd name="connsiteX216" fmla="*/ 340632 w 7055931"/>
              <a:gd name="connsiteY216" fmla="*/ 2122998 h 6037718"/>
              <a:gd name="connsiteX217" fmla="*/ 279707 w 7055931"/>
              <a:gd name="connsiteY217" fmla="*/ 1987464 h 6037718"/>
              <a:gd name="connsiteX218" fmla="*/ 201484 w 7055931"/>
              <a:gd name="connsiteY218" fmla="*/ 1832776 h 6037718"/>
              <a:gd name="connsiteX219" fmla="*/ 120198 w 7055931"/>
              <a:gd name="connsiteY219" fmla="*/ 1653163 h 6037718"/>
              <a:gd name="connsiteX220" fmla="*/ 114970 w 7055931"/>
              <a:gd name="connsiteY220" fmla="*/ 1572510 h 6037718"/>
              <a:gd name="connsiteX221" fmla="*/ 229314 w 7055931"/>
              <a:gd name="connsiteY221" fmla="*/ 1467016 h 6037718"/>
              <a:gd name="connsiteX222" fmla="*/ 343769 w 7055931"/>
              <a:gd name="connsiteY222" fmla="*/ 1361368 h 6037718"/>
              <a:gd name="connsiteX223" fmla="*/ 201484 w 7055931"/>
              <a:gd name="connsiteY223" fmla="*/ 1296063 h 6037718"/>
              <a:gd name="connsiteX224" fmla="*/ 91007 w 7055931"/>
              <a:gd name="connsiteY224" fmla="*/ 1235825 h 6037718"/>
              <a:gd name="connsiteX225" fmla="*/ 165703 w 7055931"/>
              <a:gd name="connsiteY225" fmla="*/ 1081377 h 6037718"/>
              <a:gd name="connsiteX226" fmla="*/ 226143 w 7055931"/>
              <a:gd name="connsiteY226" fmla="*/ 948839 h 6037718"/>
              <a:gd name="connsiteX227" fmla="*/ 189557 w 7055931"/>
              <a:gd name="connsiteY227" fmla="*/ 834887 h 6037718"/>
              <a:gd name="connsiteX228" fmla="*/ 153733 w 7055931"/>
              <a:gd name="connsiteY228" fmla="*/ 710023 h 6037718"/>
              <a:gd name="connsiteX229" fmla="*/ 37697 w 7055931"/>
              <a:gd name="connsiteY229" fmla="*/ 561519 h 6037718"/>
              <a:gd name="connsiteX230" fmla="*/ 22580 w 7055931"/>
              <a:gd name="connsiteY230" fmla="*/ 381663 h 6037718"/>
              <a:gd name="connsiteX231" fmla="*/ 9950 w 7055931"/>
              <a:gd name="connsiteY231" fmla="*/ 188422 h 6037718"/>
              <a:gd name="connsiteX232" fmla="*/ 6677 w 7055931"/>
              <a:gd name="connsiteY232" fmla="*/ 87464 h 6037718"/>
              <a:gd name="connsiteX233" fmla="*/ 10651 w 7055931"/>
              <a:gd name="connsiteY233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03722 w 7055931"/>
              <a:gd name="connsiteY142" fmla="*/ 5383191 h 6037718"/>
              <a:gd name="connsiteX143" fmla="*/ 4189063 w 7055931"/>
              <a:gd name="connsiteY143" fmla="*/ 5478449 h 6037718"/>
              <a:gd name="connsiteX144" fmla="*/ 4256650 w 7055931"/>
              <a:gd name="connsiteY144" fmla="*/ 5550010 h 6037718"/>
              <a:gd name="connsiteX145" fmla="*/ 4324236 w 7055931"/>
              <a:gd name="connsiteY145" fmla="*/ 5621572 h 6037718"/>
              <a:gd name="connsiteX146" fmla="*/ 4373071 w 7055931"/>
              <a:gd name="connsiteY146" fmla="*/ 5692600 h 6037718"/>
              <a:gd name="connsiteX147" fmla="*/ 4465861 w 7055931"/>
              <a:gd name="connsiteY147" fmla="*/ 5763437 h 6037718"/>
              <a:gd name="connsiteX148" fmla="*/ 4427603 w 7055931"/>
              <a:gd name="connsiteY148" fmla="*/ 5876014 h 6037718"/>
              <a:gd name="connsiteX149" fmla="*/ 4375327 w 7055931"/>
              <a:gd name="connsiteY149" fmla="*/ 5989773 h 6037718"/>
              <a:gd name="connsiteX150" fmla="*/ 4260111 w 7055931"/>
              <a:gd name="connsiteY150" fmla="*/ 5957703 h 6037718"/>
              <a:gd name="connsiteX151" fmla="*/ 4085696 w 7055931"/>
              <a:gd name="connsiteY151" fmla="*/ 5967537 h 6037718"/>
              <a:gd name="connsiteX152" fmla="*/ 3971133 w 7055931"/>
              <a:gd name="connsiteY152" fmla="*/ 6037718 h 6037718"/>
              <a:gd name="connsiteX153" fmla="*/ 3835230 w 7055931"/>
              <a:gd name="connsiteY153" fmla="*/ 5951551 h 6037718"/>
              <a:gd name="connsiteX154" fmla="*/ 3723299 w 7055931"/>
              <a:gd name="connsiteY154" fmla="*/ 5839422 h 6037718"/>
              <a:gd name="connsiteX155" fmla="*/ 3616570 w 7055931"/>
              <a:gd name="connsiteY155" fmla="*/ 5665304 h 6037718"/>
              <a:gd name="connsiteX156" fmla="*/ 3517178 w 7055931"/>
              <a:gd name="connsiteY156" fmla="*/ 5486400 h 6037718"/>
              <a:gd name="connsiteX157" fmla="*/ 3459442 w 7055931"/>
              <a:gd name="connsiteY157" fmla="*/ 5402694 h 6037718"/>
              <a:gd name="connsiteX158" fmla="*/ 3450344 w 7055931"/>
              <a:gd name="connsiteY158" fmla="*/ 5311709 h 6037718"/>
              <a:gd name="connsiteX159" fmla="*/ 3451111 w 7055931"/>
              <a:gd name="connsiteY159" fmla="*/ 5255039 h 6037718"/>
              <a:gd name="connsiteX160" fmla="*/ 3420879 w 7055931"/>
              <a:gd name="connsiteY160" fmla="*/ 5144632 h 6037718"/>
              <a:gd name="connsiteX161" fmla="*/ 3322965 w 7055931"/>
              <a:gd name="connsiteY161" fmla="*/ 5143386 h 6037718"/>
              <a:gd name="connsiteX162" fmla="*/ 3248012 w 7055931"/>
              <a:gd name="connsiteY162" fmla="*/ 5093616 h 6037718"/>
              <a:gd name="connsiteX163" fmla="*/ 3218332 w 7055931"/>
              <a:gd name="connsiteY163" fmla="*/ 4965965 h 6037718"/>
              <a:gd name="connsiteX164" fmla="*/ 3277472 w 7055931"/>
              <a:gd name="connsiteY164" fmla="*/ 4861333 h 6037718"/>
              <a:gd name="connsiteX165" fmla="*/ 3195150 w 7055931"/>
              <a:gd name="connsiteY165" fmla="*/ 4738978 h 6037718"/>
              <a:gd name="connsiteX166" fmla="*/ 3095502 w 7055931"/>
              <a:gd name="connsiteY166" fmla="*/ 4652067 h 6037718"/>
              <a:gd name="connsiteX167" fmla="*/ 3086404 w 7055931"/>
              <a:gd name="connsiteY167" fmla="*/ 4488293 h 6037718"/>
              <a:gd name="connsiteX168" fmla="*/ 3135516 w 7055931"/>
              <a:gd name="connsiteY168" fmla="*/ 4397071 h 6037718"/>
              <a:gd name="connsiteX169" fmla="*/ 3186488 w 7055931"/>
              <a:gd name="connsiteY169" fmla="*/ 4297225 h 6037718"/>
              <a:gd name="connsiteX170" fmla="*/ 3095925 w 7055931"/>
              <a:gd name="connsiteY170" fmla="*/ 4271010 h 6037718"/>
              <a:gd name="connsiteX171" fmla="*/ 2995419 w 7055931"/>
              <a:gd name="connsiteY171" fmla="*/ 4297226 h 6037718"/>
              <a:gd name="connsiteX172" fmla="*/ 2901476 w 7055931"/>
              <a:gd name="connsiteY172" fmla="*/ 4206866 h 6037718"/>
              <a:gd name="connsiteX173" fmla="*/ 2840516 w 7055931"/>
              <a:gd name="connsiteY173" fmla="*/ 4138362 h 6037718"/>
              <a:gd name="connsiteX174" fmla="*/ 2886236 w 7055931"/>
              <a:gd name="connsiteY174" fmla="*/ 4001524 h 6037718"/>
              <a:gd name="connsiteX175" fmla="*/ 2894823 w 7055931"/>
              <a:gd name="connsiteY175" fmla="*/ 3890010 h 6037718"/>
              <a:gd name="connsiteX176" fmla="*/ 2895817 w 7055931"/>
              <a:gd name="connsiteY176" fmla="*/ 3806521 h 6037718"/>
              <a:gd name="connsiteX177" fmla="*/ 2865171 w 7055931"/>
              <a:gd name="connsiteY177" fmla="*/ 3745064 h 6037718"/>
              <a:gd name="connsiteX178" fmla="*/ 2868650 w 7055931"/>
              <a:gd name="connsiteY178" fmla="*/ 3562516 h 6037718"/>
              <a:gd name="connsiteX179" fmla="*/ 2854392 w 7055931"/>
              <a:gd name="connsiteY179" fmla="*/ 3414670 h 6037718"/>
              <a:gd name="connsiteX180" fmla="*/ 2873785 w 7055931"/>
              <a:gd name="connsiteY180" fmla="*/ 3315694 h 6037718"/>
              <a:gd name="connsiteX181" fmla="*/ 2920095 w 7055931"/>
              <a:gd name="connsiteY181" fmla="*/ 3207982 h 6037718"/>
              <a:gd name="connsiteX182" fmla="*/ 2860533 w 7055931"/>
              <a:gd name="connsiteY182" fmla="*/ 3223260 h 6037718"/>
              <a:gd name="connsiteX183" fmla="*/ 2738832 w 7055931"/>
              <a:gd name="connsiteY183" fmla="*/ 3266723 h 6037718"/>
              <a:gd name="connsiteX184" fmla="*/ 2677653 w 7055931"/>
              <a:gd name="connsiteY184" fmla="*/ 3295650 h 6037718"/>
              <a:gd name="connsiteX185" fmla="*/ 2581436 w 7055931"/>
              <a:gd name="connsiteY185" fmla="*/ 3332784 h 6037718"/>
              <a:gd name="connsiteX186" fmla="*/ 2582900 w 7055931"/>
              <a:gd name="connsiteY186" fmla="*/ 3423037 h 6037718"/>
              <a:gd name="connsiteX187" fmla="*/ 2589539 w 7055931"/>
              <a:gd name="connsiteY187" fmla="*/ 3582031 h 6037718"/>
              <a:gd name="connsiteX188" fmla="*/ 2531216 w 7055931"/>
              <a:gd name="connsiteY188" fmla="*/ 3713259 h 6037718"/>
              <a:gd name="connsiteX189" fmla="*/ 2472574 w 7055931"/>
              <a:gd name="connsiteY189" fmla="*/ 3824071 h 6037718"/>
              <a:gd name="connsiteX190" fmla="*/ 2403996 w 7055931"/>
              <a:gd name="connsiteY190" fmla="*/ 3884212 h 6037718"/>
              <a:gd name="connsiteX191" fmla="*/ 2356288 w 7055931"/>
              <a:gd name="connsiteY191" fmla="*/ 3963725 h 6037718"/>
              <a:gd name="connsiteX192" fmla="*/ 2306677 w 7055931"/>
              <a:gd name="connsiteY192" fmla="*/ 4020891 h 6037718"/>
              <a:gd name="connsiteX193" fmla="*/ 2153806 w 7055931"/>
              <a:gd name="connsiteY193" fmla="*/ 3951482 h 6037718"/>
              <a:gd name="connsiteX194" fmla="*/ 2091109 w 7055931"/>
              <a:gd name="connsiteY194" fmla="*/ 3857389 h 6037718"/>
              <a:gd name="connsiteX195" fmla="*/ 1985484 w 7055931"/>
              <a:gd name="connsiteY195" fmla="*/ 3714921 h 6037718"/>
              <a:gd name="connsiteX196" fmla="*/ 1851380 w 7055931"/>
              <a:gd name="connsiteY196" fmla="*/ 3673503 h 6037718"/>
              <a:gd name="connsiteX197" fmla="*/ 1732110 w 7055931"/>
              <a:gd name="connsiteY197" fmla="*/ 3629770 h 6037718"/>
              <a:gd name="connsiteX198" fmla="*/ 1587710 w 7055931"/>
              <a:gd name="connsiteY198" fmla="*/ 3580909 h 6037718"/>
              <a:gd name="connsiteX199" fmla="*/ 1457790 w 7055931"/>
              <a:gd name="connsiteY199" fmla="*/ 3486647 h 6037718"/>
              <a:gd name="connsiteX200" fmla="*/ 1358399 w 7055931"/>
              <a:gd name="connsiteY200" fmla="*/ 3419061 h 6037718"/>
              <a:gd name="connsiteX201" fmla="*/ 1231178 w 7055931"/>
              <a:gd name="connsiteY201" fmla="*/ 3315694 h 6037718"/>
              <a:gd name="connsiteX202" fmla="*/ 1131787 w 7055931"/>
              <a:gd name="connsiteY202" fmla="*/ 3244132 h 6037718"/>
              <a:gd name="connsiteX203" fmla="*/ 1068176 w 7055931"/>
              <a:gd name="connsiteY203" fmla="*/ 3200400 h 6037718"/>
              <a:gd name="connsiteX204" fmla="*/ 1012517 w 7055931"/>
              <a:gd name="connsiteY204" fmla="*/ 3152692 h 6037718"/>
              <a:gd name="connsiteX205" fmla="*/ 887702 w 7055931"/>
              <a:gd name="connsiteY205" fmla="*/ 3072899 h 6037718"/>
              <a:gd name="connsiteX206" fmla="*/ 802678 w 7055931"/>
              <a:gd name="connsiteY206" fmla="*/ 3027983 h 6037718"/>
              <a:gd name="connsiteX207" fmla="*/ 754100 w 7055931"/>
              <a:gd name="connsiteY207" fmla="*/ 3124863 h 6037718"/>
              <a:gd name="connsiteX208" fmla="*/ 702416 w 7055931"/>
              <a:gd name="connsiteY208" fmla="*/ 3037398 h 6037718"/>
              <a:gd name="connsiteX209" fmla="*/ 668762 w 7055931"/>
              <a:gd name="connsiteY209" fmla="*/ 2924792 h 6037718"/>
              <a:gd name="connsiteX210" fmla="*/ 464230 w 7055931"/>
              <a:gd name="connsiteY210" fmla="*/ 2793899 h 6037718"/>
              <a:gd name="connsiteX211" fmla="*/ 579764 w 7055931"/>
              <a:gd name="connsiteY211" fmla="*/ 2654944 h 6037718"/>
              <a:gd name="connsiteX212" fmla="*/ 678881 w 7055931"/>
              <a:gd name="connsiteY212" fmla="*/ 2612727 h 6037718"/>
              <a:gd name="connsiteX213" fmla="*/ 571220 w 7055931"/>
              <a:gd name="connsiteY213" fmla="*/ 2528515 h 6037718"/>
              <a:gd name="connsiteX214" fmla="*/ 377645 w 7055931"/>
              <a:gd name="connsiteY214" fmla="*/ 2384831 h 6037718"/>
              <a:gd name="connsiteX215" fmla="*/ 396539 w 7055931"/>
              <a:gd name="connsiteY215" fmla="*/ 2243919 h 6037718"/>
              <a:gd name="connsiteX216" fmla="*/ 340632 w 7055931"/>
              <a:gd name="connsiteY216" fmla="*/ 2122998 h 6037718"/>
              <a:gd name="connsiteX217" fmla="*/ 279707 w 7055931"/>
              <a:gd name="connsiteY217" fmla="*/ 1987464 h 6037718"/>
              <a:gd name="connsiteX218" fmla="*/ 201484 w 7055931"/>
              <a:gd name="connsiteY218" fmla="*/ 1832776 h 6037718"/>
              <a:gd name="connsiteX219" fmla="*/ 120198 w 7055931"/>
              <a:gd name="connsiteY219" fmla="*/ 1653163 h 6037718"/>
              <a:gd name="connsiteX220" fmla="*/ 114970 w 7055931"/>
              <a:gd name="connsiteY220" fmla="*/ 1572510 h 6037718"/>
              <a:gd name="connsiteX221" fmla="*/ 229314 w 7055931"/>
              <a:gd name="connsiteY221" fmla="*/ 1467016 h 6037718"/>
              <a:gd name="connsiteX222" fmla="*/ 343769 w 7055931"/>
              <a:gd name="connsiteY222" fmla="*/ 1361368 h 6037718"/>
              <a:gd name="connsiteX223" fmla="*/ 201484 w 7055931"/>
              <a:gd name="connsiteY223" fmla="*/ 1296063 h 6037718"/>
              <a:gd name="connsiteX224" fmla="*/ 91007 w 7055931"/>
              <a:gd name="connsiteY224" fmla="*/ 1235825 h 6037718"/>
              <a:gd name="connsiteX225" fmla="*/ 165703 w 7055931"/>
              <a:gd name="connsiteY225" fmla="*/ 1081377 h 6037718"/>
              <a:gd name="connsiteX226" fmla="*/ 226143 w 7055931"/>
              <a:gd name="connsiteY226" fmla="*/ 948839 h 6037718"/>
              <a:gd name="connsiteX227" fmla="*/ 189557 w 7055931"/>
              <a:gd name="connsiteY227" fmla="*/ 834887 h 6037718"/>
              <a:gd name="connsiteX228" fmla="*/ 153733 w 7055931"/>
              <a:gd name="connsiteY228" fmla="*/ 710023 h 6037718"/>
              <a:gd name="connsiteX229" fmla="*/ 37697 w 7055931"/>
              <a:gd name="connsiteY229" fmla="*/ 561519 h 6037718"/>
              <a:gd name="connsiteX230" fmla="*/ 22580 w 7055931"/>
              <a:gd name="connsiteY230" fmla="*/ 381663 h 6037718"/>
              <a:gd name="connsiteX231" fmla="*/ 9950 w 7055931"/>
              <a:gd name="connsiteY231" fmla="*/ 188422 h 6037718"/>
              <a:gd name="connsiteX232" fmla="*/ 6677 w 7055931"/>
              <a:gd name="connsiteY232" fmla="*/ 87464 h 6037718"/>
              <a:gd name="connsiteX233" fmla="*/ 10651 w 7055931"/>
              <a:gd name="connsiteY233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03722 w 7055931"/>
              <a:gd name="connsiteY142" fmla="*/ 5383191 h 6037718"/>
              <a:gd name="connsiteX143" fmla="*/ 4189063 w 7055931"/>
              <a:gd name="connsiteY143" fmla="*/ 5478449 h 6037718"/>
              <a:gd name="connsiteX144" fmla="*/ 4256650 w 7055931"/>
              <a:gd name="connsiteY144" fmla="*/ 5550010 h 6037718"/>
              <a:gd name="connsiteX145" fmla="*/ 4324236 w 7055931"/>
              <a:gd name="connsiteY145" fmla="*/ 5621572 h 6037718"/>
              <a:gd name="connsiteX146" fmla="*/ 4373071 w 7055931"/>
              <a:gd name="connsiteY146" fmla="*/ 5692600 h 6037718"/>
              <a:gd name="connsiteX147" fmla="*/ 4465861 w 7055931"/>
              <a:gd name="connsiteY147" fmla="*/ 5763437 h 6037718"/>
              <a:gd name="connsiteX148" fmla="*/ 4427603 w 7055931"/>
              <a:gd name="connsiteY148" fmla="*/ 5876014 h 6037718"/>
              <a:gd name="connsiteX149" fmla="*/ 4375327 w 7055931"/>
              <a:gd name="connsiteY149" fmla="*/ 5989773 h 6037718"/>
              <a:gd name="connsiteX150" fmla="*/ 4260111 w 7055931"/>
              <a:gd name="connsiteY150" fmla="*/ 5957703 h 6037718"/>
              <a:gd name="connsiteX151" fmla="*/ 4085696 w 7055931"/>
              <a:gd name="connsiteY151" fmla="*/ 5967537 h 6037718"/>
              <a:gd name="connsiteX152" fmla="*/ 3971133 w 7055931"/>
              <a:gd name="connsiteY152" fmla="*/ 6037718 h 6037718"/>
              <a:gd name="connsiteX153" fmla="*/ 3835230 w 7055931"/>
              <a:gd name="connsiteY153" fmla="*/ 5951551 h 6037718"/>
              <a:gd name="connsiteX154" fmla="*/ 3723299 w 7055931"/>
              <a:gd name="connsiteY154" fmla="*/ 5839422 h 6037718"/>
              <a:gd name="connsiteX155" fmla="*/ 3616570 w 7055931"/>
              <a:gd name="connsiteY155" fmla="*/ 5665304 h 6037718"/>
              <a:gd name="connsiteX156" fmla="*/ 3517178 w 7055931"/>
              <a:gd name="connsiteY156" fmla="*/ 5486400 h 6037718"/>
              <a:gd name="connsiteX157" fmla="*/ 3459442 w 7055931"/>
              <a:gd name="connsiteY157" fmla="*/ 5402694 h 6037718"/>
              <a:gd name="connsiteX158" fmla="*/ 3450344 w 7055931"/>
              <a:gd name="connsiteY158" fmla="*/ 5311709 h 6037718"/>
              <a:gd name="connsiteX159" fmla="*/ 3451111 w 7055931"/>
              <a:gd name="connsiteY159" fmla="*/ 5255039 h 6037718"/>
              <a:gd name="connsiteX160" fmla="*/ 3411354 w 7055931"/>
              <a:gd name="connsiteY160" fmla="*/ 5144632 h 6037718"/>
              <a:gd name="connsiteX161" fmla="*/ 3322965 w 7055931"/>
              <a:gd name="connsiteY161" fmla="*/ 5143386 h 6037718"/>
              <a:gd name="connsiteX162" fmla="*/ 3248012 w 7055931"/>
              <a:gd name="connsiteY162" fmla="*/ 5093616 h 6037718"/>
              <a:gd name="connsiteX163" fmla="*/ 3218332 w 7055931"/>
              <a:gd name="connsiteY163" fmla="*/ 4965965 h 6037718"/>
              <a:gd name="connsiteX164" fmla="*/ 3277472 w 7055931"/>
              <a:gd name="connsiteY164" fmla="*/ 4861333 h 6037718"/>
              <a:gd name="connsiteX165" fmla="*/ 3195150 w 7055931"/>
              <a:gd name="connsiteY165" fmla="*/ 4738978 h 6037718"/>
              <a:gd name="connsiteX166" fmla="*/ 3095502 w 7055931"/>
              <a:gd name="connsiteY166" fmla="*/ 4652067 h 6037718"/>
              <a:gd name="connsiteX167" fmla="*/ 3086404 w 7055931"/>
              <a:gd name="connsiteY167" fmla="*/ 4488293 h 6037718"/>
              <a:gd name="connsiteX168" fmla="*/ 3135516 w 7055931"/>
              <a:gd name="connsiteY168" fmla="*/ 4397071 h 6037718"/>
              <a:gd name="connsiteX169" fmla="*/ 3186488 w 7055931"/>
              <a:gd name="connsiteY169" fmla="*/ 4297225 h 6037718"/>
              <a:gd name="connsiteX170" fmla="*/ 3095925 w 7055931"/>
              <a:gd name="connsiteY170" fmla="*/ 4271010 h 6037718"/>
              <a:gd name="connsiteX171" fmla="*/ 2995419 w 7055931"/>
              <a:gd name="connsiteY171" fmla="*/ 4297226 h 6037718"/>
              <a:gd name="connsiteX172" fmla="*/ 2901476 w 7055931"/>
              <a:gd name="connsiteY172" fmla="*/ 4206866 h 6037718"/>
              <a:gd name="connsiteX173" fmla="*/ 2840516 w 7055931"/>
              <a:gd name="connsiteY173" fmla="*/ 4138362 h 6037718"/>
              <a:gd name="connsiteX174" fmla="*/ 2886236 w 7055931"/>
              <a:gd name="connsiteY174" fmla="*/ 4001524 h 6037718"/>
              <a:gd name="connsiteX175" fmla="*/ 2894823 w 7055931"/>
              <a:gd name="connsiteY175" fmla="*/ 3890010 h 6037718"/>
              <a:gd name="connsiteX176" fmla="*/ 2895817 w 7055931"/>
              <a:gd name="connsiteY176" fmla="*/ 3806521 h 6037718"/>
              <a:gd name="connsiteX177" fmla="*/ 2865171 w 7055931"/>
              <a:gd name="connsiteY177" fmla="*/ 3745064 h 6037718"/>
              <a:gd name="connsiteX178" fmla="*/ 2868650 w 7055931"/>
              <a:gd name="connsiteY178" fmla="*/ 3562516 h 6037718"/>
              <a:gd name="connsiteX179" fmla="*/ 2854392 w 7055931"/>
              <a:gd name="connsiteY179" fmla="*/ 3414670 h 6037718"/>
              <a:gd name="connsiteX180" fmla="*/ 2873785 w 7055931"/>
              <a:gd name="connsiteY180" fmla="*/ 3315694 h 6037718"/>
              <a:gd name="connsiteX181" fmla="*/ 2920095 w 7055931"/>
              <a:gd name="connsiteY181" fmla="*/ 3207982 h 6037718"/>
              <a:gd name="connsiteX182" fmla="*/ 2860533 w 7055931"/>
              <a:gd name="connsiteY182" fmla="*/ 3223260 h 6037718"/>
              <a:gd name="connsiteX183" fmla="*/ 2738832 w 7055931"/>
              <a:gd name="connsiteY183" fmla="*/ 3266723 h 6037718"/>
              <a:gd name="connsiteX184" fmla="*/ 2677653 w 7055931"/>
              <a:gd name="connsiteY184" fmla="*/ 3295650 h 6037718"/>
              <a:gd name="connsiteX185" fmla="*/ 2581436 w 7055931"/>
              <a:gd name="connsiteY185" fmla="*/ 3332784 h 6037718"/>
              <a:gd name="connsiteX186" fmla="*/ 2582900 w 7055931"/>
              <a:gd name="connsiteY186" fmla="*/ 3423037 h 6037718"/>
              <a:gd name="connsiteX187" fmla="*/ 2589539 w 7055931"/>
              <a:gd name="connsiteY187" fmla="*/ 3582031 h 6037718"/>
              <a:gd name="connsiteX188" fmla="*/ 2531216 w 7055931"/>
              <a:gd name="connsiteY188" fmla="*/ 3713259 h 6037718"/>
              <a:gd name="connsiteX189" fmla="*/ 2472574 w 7055931"/>
              <a:gd name="connsiteY189" fmla="*/ 3824071 h 6037718"/>
              <a:gd name="connsiteX190" fmla="*/ 2403996 w 7055931"/>
              <a:gd name="connsiteY190" fmla="*/ 3884212 h 6037718"/>
              <a:gd name="connsiteX191" fmla="*/ 2356288 w 7055931"/>
              <a:gd name="connsiteY191" fmla="*/ 3963725 h 6037718"/>
              <a:gd name="connsiteX192" fmla="*/ 2306677 w 7055931"/>
              <a:gd name="connsiteY192" fmla="*/ 4020891 h 6037718"/>
              <a:gd name="connsiteX193" fmla="*/ 2153806 w 7055931"/>
              <a:gd name="connsiteY193" fmla="*/ 3951482 h 6037718"/>
              <a:gd name="connsiteX194" fmla="*/ 2091109 w 7055931"/>
              <a:gd name="connsiteY194" fmla="*/ 3857389 h 6037718"/>
              <a:gd name="connsiteX195" fmla="*/ 1985484 w 7055931"/>
              <a:gd name="connsiteY195" fmla="*/ 3714921 h 6037718"/>
              <a:gd name="connsiteX196" fmla="*/ 1851380 w 7055931"/>
              <a:gd name="connsiteY196" fmla="*/ 3673503 h 6037718"/>
              <a:gd name="connsiteX197" fmla="*/ 1732110 w 7055931"/>
              <a:gd name="connsiteY197" fmla="*/ 3629770 h 6037718"/>
              <a:gd name="connsiteX198" fmla="*/ 1587710 w 7055931"/>
              <a:gd name="connsiteY198" fmla="*/ 3580909 h 6037718"/>
              <a:gd name="connsiteX199" fmla="*/ 1457790 w 7055931"/>
              <a:gd name="connsiteY199" fmla="*/ 3486647 h 6037718"/>
              <a:gd name="connsiteX200" fmla="*/ 1358399 w 7055931"/>
              <a:gd name="connsiteY200" fmla="*/ 3419061 h 6037718"/>
              <a:gd name="connsiteX201" fmla="*/ 1231178 w 7055931"/>
              <a:gd name="connsiteY201" fmla="*/ 3315694 h 6037718"/>
              <a:gd name="connsiteX202" fmla="*/ 1131787 w 7055931"/>
              <a:gd name="connsiteY202" fmla="*/ 3244132 h 6037718"/>
              <a:gd name="connsiteX203" fmla="*/ 1068176 w 7055931"/>
              <a:gd name="connsiteY203" fmla="*/ 3200400 h 6037718"/>
              <a:gd name="connsiteX204" fmla="*/ 1012517 w 7055931"/>
              <a:gd name="connsiteY204" fmla="*/ 3152692 h 6037718"/>
              <a:gd name="connsiteX205" fmla="*/ 887702 w 7055931"/>
              <a:gd name="connsiteY205" fmla="*/ 3072899 h 6037718"/>
              <a:gd name="connsiteX206" fmla="*/ 802678 w 7055931"/>
              <a:gd name="connsiteY206" fmla="*/ 3027983 h 6037718"/>
              <a:gd name="connsiteX207" fmla="*/ 754100 w 7055931"/>
              <a:gd name="connsiteY207" fmla="*/ 3124863 h 6037718"/>
              <a:gd name="connsiteX208" fmla="*/ 702416 w 7055931"/>
              <a:gd name="connsiteY208" fmla="*/ 3037398 h 6037718"/>
              <a:gd name="connsiteX209" fmla="*/ 668762 w 7055931"/>
              <a:gd name="connsiteY209" fmla="*/ 2924792 h 6037718"/>
              <a:gd name="connsiteX210" fmla="*/ 464230 w 7055931"/>
              <a:gd name="connsiteY210" fmla="*/ 2793899 h 6037718"/>
              <a:gd name="connsiteX211" fmla="*/ 579764 w 7055931"/>
              <a:gd name="connsiteY211" fmla="*/ 2654944 h 6037718"/>
              <a:gd name="connsiteX212" fmla="*/ 678881 w 7055931"/>
              <a:gd name="connsiteY212" fmla="*/ 2612727 h 6037718"/>
              <a:gd name="connsiteX213" fmla="*/ 571220 w 7055931"/>
              <a:gd name="connsiteY213" fmla="*/ 2528515 h 6037718"/>
              <a:gd name="connsiteX214" fmla="*/ 377645 w 7055931"/>
              <a:gd name="connsiteY214" fmla="*/ 2384831 h 6037718"/>
              <a:gd name="connsiteX215" fmla="*/ 396539 w 7055931"/>
              <a:gd name="connsiteY215" fmla="*/ 2243919 h 6037718"/>
              <a:gd name="connsiteX216" fmla="*/ 340632 w 7055931"/>
              <a:gd name="connsiteY216" fmla="*/ 2122998 h 6037718"/>
              <a:gd name="connsiteX217" fmla="*/ 279707 w 7055931"/>
              <a:gd name="connsiteY217" fmla="*/ 1987464 h 6037718"/>
              <a:gd name="connsiteX218" fmla="*/ 201484 w 7055931"/>
              <a:gd name="connsiteY218" fmla="*/ 1832776 h 6037718"/>
              <a:gd name="connsiteX219" fmla="*/ 120198 w 7055931"/>
              <a:gd name="connsiteY219" fmla="*/ 1653163 h 6037718"/>
              <a:gd name="connsiteX220" fmla="*/ 114970 w 7055931"/>
              <a:gd name="connsiteY220" fmla="*/ 1572510 h 6037718"/>
              <a:gd name="connsiteX221" fmla="*/ 229314 w 7055931"/>
              <a:gd name="connsiteY221" fmla="*/ 1467016 h 6037718"/>
              <a:gd name="connsiteX222" fmla="*/ 343769 w 7055931"/>
              <a:gd name="connsiteY222" fmla="*/ 1361368 h 6037718"/>
              <a:gd name="connsiteX223" fmla="*/ 201484 w 7055931"/>
              <a:gd name="connsiteY223" fmla="*/ 1296063 h 6037718"/>
              <a:gd name="connsiteX224" fmla="*/ 91007 w 7055931"/>
              <a:gd name="connsiteY224" fmla="*/ 1235825 h 6037718"/>
              <a:gd name="connsiteX225" fmla="*/ 165703 w 7055931"/>
              <a:gd name="connsiteY225" fmla="*/ 1081377 h 6037718"/>
              <a:gd name="connsiteX226" fmla="*/ 226143 w 7055931"/>
              <a:gd name="connsiteY226" fmla="*/ 948839 h 6037718"/>
              <a:gd name="connsiteX227" fmla="*/ 189557 w 7055931"/>
              <a:gd name="connsiteY227" fmla="*/ 834887 h 6037718"/>
              <a:gd name="connsiteX228" fmla="*/ 153733 w 7055931"/>
              <a:gd name="connsiteY228" fmla="*/ 710023 h 6037718"/>
              <a:gd name="connsiteX229" fmla="*/ 37697 w 7055931"/>
              <a:gd name="connsiteY229" fmla="*/ 561519 h 6037718"/>
              <a:gd name="connsiteX230" fmla="*/ 22580 w 7055931"/>
              <a:gd name="connsiteY230" fmla="*/ 381663 h 6037718"/>
              <a:gd name="connsiteX231" fmla="*/ 9950 w 7055931"/>
              <a:gd name="connsiteY231" fmla="*/ 188422 h 6037718"/>
              <a:gd name="connsiteX232" fmla="*/ 6677 w 7055931"/>
              <a:gd name="connsiteY232" fmla="*/ 87464 h 6037718"/>
              <a:gd name="connsiteX233" fmla="*/ 10651 w 7055931"/>
              <a:gd name="connsiteY233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03722 w 7055931"/>
              <a:gd name="connsiteY142" fmla="*/ 5383191 h 6037718"/>
              <a:gd name="connsiteX143" fmla="*/ 4189063 w 7055931"/>
              <a:gd name="connsiteY143" fmla="*/ 5478449 h 6037718"/>
              <a:gd name="connsiteX144" fmla="*/ 4256650 w 7055931"/>
              <a:gd name="connsiteY144" fmla="*/ 5550010 h 6037718"/>
              <a:gd name="connsiteX145" fmla="*/ 4324236 w 7055931"/>
              <a:gd name="connsiteY145" fmla="*/ 5621572 h 6037718"/>
              <a:gd name="connsiteX146" fmla="*/ 4373071 w 7055931"/>
              <a:gd name="connsiteY146" fmla="*/ 5692600 h 6037718"/>
              <a:gd name="connsiteX147" fmla="*/ 4465861 w 7055931"/>
              <a:gd name="connsiteY147" fmla="*/ 5763437 h 6037718"/>
              <a:gd name="connsiteX148" fmla="*/ 4427603 w 7055931"/>
              <a:gd name="connsiteY148" fmla="*/ 5876014 h 6037718"/>
              <a:gd name="connsiteX149" fmla="*/ 4375327 w 7055931"/>
              <a:gd name="connsiteY149" fmla="*/ 5989773 h 6037718"/>
              <a:gd name="connsiteX150" fmla="*/ 4260111 w 7055931"/>
              <a:gd name="connsiteY150" fmla="*/ 5957703 h 6037718"/>
              <a:gd name="connsiteX151" fmla="*/ 4085696 w 7055931"/>
              <a:gd name="connsiteY151" fmla="*/ 5967537 h 6037718"/>
              <a:gd name="connsiteX152" fmla="*/ 3971133 w 7055931"/>
              <a:gd name="connsiteY152" fmla="*/ 6037718 h 6037718"/>
              <a:gd name="connsiteX153" fmla="*/ 3835230 w 7055931"/>
              <a:gd name="connsiteY153" fmla="*/ 5951551 h 6037718"/>
              <a:gd name="connsiteX154" fmla="*/ 3723299 w 7055931"/>
              <a:gd name="connsiteY154" fmla="*/ 5839422 h 6037718"/>
              <a:gd name="connsiteX155" fmla="*/ 3616570 w 7055931"/>
              <a:gd name="connsiteY155" fmla="*/ 5665304 h 6037718"/>
              <a:gd name="connsiteX156" fmla="*/ 3517178 w 7055931"/>
              <a:gd name="connsiteY156" fmla="*/ 5486400 h 6037718"/>
              <a:gd name="connsiteX157" fmla="*/ 3449917 w 7055931"/>
              <a:gd name="connsiteY157" fmla="*/ 5399519 h 6037718"/>
              <a:gd name="connsiteX158" fmla="*/ 3450344 w 7055931"/>
              <a:gd name="connsiteY158" fmla="*/ 5311709 h 6037718"/>
              <a:gd name="connsiteX159" fmla="*/ 3451111 w 7055931"/>
              <a:gd name="connsiteY159" fmla="*/ 5255039 h 6037718"/>
              <a:gd name="connsiteX160" fmla="*/ 3411354 w 7055931"/>
              <a:gd name="connsiteY160" fmla="*/ 5144632 h 6037718"/>
              <a:gd name="connsiteX161" fmla="*/ 3322965 w 7055931"/>
              <a:gd name="connsiteY161" fmla="*/ 5143386 h 6037718"/>
              <a:gd name="connsiteX162" fmla="*/ 3248012 w 7055931"/>
              <a:gd name="connsiteY162" fmla="*/ 5093616 h 6037718"/>
              <a:gd name="connsiteX163" fmla="*/ 3218332 w 7055931"/>
              <a:gd name="connsiteY163" fmla="*/ 4965965 h 6037718"/>
              <a:gd name="connsiteX164" fmla="*/ 3277472 w 7055931"/>
              <a:gd name="connsiteY164" fmla="*/ 4861333 h 6037718"/>
              <a:gd name="connsiteX165" fmla="*/ 3195150 w 7055931"/>
              <a:gd name="connsiteY165" fmla="*/ 4738978 h 6037718"/>
              <a:gd name="connsiteX166" fmla="*/ 3095502 w 7055931"/>
              <a:gd name="connsiteY166" fmla="*/ 4652067 h 6037718"/>
              <a:gd name="connsiteX167" fmla="*/ 3086404 w 7055931"/>
              <a:gd name="connsiteY167" fmla="*/ 4488293 h 6037718"/>
              <a:gd name="connsiteX168" fmla="*/ 3135516 w 7055931"/>
              <a:gd name="connsiteY168" fmla="*/ 4397071 h 6037718"/>
              <a:gd name="connsiteX169" fmla="*/ 3186488 w 7055931"/>
              <a:gd name="connsiteY169" fmla="*/ 4297225 h 6037718"/>
              <a:gd name="connsiteX170" fmla="*/ 3095925 w 7055931"/>
              <a:gd name="connsiteY170" fmla="*/ 4271010 h 6037718"/>
              <a:gd name="connsiteX171" fmla="*/ 2995419 w 7055931"/>
              <a:gd name="connsiteY171" fmla="*/ 4297226 h 6037718"/>
              <a:gd name="connsiteX172" fmla="*/ 2901476 w 7055931"/>
              <a:gd name="connsiteY172" fmla="*/ 4206866 h 6037718"/>
              <a:gd name="connsiteX173" fmla="*/ 2840516 w 7055931"/>
              <a:gd name="connsiteY173" fmla="*/ 4138362 h 6037718"/>
              <a:gd name="connsiteX174" fmla="*/ 2886236 w 7055931"/>
              <a:gd name="connsiteY174" fmla="*/ 4001524 h 6037718"/>
              <a:gd name="connsiteX175" fmla="*/ 2894823 w 7055931"/>
              <a:gd name="connsiteY175" fmla="*/ 3890010 h 6037718"/>
              <a:gd name="connsiteX176" fmla="*/ 2895817 w 7055931"/>
              <a:gd name="connsiteY176" fmla="*/ 3806521 h 6037718"/>
              <a:gd name="connsiteX177" fmla="*/ 2865171 w 7055931"/>
              <a:gd name="connsiteY177" fmla="*/ 3745064 h 6037718"/>
              <a:gd name="connsiteX178" fmla="*/ 2868650 w 7055931"/>
              <a:gd name="connsiteY178" fmla="*/ 3562516 h 6037718"/>
              <a:gd name="connsiteX179" fmla="*/ 2854392 w 7055931"/>
              <a:gd name="connsiteY179" fmla="*/ 3414670 h 6037718"/>
              <a:gd name="connsiteX180" fmla="*/ 2873785 w 7055931"/>
              <a:gd name="connsiteY180" fmla="*/ 3315694 h 6037718"/>
              <a:gd name="connsiteX181" fmla="*/ 2920095 w 7055931"/>
              <a:gd name="connsiteY181" fmla="*/ 3207982 h 6037718"/>
              <a:gd name="connsiteX182" fmla="*/ 2860533 w 7055931"/>
              <a:gd name="connsiteY182" fmla="*/ 3223260 h 6037718"/>
              <a:gd name="connsiteX183" fmla="*/ 2738832 w 7055931"/>
              <a:gd name="connsiteY183" fmla="*/ 3266723 h 6037718"/>
              <a:gd name="connsiteX184" fmla="*/ 2677653 w 7055931"/>
              <a:gd name="connsiteY184" fmla="*/ 3295650 h 6037718"/>
              <a:gd name="connsiteX185" fmla="*/ 2581436 w 7055931"/>
              <a:gd name="connsiteY185" fmla="*/ 3332784 h 6037718"/>
              <a:gd name="connsiteX186" fmla="*/ 2582900 w 7055931"/>
              <a:gd name="connsiteY186" fmla="*/ 3423037 h 6037718"/>
              <a:gd name="connsiteX187" fmla="*/ 2589539 w 7055931"/>
              <a:gd name="connsiteY187" fmla="*/ 3582031 h 6037718"/>
              <a:gd name="connsiteX188" fmla="*/ 2531216 w 7055931"/>
              <a:gd name="connsiteY188" fmla="*/ 3713259 h 6037718"/>
              <a:gd name="connsiteX189" fmla="*/ 2472574 w 7055931"/>
              <a:gd name="connsiteY189" fmla="*/ 3824071 h 6037718"/>
              <a:gd name="connsiteX190" fmla="*/ 2403996 w 7055931"/>
              <a:gd name="connsiteY190" fmla="*/ 3884212 h 6037718"/>
              <a:gd name="connsiteX191" fmla="*/ 2356288 w 7055931"/>
              <a:gd name="connsiteY191" fmla="*/ 3963725 h 6037718"/>
              <a:gd name="connsiteX192" fmla="*/ 2306677 w 7055931"/>
              <a:gd name="connsiteY192" fmla="*/ 4020891 h 6037718"/>
              <a:gd name="connsiteX193" fmla="*/ 2153806 w 7055931"/>
              <a:gd name="connsiteY193" fmla="*/ 3951482 h 6037718"/>
              <a:gd name="connsiteX194" fmla="*/ 2091109 w 7055931"/>
              <a:gd name="connsiteY194" fmla="*/ 3857389 h 6037718"/>
              <a:gd name="connsiteX195" fmla="*/ 1985484 w 7055931"/>
              <a:gd name="connsiteY195" fmla="*/ 3714921 h 6037718"/>
              <a:gd name="connsiteX196" fmla="*/ 1851380 w 7055931"/>
              <a:gd name="connsiteY196" fmla="*/ 3673503 h 6037718"/>
              <a:gd name="connsiteX197" fmla="*/ 1732110 w 7055931"/>
              <a:gd name="connsiteY197" fmla="*/ 3629770 h 6037718"/>
              <a:gd name="connsiteX198" fmla="*/ 1587710 w 7055931"/>
              <a:gd name="connsiteY198" fmla="*/ 3580909 h 6037718"/>
              <a:gd name="connsiteX199" fmla="*/ 1457790 w 7055931"/>
              <a:gd name="connsiteY199" fmla="*/ 3486647 h 6037718"/>
              <a:gd name="connsiteX200" fmla="*/ 1358399 w 7055931"/>
              <a:gd name="connsiteY200" fmla="*/ 3419061 h 6037718"/>
              <a:gd name="connsiteX201" fmla="*/ 1231178 w 7055931"/>
              <a:gd name="connsiteY201" fmla="*/ 3315694 h 6037718"/>
              <a:gd name="connsiteX202" fmla="*/ 1131787 w 7055931"/>
              <a:gd name="connsiteY202" fmla="*/ 3244132 h 6037718"/>
              <a:gd name="connsiteX203" fmla="*/ 1068176 w 7055931"/>
              <a:gd name="connsiteY203" fmla="*/ 3200400 h 6037718"/>
              <a:gd name="connsiteX204" fmla="*/ 1012517 w 7055931"/>
              <a:gd name="connsiteY204" fmla="*/ 3152692 h 6037718"/>
              <a:gd name="connsiteX205" fmla="*/ 887702 w 7055931"/>
              <a:gd name="connsiteY205" fmla="*/ 3072899 h 6037718"/>
              <a:gd name="connsiteX206" fmla="*/ 802678 w 7055931"/>
              <a:gd name="connsiteY206" fmla="*/ 3027983 h 6037718"/>
              <a:gd name="connsiteX207" fmla="*/ 754100 w 7055931"/>
              <a:gd name="connsiteY207" fmla="*/ 3124863 h 6037718"/>
              <a:gd name="connsiteX208" fmla="*/ 702416 w 7055931"/>
              <a:gd name="connsiteY208" fmla="*/ 3037398 h 6037718"/>
              <a:gd name="connsiteX209" fmla="*/ 668762 w 7055931"/>
              <a:gd name="connsiteY209" fmla="*/ 2924792 h 6037718"/>
              <a:gd name="connsiteX210" fmla="*/ 464230 w 7055931"/>
              <a:gd name="connsiteY210" fmla="*/ 2793899 h 6037718"/>
              <a:gd name="connsiteX211" fmla="*/ 579764 w 7055931"/>
              <a:gd name="connsiteY211" fmla="*/ 2654944 h 6037718"/>
              <a:gd name="connsiteX212" fmla="*/ 678881 w 7055931"/>
              <a:gd name="connsiteY212" fmla="*/ 2612727 h 6037718"/>
              <a:gd name="connsiteX213" fmla="*/ 571220 w 7055931"/>
              <a:gd name="connsiteY213" fmla="*/ 2528515 h 6037718"/>
              <a:gd name="connsiteX214" fmla="*/ 377645 w 7055931"/>
              <a:gd name="connsiteY214" fmla="*/ 2384831 h 6037718"/>
              <a:gd name="connsiteX215" fmla="*/ 396539 w 7055931"/>
              <a:gd name="connsiteY215" fmla="*/ 2243919 h 6037718"/>
              <a:gd name="connsiteX216" fmla="*/ 340632 w 7055931"/>
              <a:gd name="connsiteY216" fmla="*/ 2122998 h 6037718"/>
              <a:gd name="connsiteX217" fmla="*/ 279707 w 7055931"/>
              <a:gd name="connsiteY217" fmla="*/ 1987464 h 6037718"/>
              <a:gd name="connsiteX218" fmla="*/ 201484 w 7055931"/>
              <a:gd name="connsiteY218" fmla="*/ 1832776 h 6037718"/>
              <a:gd name="connsiteX219" fmla="*/ 120198 w 7055931"/>
              <a:gd name="connsiteY219" fmla="*/ 1653163 h 6037718"/>
              <a:gd name="connsiteX220" fmla="*/ 114970 w 7055931"/>
              <a:gd name="connsiteY220" fmla="*/ 1572510 h 6037718"/>
              <a:gd name="connsiteX221" fmla="*/ 229314 w 7055931"/>
              <a:gd name="connsiteY221" fmla="*/ 1467016 h 6037718"/>
              <a:gd name="connsiteX222" fmla="*/ 343769 w 7055931"/>
              <a:gd name="connsiteY222" fmla="*/ 1361368 h 6037718"/>
              <a:gd name="connsiteX223" fmla="*/ 201484 w 7055931"/>
              <a:gd name="connsiteY223" fmla="*/ 1296063 h 6037718"/>
              <a:gd name="connsiteX224" fmla="*/ 91007 w 7055931"/>
              <a:gd name="connsiteY224" fmla="*/ 1235825 h 6037718"/>
              <a:gd name="connsiteX225" fmla="*/ 165703 w 7055931"/>
              <a:gd name="connsiteY225" fmla="*/ 1081377 h 6037718"/>
              <a:gd name="connsiteX226" fmla="*/ 226143 w 7055931"/>
              <a:gd name="connsiteY226" fmla="*/ 948839 h 6037718"/>
              <a:gd name="connsiteX227" fmla="*/ 189557 w 7055931"/>
              <a:gd name="connsiteY227" fmla="*/ 834887 h 6037718"/>
              <a:gd name="connsiteX228" fmla="*/ 153733 w 7055931"/>
              <a:gd name="connsiteY228" fmla="*/ 710023 h 6037718"/>
              <a:gd name="connsiteX229" fmla="*/ 37697 w 7055931"/>
              <a:gd name="connsiteY229" fmla="*/ 561519 h 6037718"/>
              <a:gd name="connsiteX230" fmla="*/ 22580 w 7055931"/>
              <a:gd name="connsiteY230" fmla="*/ 381663 h 6037718"/>
              <a:gd name="connsiteX231" fmla="*/ 9950 w 7055931"/>
              <a:gd name="connsiteY231" fmla="*/ 188422 h 6037718"/>
              <a:gd name="connsiteX232" fmla="*/ 6677 w 7055931"/>
              <a:gd name="connsiteY232" fmla="*/ 87464 h 6037718"/>
              <a:gd name="connsiteX233" fmla="*/ 10651 w 7055931"/>
              <a:gd name="connsiteY233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03722 w 7055931"/>
              <a:gd name="connsiteY142" fmla="*/ 5383191 h 6037718"/>
              <a:gd name="connsiteX143" fmla="*/ 4189063 w 7055931"/>
              <a:gd name="connsiteY143" fmla="*/ 5478449 h 6037718"/>
              <a:gd name="connsiteX144" fmla="*/ 4256650 w 7055931"/>
              <a:gd name="connsiteY144" fmla="*/ 5550010 h 6037718"/>
              <a:gd name="connsiteX145" fmla="*/ 4324236 w 7055931"/>
              <a:gd name="connsiteY145" fmla="*/ 5621572 h 6037718"/>
              <a:gd name="connsiteX146" fmla="*/ 4373071 w 7055931"/>
              <a:gd name="connsiteY146" fmla="*/ 5692600 h 6037718"/>
              <a:gd name="connsiteX147" fmla="*/ 4465861 w 7055931"/>
              <a:gd name="connsiteY147" fmla="*/ 5763437 h 6037718"/>
              <a:gd name="connsiteX148" fmla="*/ 4427603 w 7055931"/>
              <a:gd name="connsiteY148" fmla="*/ 5876014 h 6037718"/>
              <a:gd name="connsiteX149" fmla="*/ 4375327 w 7055931"/>
              <a:gd name="connsiteY149" fmla="*/ 5989773 h 6037718"/>
              <a:gd name="connsiteX150" fmla="*/ 4260111 w 7055931"/>
              <a:gd name="connsiteY150" fmla="*/ 5957703 h 6037718"/>
              <a:gd name="connsiteX151" fmla="*/ 4085696 w 7055931"/>
              <a:gd name="connsiteY151" fmla="*/ 5967537 h 6037718"/>
              <a:gd name="connsiteX152" fmla="*/ 3971133 w 7055931"/>
              <a:gd name="connsiteY152" fmla="*/ 6037718 h 6037718"/>
              <a:gd name="connsiteX153" fmla="*/ 3835230 w 7055931"/>
              <a:gd name="connsiteY153" fmla="*/ 5951551 h 6037718"/>
              <a:gd name="connsiteX154" fmla="*/ 3723299 w 7055931"/>
              <a:gd name="connsiteY154" fmla="*/ 5839422 h 6037718"/>
              <a:gd name="connsiteX155" fmla="*/ 3616570 w 7055931"/>
              <a:gd name="connsiteY155" fmla="*/ 5665304 h 6037718"/>
              <a:gd name="connsiteX156" fmla="*/ 3539403 w 7055931"/>
              <a:gd name="connsiteY156" fmla="*/ 5467350 h 6037718"/>
              <a:gd name="connsiteX157" fmla="*/ 3449917 w 7055931"/>
              <a:gd name="connsiteY157" fmla="*/ 5399519 h 6037718"/>
              <a:gd name="connsiteX158" fmla="*/ 3450344 w 7055931"/>
              <a:gd name="connsiteY158" fmla="*/ 5311709 h 6037718"/>
              <a:gd name="connsiteX159" fmla="*/ 3451111 w 7055931"/>
              <a:gd name="connsiteY159" fmla="*/ 5255039 h 6037718"/>
              <a:gd name="connsiteX160" fmla="*/ 3411354 w 7055931"/>
              <a:gd name="connsiteY160" fmla="*/ 5144632 h 6037718"/>
              <a:gd name="connsiteX161" fmla="*/ 3322965 w 7055931"/>
              <a:gd name="connsiteY161" fmla="*/ 5143386 h 6037718"/>
              <a:gd name="connsiteX162" fmla="*/ 3248012 w 7055931"/>
              <a:gd name="connsiteY162" fmla="*/ 5093616 h 6037718"/>
              <a:gd name="connsiteX163" fmla="*/ 3218332 w 7055931"/>
              <a:gd name="connsiteY163" fmla="*/ 4965965 h 6037718"/>
              <a:gd name="connsiteX164" fmla="*/ 3277472 w 7055931"/>
              <a:gd name="connsiteY164" fmla="*/ 4861333 h 6037718"/>
              <a:gd name="connsiteX165" fmla="*/ 3195150 w 7055931"/>
              <a:gd name="connsiteY165" fmla="*/ 4738978 h 6037718"/>
              <a:gd name="connsiteX166" fmla="*/ 3095502 w 7055931"/>
              <a:gd name="connsiteY166" fmla="*/ 4652067 h 6037718"/>
              <a:gd name="connsiteX167" fmla="*/ 3086404 w 7055931"/>
              <a:gd name="connsiteY167" fmla="*/ 4488293 h 6037718"/>
              <a:gd name="connsiteX168" fmla="*/ 3135516 w 7055931"/>
              <a:gd name="connsiteY168" fmla="*/ 4397071 h 6037718"/>
              <a:gd name="connsiteX169" fmla="*/ 3186488 w 7055931"/>
              <a:gd name="connsiteY169" fmla="*/ 4297225 h 6037718"/>
              <a:gd name="connsiteX170" fmla="*/ 3095925 w 7055931"/>
              <a:gd name="connsiteY170" fmla="*/ 4271010 h 6037718"/>
              <a:gd name="connsiteX171" fmla="*/ 2995419 w 7055931"/>
              <a:gd name="connsiteY171" fmla="*/ 4297226 h 6037718"/>
              <a:gd name="connsiteX172" fmla="*/ 2901476 w 7055931"/>
              <a:gd name="connsiteY172" fmla="*/ 4206866 h 6037718"/>
              <a:gd name="connsiteX173" fmla="*/ 2840516 w 7055931"/>
              <a:gd name="connsiteY173" fmla="*/ 4138362 h 6037718"/>
              <a:gd name="connsiteX174" fmla="*/ 2886236 w 7055931"/>
              <a:gd name="connsiteY174" fmla="*/ 4001524 h 6037718"/>
              <a:gd name="connsiteX175" fmla="*/ 2894823 w 7055931"/>
              <a:gd name="connsiteY175" fmla="*/ 3890010 h 6037718"/>
              <a:gd name="connsiteX176" fmla="*/ 2895817 w 7055931"/>
              <a:gd name="connsiteY176" fmla="*/ 3806521 h 6037718"/>
              <a:gd name="connsiteX177" fmla="*/ 2865171 w 7055931"/>
              <a:gd name="connsiteY177" fmla="*/ 3745064 h 6037718"/>
              <a:gd name="connsiteX178" fmla="*/ 2868650 w 7055931"/>
              <a:gd name="connsiteY178" fmla="*/ 3562516 h 6037718"/>
              <a:gd name="connsiteX179" fmla="*/ 2854392 w 7055931"/>
              <a:gd name="connsiteY179" fmla="*/ 3414670 h 6037718"/>
              <a:gd name="connsiteX180" fmla="*/ 2873785 w 7055931"/>
              <a:gd name="connsiteY180" fmla="*/ 3315694 h 6037718"/>
              <a:gd name="connsiteX181" fmla="*/ 2920095 w 7055931"/>
              <a:gd name="connsiteY181" fmla="*/ 3207982 h 6037718"/>
              <a:gd name="connsiteX182" fmla="*/ 2860533 w 7055931"/>
              <a:gd name="connsiteY182" fmla="*/ 3223260 h 6037718"/>
              <a:gd name="connsiteX183" fmla="*/ 2738832 w 7055931"/>
              <a:gd name="connsiteY183" fmla="*/ 3266723 h 6037718"/>
              <a:gd name="connsiteX184" fmla="*/ 2677653 w 7055931"/>
              <a:gd name="connsiteY184" fmla="*/ 3295650 h 6037718"/>
              <a:gd name="connsiteX185" fmla="*/ 2581436 w 7055931"/>
              <a:gd name="connsiteY185" fmla="*/ 3332784 h 6037718"/>
              <a:gd name="connsiteX186" fmla="*/ 2582900 w 7055931"/>
              <a:gd name="connsiteY186" fmla="*/ 3423037 h 6037718"/>
              <a:gd name="connsiteX187" fmla="*/ 2589539 w 7055931"/>
              <a:gd name="connsiteY187" fmla="*/ 3582031 h 6037718"/>
              <a:gd name="connsiteX188" fmla="*/ 2531216 w 7055931"/>
              <a:gd name="connsiteY188" fmla="*/ 3713259 h 6037718"/>
              <a:gd name="connsiteX189" fmla="*/ 2472574 w 7055931"/>
              <a:gd name="connsiteY189" fmla="*/ 3824071 h 6037718"/>
              <a:gd name="connsiteX190" fmla="*/ 2403996 w 7055931"/>
              <a:gd name="connsiteY190" fmla="*/ 3884212 h 6037718"/>
              <a:gd name="connsiteX191" fmla="*/ 2356288 w 7055931"/>
              <a:gd name="connsiteY191" fmla="*/ 3963725 h 6037718"/>
              <a:gd name="connsiteX192" fmla="*/ 2306677 w 7055931"/>
              <a:gd name="connsiteY192" fmla="*/ 4020891 h 6037718"/>
              <a:gd name="connsiteX193" fmla="*/ 2153806 w 7055931"/>
              <a:gd name="connsiteY193" fmla="*/ 3951482 h 6037718"/>
              <a:gd name="connsiteX194" fmla="*/ 2091109 w 7055931"/>
              <a:gd name="connsiteY194" fmla="*/ 3857389 h 6037718"/>
              <a:gd name="connsiteX195" fmla="*/ 1985484 w 7055931"/>
              <a:gd name="connsiteY195" fmla="*/ 3714921 h 6037718"/>
              <a:gd name="connsiteX196" fmla="*/ 1851380 w 7055931"/>
              <a:gd name="connsiteY196" fmla="*/ 3673503 h 6037718"/>
              <a:gd name="connsiteX197" fmla="*/ 1732110 w 7055931"/>
              <a:gd name="connsiteY197" fmla="*/ 3629770 h 6037718"/>
              <a:gd name="connsiteX198" fmla="*/ 1587710 w 7055931"/>
              <a:gd name="connsiteY198" fmla="*/ 3580909 h 6037718"/>
              <a:gd name="connsiteX199" fmla="*/ 1457790 w 7055931"/>
              <a:gd name="connsiteY199" fmla="*/ 3486647 h 6037718"/>
              <a:gd name="connsiteX200" fmla="*/ 1358399 w 7055931"/>
              <a:gd name="connsiteY200" fmla="*/ 3419061 h 6037718"/>
              <a:gd name="connsiteX201" fmla="*/ 1231178 w 7055931"/>
              <a:gd name="connsiteY201" fmla="*/ 3315694 h 6037718"/>
              <a:gd name="connsiteX202" fmla="*/ 1131787 w 7055931"/>
              <a:gd name="connsiteY202" fmla="*/ 3244132 h 6037718"/>
              <a:gd name="connsiteX203" fmla="*/ 1068176 w 7055931"/>
              <a:gd name="connsiteY203" fmla="*/ 3200400 h 6037718"/>
              <a:gd name="connsiteX204" fmla="*/ 1012517 w 7055931"/>
              <a:gd name="connsiteY204" fmla="*/ 3152692 h 6037718"/>
              <a:gd name="connsiteX205" fmla="*/ 887702 w 7055931"/>
              <a:gd name="connsiteY205" fmla="*/ 3072899 h 6037718"/>
              <a:gd name="connsiteX206" fmla="*/ 802678 w 7055931"/>
              <a:gd name="connsiteY206" fmla="*/ 3027983 h 6037718"/>
              <a:gd name="connsiteX207" fmla="*/ 754100 w 7055931"/>
              <a:gd name="connsiteY207" fmla="*/ 3124863 h 6037718"/>
              <a:gd name="connsiteX208" fmla="*/ 702416 w 7055931"/>
              <a:gd name="connsiteY208" fmla="*/ 3037398 h 6037718"/>
              <a:gd name="connsiteX209" fmla="*/ 668762 w 7055931"/>
              <a:gd name="connsiteY209" fmla="*/ 2924792 h 6037718"/>
              <a:gd name="connsiteX210" fmla="*/ 464230 w 7055931"/>
              <a:gd name="connsiteY210" fmla="*/ 2793899 h 6037718"/>
              <a:gd name="connsiteX211" fmla="*/ 579764 w 7055931"/>
              <a:gd name="connsiteY211" fmla="*/ 2654944 h 6037718"/>
              <a:gd name="connsiteX212" fmla="*/ 678881 w 7055931"/>
              <a:gd name="connsiteY212" fmla="*/ 2612727 h 6037718"/>
              <a:gd name="connsiteX213" fmla="*/ 571220 w 7055931"/>
              <a:gd name="connsiteY213" fmla="*/ 2528515 h 6037718"/>
              <a:gd name="connsiteX214" fmla="*/ 377645 w 7055931"/>
              <a:gd name="connsiteY214" fmla="*/ 2384831 h 6037718"/>
              <a:gd name="connsiteX215" fmla="*/ 396539 w 7055931"/>
              <a:gd name="connsiteY215" fmla="*/ 2243919 h 6037718"/>
              <a:gd name="connsiteX216" fmla="*/ 340632 w 7055931"/>
              <a:gd name="connsiteY216" fmla="*/ 2122998 h 6037718"/>
              <a:gd name="connsiteX217" fmla="*/ 279707 w 7055931"/>
              <a:gd name="connsiteY217" fmla="*/ 1987464 h 6037718"/>
              <a:gd name="connsiteX218" fmla="*/ 201484 w 7055931"/>
              <a:gd name="connsiteY218" fmla="*/ 1832776 h 6037718"/>
              <a:gd name="connsiteX219" fmla="*/ 120198 w 7055931"/>
              <a:gd name="connsiteY219" fmla="*/ 1653163 h 6037718"/>
              <a:gd name="connsiteX220" fmla="*/ 114970 w 7055931"/>
              <a:gd name="connsiteY220" fmla="*/ 1572510 h 6037718"/>
              <a:gd name="connsiteX221" fmla="*/ 229314 w 7055931"/>
              <a:gd name="connsiteY221" fmla="*/ 1467016 h 6037718"/>
              <a:gd name="connsiteX222" fmla="*/ 343769 w 7055931"/>
              <a:gd name="connsiteY222" fmla="*/ 1361368 h 6037718"/>
              <a:gd name="connsiteX223" fmla="*/ 201484 w 7055931"/>
              <a:gd name="connsiteY223" fmla="*/ 1296063 h 6037718"/>
              <a:gd name="connsiteX224" fmla="*/ 91007 w 7055931"/>
              <a:gd name="connsiteY224" fmla="*/ 1235825 h 6037718"/>
              <a:gd name="connsiteX225" fmla="*/ 165703 w 7055931"/>
              <a:gd name="connsiteY225" fmla="*/ 1081377 h 6037718"/>
              <a:gd name="connsiteX226" fmla="*/ 226143 w 7055931"/>
              <a:gd name="connsiteY226" fmla="*/ 948839 h 6037718"/>
              <a:gd name="connsiteX227" fmla="*/ 189557 w 7055931"/>
              <a:gd name="connsiteY227" fmla="*/ 834887 h 6037718"/>
              <a:gd name="connsiteX228" fmla="*/ 153733 w 7055931"/>
              <a:gd name="connsiteY228" fmla="*/ 710023 h 6037718"/>
              <a:gd name="connsiteX229" fmla="*/ 37697 w 7055931"/>
              <a:gd name="connsiteY229" fmla="*/ 561519 h 6037718"/>
              <a:gd name="connsiteX230" fmla="*/ 22580 w 7055931"/>
              <a:gd name="connsiteY230" fmla="*/ 381663 h 6037718"/>
              <a:gd name="connsiteX231" fmla="*/ 9950 w 7055931"/>
              <a:gd name="connsiteY231" fmla="*/ 188422 h 6037718"/>
              <a:gd name="connsiteX232" fmla="*/ 6677 w 7055931"/>
              <a:gd name="connsiteY232" fmla="*/ 87464 h 6037718"/>
              <a:gd name="connsiteX233" fmla="*/ 10651 w 7055931"/>
              <a:gd name="connsiteY233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03722 w 7055931"/>
              <a:gd name="connsiteY142" fmla="*/ 5383191 h 6037718"/>
              <a:gd name="connsiteX143" fmla="*/ 4189063 w 7055931"/>
              <a:gd name="connsiteY143" fmla="*/ 5478449 h 6037718"/>
              <a:gd name="connsiteX144" fmla="*/ 4256650 w 7055931"/>
              <a:gd name="connsiteY144" fmla="*/ 5550010 h 6037718"/>
              <a:gd name="connsiteX145" fmla="*/ 4324236 w 7055931"/>
              <a:gd name="connsiteY145" fmla="*/ 5621572 h 6037718"/>
              <a:gd name="connsiteX146" fmla="*/ 4373071 w 7055931"/>
              <a:gd name="connsiteY146" fmla="*/ 5692600 h 6037718"/>
              <a:gd name="connsiteX147" fmla="*/ 4465861 w 7055931"/>
              <a:gd name="connsiteY147" fmla="*/ 5763437 h 6037718"/>
              <a:gd name="connsiteX148" fmla="*/ 4427603 w 7055931"/>
              <a:gd name="connsiteY148" fmla="*/ 5876014 h 6037718"/>
              <a:gd name="connsiteX149" fmla="*/ 4375327 w 7055931"/>
              <a:gd name="connsiteY149" fmla="*/ 5989773 h 6037718"/>
              <a:gd name="connsiteX150" fmla="*/ 4260111 w 7055931"/>
              <a:gd name="connsiteY150" fmla="*/ 5957703 h 6037718"/>
              <a:gd name="connsiteX151" fmla="*/ 4085696 w 7055931"/>
              <a:gd name="connsiteY151" fmla="*/ 5967537 h 6037718"/>
              <a:gd name="connsiteX152" fmla="*/ 3971133 w 7055931"/>
              <a:gd name="connsiteY152" fmla="*/ 6037718 h 6037718"/>
              <a:gd name="connsiteX153" fmla="*/ 3835230 w 7055931"/>
              <a:gd name="connsiteY153" fmla="*/ 5951551 h 6037718"/>
              <a:gd name="connsiteX154" fmla="*/ 3723299 w 7055931"/>
              <a:gd name="connsiteY154" fmla="*/ 5839422 h 6037718"/>
              <a:gd name="connsiteX155" fmla="*/ 3616570 w 7055931"/>
              <a:gd name="connsiteY155" fmla="*/ 5665304 h 6037718"/>
              <a:gd name="connsiteX156" fmla="*/ 3539403 w 7055931"/>
              <a:gd name="connsiteY156" fmla="*/ 5467350 h 6037718"/>
              <a:gd name="connsiteX157" fmla="*/ 3449917 w 7055931"/>
              <a:gd name="connsiteY157" fmla="*/ 5399519 h 6037718"/>
              <a:gd name="connsiteX158" fmla="*/ 3450344 w 7055931"/>
              <a:gd name="connsiteY158" fmla="*/ 5311709 h 6037718"/>
              <a:gd name="connsiteX159" fmla="*/ 3451111 w 7055931"/>
              <a:gd name="connsiteY159" fmla="*/ 5255039 h 6037718"/>
              <a:gd name="connsiteX160" fmla="*/ 3411354 w 7055931"/>
              <a:gd name="connsiteY160" fmla="*/ 5144632 h 6037718"/>
              <a:gd name="connsiteX161" fmla="*/ 3322965 w 7055931"/>
              <a:gd name="connsiteY161" fmla="*/ 5143386 h 6037718"/>
              <a:gd name="connsiteX162" fmla="*/ 3248012 w 7055931"/>
              <a:gd name="connsiteY162" fmla="*/ 5093616 h 6037718"/>
              <a:gd name="connsiteX163" fmla="*/ 3218332 w 7055931"/>
              <a:gd name="connsiteY163" fmla="*/ 4965965 h 6037718"/>
              <a:gd name="connsiteX164" fmla="*/ 3277472 w 7055931"/>
              <a:gd name="connsiteY164" fmla="*/ 4861333 h 6037718"/>
              <a:gd name="connsiteX165" fmla="*/ 3195150 w 7055931"/>
              <a:gd name="connsiteY165" fmla="*/ 4738978 h 6037718"/>
              <a:gd name="connsiteX166" fmla="*/ 3120902 w 7055931"/>
              <a:gd name="connsiteY166" fmla="*/ 4642542 h 6037718"/>
              <a:gd name="connsiteX167" fmla="*/ 3086404 w 7055931"/>
              <a:gd name="connsiteY167" fmla="*/ 4488293 h 6037718"/>
              <a:gd name="connsiteX168" fmla="*/ 3135516 w 7055931"/>
              <a:gd name="connsiteY168" fmla="*/ 4397071 h 6037718"/>
              <a:gd name="connsiteX169" fmla="*/ 3186488 w 7055931"/>
              <a:gd name="connsiteY169" fmla="*/ 4297225 h 6037718"/>
              <a:gd name="connsiteX170" fmla="*/ 3095925 w 7055931"/>
              <a:gd name="connsiteY170" fmla="*/ 4271010 h 6037718"/>
              <a:gd name="connsiteX171" fmla="*/ 2995419 w 7055931"/>
              <a:gd name="connsiteY171" fmla="*/ 4297226 h 6037718"/>
              <a:gd name="connsiteX172" fmla="*/ 2901476 w 7055931"/>
              <a:gd name="connsiteY172" fmla="*/ 4206866 h 6037718"/>
              <a:gd name="connsiteX173" fmla="*/ 2840516 w 7055931"/>
              <a:gd name="connsiteY173" fmla="*/ 4138362 h 6037718"/>
              <a:gd name="connsiteX174" fmla="*/ 2886236 w 7055931"/>
              <a:gd name="connsiteY174" fmla="*/ 4001524 h 6037718"/>
              <a:gd name="connsiteX175" fmla="*/ 2894823 w 7055931"/>
              <a:gd name="connsiteY175" fmla="*/ 3890010 h 6037718"/>
              <a:gd name="connsiteX176" fmla="*/ 2895817 w 7055931"/>
              <a:gd name="connsiteY176" fmla="*/ 3806521 h 6037718"/>
              <a:gd name="connsiteX177" fmla="*/ 2865171 w 7055931"/>
              <a:gd name="connsiteY177" fmla="*/ 3745064 h 6037718"/>
              <a:gd name="connsiteX178" fmla="*/ 2868650 w 7055931"/>
              <a:gd name="connsiteY178" fmla="*/ 3562516 h 6037718"/>
              <a:gd name="connsiteX179" fmla="*/ 2854392 w 7055931"/>
              <a:gd name="connsiteY179" fmla="*/ 3414670 h 6037718"/>
              <a:gd name="connsiteX180" fmla="*/ 2873785 w 7055931"/>
              <a:gd name="connsiteY180" fmla="*/ 3315694 h 6037718"/>
              <a:gd name="connsiteX181" fmla="*/ 2920095 w 7055931"/>
              <a:gd name="connsiteY181" fmla="*/ 3207982 h 6037718"/>
              <a:gd name="connsiteX182" fmla="*/ 2860533 w 7055931"/>
              <a:gd name="connsiteY182" fmla="*/ 3223260 h 6037718"/>
              <a:gd name="connsiteX183" fmla="*/ 2738832 w 7055931"/>
              <a:gd name="connsiteY183" fmla="*/ 3266723 h 6037718"/>
              <a:gd name="connsiteX184" fmla="*/ 2677653 w 7055931"/>
              <a:gd name="connsiteY184" fmla="*/ 3295650 h 6037718"/>
              <a:gd name="connsiteX185" fmla="*/ 2581436 w 7055931"/>
              <a:gd name="connsiteY185" fmla="*/ 3332784 h 6037718"/>
              <a:gd name="connsiteX186" fmla="*/ 2582900 w 7055931"/>
              <a:gd name="connsiteY186" fmla="*/ 3423037 h 6037718"/>
              <a:gd name="connsiteX187" fmla="*/ 2589539 w 7055931"/>
              <a:gd name="connsiteY187" fmla="*/ 3582031 h 6037718"/>
              <a:gd name="connsiteX188" fmla="*/ 2531216 w 7055931"/>
              <a:gd name="connsiteY188" fmla="*/ 3713259 h 6037718"/>
              <a:gd name="connsiteX189" fmla="*/ 2472574 w 7055931"/>
              <a:gd name="connsiteY189" fmla="*/ 3824071 h 6037718"/>
              <a:gd name="connsiteX190" fmla="*/ 2403996 w 7055931"/>
              <a:gd name="connsiteY190" fmla="*/ 3884212 h 6037718"/>
              <a:gd name="connsiteX191" fmla="*/ 2356288 w 7055931"/>
              <a:gd name="connsiteY191" fmla="*/ 3963725 h 6037718"/>
              <a:gd name="connsiteX192" fmla="*/ 2306677 w 7055931"/>
              <a:gd name="connsiteY192" fmla="*/ 4020891 h 6037718"/>
              <a:gd name="connsiteX193" fmla="*/ 2153806 w 7055931"/>
              <a:gd name="connsiteY193" fmla="*/ 3951482 h 6037718"/>
              <a:gd name="connsiteX194" fmla="*/ 2091109 w 7055931"/>
              <a:gd name="connsiteY194" fmla="*/ 3857389 h 6037718"/>
              <a:gd name="connsiteX195" fmla="*/ 1985484 w 7055931"/>
              <a:gd name="connsiteY195" fmla="*/ 3714921 h 6037718"/>
              <a:gd name="connsiteX196" fmla="*/ 1851380 w 7055931"/>
              <a:gd name="connsiteY196" fmla="*/ 3673503 h 6037718"/>
              <a:gd name="connsiteX197" fmla="*/ 1732110 w 7055931"/>
              <a:gd name="connsiteY197" fmla="*/ 3629770 h 6037718"/>
              <a:gd name="connsiteX198" fmla="*/ 1587710 w 7055931"/>
              <a:gd name="connsiteY198" fmla="*/ 3580909 h 6037718"/>
              <a:gd name="connsiteX199" fmla="*/ 1457790 w 7055931"/>
              <a:gd name="connsiteY199" fmla="*/ 3486647 h 6037718"/>
              <a:gd name="connsiteX200" fmla="*/ 1358399 w 7055931"/>
              <a:gd name="connsiteY200" fmla="*/ 3419061 h 6037718"/>
              <a:gd name="connsiteX201" fmla="*/ 1231178 w 7055931"/>
              <a:gd name="connsiteY201" fmla="*/ 3315694 h 6037718"/>
              <a:gd name="connsiteX202" fmla="*/ 1131787 w 7055931"/>
              <a:gd name="connsiteY202" fmla="*/ 3244132 h 6037718"/>
              <a:gd name="connsiteX203" fmla="*/ 1068176 w 7055931"/>
              <a:gd name="connsiteY203" fmla="*/ 3200400 h 6037718"/>
              <a:gd name="connsiteX204" fmla="*/ 1012517 w 7055931"/>
              <a:gd name="connsiteY204" fmla="*/ 3152692 h 6037718"/>
              <a:gd name="connsiteX205" fmla="*/ 887702 w 7055931"/>
              <a:gd name="connsiteY205" fmla="*/ 3072899 h 6037718"/>
              <a:gd name="connsiteX206" fmla="*/ 802678 w 7055931"/>
              <a:gd name="connsiteY206" fmla="*/ 3027983 h 6037718"/>
              <a:gd name="connsiteX207" fmla="*/ 754100 w 7055931"/>
              <a:gd name="connsiteY207" fmla="*/ 3124863 h 6037718"/>
              <a:gd name="connsiteX208" fmla="*/ 702416 w 7055931"/>
              <a:gd name="connsiteY208" fmla="*/ 3037398 h 6037718"/>
              <a:gd name="connsiteX209" fmla="*/ 668762 w 7055931"/>
              <a:gd name="connsiteY209" fmla="*/ 2924792 h 6037718"/>
              <a:gd name="connsiteX210" fmla="*/ 464230 w 7055931"/>
              <a:gd name="connsiteY210" fmla="*/ 2793899 h 6037718"/>
              <a:gd name="connsiteX211" fmla="*/ 579764 w 7055931"/>
              <a:gd name="connsiteY211" fmla="*/ 2654944 h 6037718"/>
              <a:gd name="connsiteX212" fmla="*/ 678881 w 7055931"/>
              <a:gd name="connsiteY212" fmla="*/ 2612727 h 6037718"/>
              <a:gd name="connsiteX213" fmla="*/ 571220 w 7055931"/>
              <a:gd name="connsiteY213" fmla="*/ 2528515 h 6037718"/>
              <a:gd name="connsiteX214" fmla="*/ 377645 w 7055931"/>
              <a:gd name="connsiteY214" fmla="*/ 2384831 h 6037718"/>
              <a:gd name="connsiteX215" fmla="*/ 396539 w 7055931"/>
              <a:gd name="connsiteY215" fmla="*/ 2243919 h 6037718"/>
              <a:gd name="connsiteX216" fmla="*/ 340632 w 7055931"/>
              <a:gd name="connsiteY216" fmla="*/ 2122998 h 6037718"/>
              <a:gd name="connsiteX217" fmla="*/ 279707 w 7055931"/>
              <a:gd name="connsiteY217" fmla="*/ 1987464 h 6037718"/>
              <a:gd name="connsiteX218" fmla="*/ 201484 w 7055931"/>
              <a:gd name="connsiteY218" fmla="*/ 1832776 h 6037718"/>
              <a:gd name="connsiteX219" fmla="*/ 120198 w 7055931"/>
              <a:gd name="connsiteY219" fmla="*/ 1653163 h 6037718"/>
              <a:gd name="connsiteX220" fmla="*/ 114970 w 7055931"/>
              <a:gd name="connsiteY220" fmla="*/ 1572510 h 6037718"/>
              <a:gd name="connsiteX221" fmla="*/ 229314 w 7055931"/>
              <a:gd name="connsiteY221" fmla="*/ 1467016 h 6037718"/>
              <a:gd name="connsiteX222" fmla="*/ 343769 w 7055931"/>
              <a:gd name="connsiteY222" fmla="*/ 1361368 h 6037718"/>
              <a:gd name="connsiteX223" fmla="*/ 201484 w 7055931"/>
              <a:gd name="connsiteY223" fmla="*/ 1296063 h 6037718"/>
              <a:gd name="connsiteX224" fmla="*/ 91007 w 7055931"/>
              <a:gd name="connsiteY224" fmla="*/ 1235825 h 6037718"/>
              <a:gd name="connsiteX225" fmla="*/ 165703 w 7055931"/>
              <a:gd name="connsiteY225" fmla="*/ 1081377 h 6037718"/>
              <a:gd name="connsiteX226" fmla="*/ 226143 w 7055931"/>
              <a:gd name="connsiteY226" fmla="*/ 948839 h 6037718"/>
              <a:gd name="connsiteX227" fmla="*/ 189557 w 7055931"/>
              <a:gd name="connsiteY227" fmla="*/ 834887 h 6037718"/>
              <a:gd name="connsiteX228" fmla="*/ 153733 w 7055931"/>
              <a:gd name="connsiteY228" fmla="*/ 710023 h 6037718"/>
              <a:gd name="connsiteX229" fmla="*/ 37697 w 7055931"/>
              <a:gd name="connsiteY229" fmla="*/ 561519 h 6037718"/>
              <a:gd name="connsiteX230" fmla="*/ 22580 w 7055931"/>
              <a:gd name="connsiteY230" fmla="*/ 381663 h 6037718"/>
              <a:gd name="connsiteX231" fmla="*/ 9950 w 7055931"/>
              <a:gd name="connsiteY231" fmla="*/ 188422 h 6037718"/>
              <a:gd name="connsiteX232" fmla="*/ 6677 w 7055931"/>
              <a:gd name="connsiteY232" fmla="*/ 87464 h 6037718"/>
              <a:gd name="connsiteX233" fmla="*/ 10651 w 7055931"/>
              <a:gd name="connsiteY233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03722 w 7055931"/>
              <a:gd name="connsiteY142" fmla="*/ 5383191 h 6037718"/>
              <a:gd name="connsiteX143" fmla="*/ 4189063 w 7055931"/>
              <a:gd name="connsiteY143" fmla="*/ 5478449 h 6037718"/>
              <a:gd name="connsiteX144" fmla="*/ 4256650 w 7055931"/>
              <a:gd name="connsiteY144" fmla="*/ 5550010 h 6037718"/>
              <a:gd name="connsiteX145" fmla="*/ 4324236 w 7055931"/>
              <a:gd name="connsiteY145" fmla="*/ 5621572 h 6037718"/>
              <a:gd name="connsiteX146" fmla="*/ 4373071 w 7055931"/>
              <a:gd name="connsiteY146" fmla="*/ 5692600 h 6037718"/>
              <a:gd name="connsiteX147" fmla="*/ 4465861 w 7055931"/>
              <a:gd name="connsiteY147" fmla="*/ 5763437 h 6037718"/>
              <a:gd name="connsiteX148" fmla="*/ 4427603 w 7055931"/>
              <a:gd name="connsiteY148" fmla="*/ 5876014 h 6037718"/>
              <a:gd name="connsiteX149" fmla="*/ 4375327 w 7055931"/>
              <a:gd name="connsiteY149" fmla="*/ 5989773 h 6037718"/>
              <a:gd name="connsiteX150" fmla="*/ 4260111 w 7055931"/>
              <a:gd name="connsiteY150" fmla="*/ 5957703 h 6037718"/>
              <a:gd name="connsiteX151" fmla="*/ 4085696 w 7055931"/>
              <a:gd name="connsiteY151" fmla="*/ 5967537 h 6037718"/>
              <a:gd name="connsiteX152" fmla="*/ 3971133 w 7055931"/>
              <a:gd name="connsiteY152" fmla="*/ 6037718 h 6037718"/>
              <a:gd name="connsiteX153" fmla="*/ 3835230 w 7055931"/>
              <a:gd name="connsiteY153" fmla="*/ 5951551 h 6037718"/>
              <a:gd name="connsiteX154" fmla="*/ 3723299 w 7055931"/>
              <a:gd name="connsiteY154" fmla="*/ 5839422 h 6037718"/>
              <a:gd name="connsiteX155" fmla="*/ 3616570 w 7055931"/>
              <a:gd name="connsiteY155" fmla="*/ 5665304 h 6037718"/>
              <a:gd name="connsiteX156" fmla="*/ 3539403 w 7055931"/>
              <a:gd name="connsiteY156" fmla="*/ 5467350 h 6037718"/>
              <a:gd name="connsiteX157" fmla="*/ 3449917 w 7055931"/>
              <a:gd name="connsiteY157" fmla="*/ 5399519 h 6037718"/>
              <a:gd name="connsiteX158" fmla="*/ 3450344 w 7055931"/>
              <a:gd name="connsiteY158" fmla="*/ 5311709 h 6037718"/>
              <a:gd name="connsiteX159" fmla="*/ 3451111 w 7055931"/>
              <a:gd name="connsiteY159" fmla="*/ 5255039 h 6037718"/>
              <a:gd name="connsiteX160" fmla="*/ 3411354 w 7055931"/>
              <a:gd name="connsiteY160" fmla="*/ 5144632 h 6037718"/>
              <a:gd name="connsiteX161" fmla="*/ 3322965 w 7055931"/>
              <a:gd name="connsiteY161" fmla="*/ 5143386 h 6037718"/>
              <a:gd name="connsiteX162" fmla="*/ 3248012 w 7055931"/>
              <a:gd name="connsiteY162" fmla="*/ 5093616 h 6037718"/>
              <a:gd name="connsiteX163" fmla="*/ 3218332 w 7055931"/>
              <a:gd name="connsiteY163" fmla="*/ 4965965 h 6037718"/>
              <a:gd name="connsiteX164" fmla="*/ 3277472 w 7055931"/>
              <a:gd name="connsiteY164" fmla="*/ 4861333 h 6037718"/>
              <a:gd name="connsiteX165" fmla="*/ 3195150 w 7055931"/>
              <a:gd name="connsiteY165" fmla="*/ 4738978 h 6037718"/>
              <a:gd name="connsiteX166" fmla="*/ 3120902 w 7055931"/>
              <a:gd name="connsiteY166" fmla="*/ 4642542 h 6037718"/>
              <a:gd name="connsiteX167" fmla="*/ 3064179 w 7055931"/>
              <a:gd name="connsiteY167" fmla="*/ 4520043 h 6037718"/>
              <a:gd name="connsiteX168" fmla="*/ 3135516 w 7055931"/>
              <a:gd name="connsiteY168" fmla="*/ 4397071 h 6037718"/>
              <a:gd name="connsiteX169" fmla="*/ 3186488 w 7055931"/>
              <a:gd name="connsiteY169" fmla="*/ 4297225 h 6037718"/>
              <a:gd name="connsiteX170" fmla="*/ 3095925 w 7055931"/>
              <a:gd name="connsiteY170" fmla="*/ 4271010 h 6037718"/>
              <a:gd name="connsiteX171" fmla="*/ 2995419 w 7055931"/>
              <a:gd name="connsiteY171" fmla="*/ 4297226 h 6037718"/>
              <a:gd name="connsiteX172" fmla="*/ 2901476 w 7055931"/>
              <a:gd name="connsiteY172" fmla="*/ 4206866 h 6037718"/>
              <a:gd name="connsiteX173" fmla="*/ 2840516 w 7055931"/>
              <a:gd name="connsiteY173" fmla="*/ 4138362 h 6037718"/>
              <a:gd name="connsiteX174" fmla="*/ 2886236 w 7055931"/>
              <a:gd name="connsiteY174" fmla="*/ 4001524 h 6037718"/>
              <a:gd name="connsiteX175" fmla="*/ 2894823 w 7055931"/>
              <a:gd name="connsiteY175" fmla="*/ 3890010 h 6037718"/>
              <a:gd name="connsiteX176" fmla="*/ 2895817 w 7055931"/>
              <a:gd name="connsiteY176" fmla="*/ 3806521 h 6037718"/>
              <a:gd name="connsiteX177" fmla="*/ 2865171 w 7055931"/>
              <a:gd name="connsiteY177" fmla="*/ 3745064 h 6037718"/>
              <a:gd name="connsiteX178" fmla="*/ 2868650 w 7055931"/>
              <a:gd name="connsiteY178" fmla="*/ 3562516 h 6037718"/>
              <a:gd name="connsiteX179" fmla="*/ 2854392 w 7055931"/>
              <a:gd name="connsiteY179" fmla="*/ 3414670 h 6037718"/>
              <a:gd name="connsiteX180" fmla="*/ 2873785 w 7055931"/>
              <a:gd name="connsiteY180" fmla="*/ 3315694 h 6037718"/>
              <a:gd name="connsiteX181" fmla="*/ 2920095 w 7055931"/>
              <a:gd name="connsiteY181" fmla="*/ 3207982 h 6037718"/>
              <a:gd name="connsiteX182" fmla="*/ 2860533 w 7055931"/>
              <a:gd name="connsiteY182" fmla="*/ 3223260 h 6037718"/>
              <a:gd name="connsiteX183" fmla="*/ 2738832 w 7055931"/>
              <a:gd name="connsiteY183" fmla="*/ 3266723 h 6037718"/>
              <a:gd name="connsiteX184" fmla="*/ 2677653 w 7055931"/>
              <a:gd name="connsiteY184" fmla="*/ 3295650 h 6037718"/>
              <a:gd name="connsiteX185" fmla="*/ 2581436 w 7055931"/>
              <a:gd name="connsiteY185" fmla="*/ 3332784 h 6037718"/>
              <a:gd name="connsiteX186" fmla="*/ 2582900 w 7055931"/>
              <a:gd name="connsiteY186" fmla="*/ 3423037 h 6037718"/>
              <a:gd name="connsiteX187" fmla="*/ 2589539 w 7055931"/>
              <a:gd name="connsiteY187" fmla="*/ 3582031 h 6037718"/>
              <a:gd name="connsiteX188" fmla="*/ 2531216 w 7055931"/>
              <a:gd name="connsiteY188" fmla="*/ 3713259 h 6037718"/>
              <a:gd name="connsiteX189" fmla="*/ 2472574 w 7055931"/>
              <a:gd name="connsiteY189" fmla="*/ 3824071 h 6037718"/>
              <a:gd name="connsiteX190" fmla="*/ 2403996 w 7055931"/>
              <a:gd name="connsiteY190" fmla="*/ 3884212 h 6037718"/>
              <a:gd name="connsiteX191" fmla="*/ 2356288 w 7055931"/>
              <a:gd name="connsiteY191" fmla="*/ 3963725 h 6037718"/>
              <a:gd name="connsiteX192" fmla="*/ 2306677 w 7055931"/>
              <a:gd name="connsiteY192" fmla="*/ 4020891 h 6037718"/>
              <a:gd name="connsiteX193" fmla="*/ 2153806 w 7055931"/>
              <a:gd name="connsiteY193" fmla="*/ 3951482 h 6037718"/>
              <a:gd name="connsiteX194" fmla="*/ 2091109 w 7055931"/>
              <a:gd name="connsiteY194" fmla="*/ 3857389 h 6037718"/>
              <a:gd name="connsiteX195" fmla="*/ 1985484 w 7055931"/>
              <a:gd name="connsiteY195" fmla="*/ 3714921 h 6037718"/>
              <a:gd name="connsiteX196" fmla="*/ 1851380 w 7055931"/>
              <a:gd name="connsiteY196" fmla="*/ 3673503 h 6037718"/>
              <a:gd name="connsiteX197" fmla="*/ 1732110 w 7055931"/>
              <a:gd name="connsiteY197" fmla="*/ 3629770 h 6037718"/>
              <a:gd name="connsiteX198" fmla="*/ 1587710 w 7055931"/>
              <a:gd name="connsiteY198" fmla="*/ 3580909 h 6037718"/>
              <a:gd name="connsiteX199" fmla="*/ 1457790 w 7055931"/>
              <a:gd name="connsiteY199" fmla="*/ 3486647 h 6037718"/>
              <a:gd name="connsiteX200" fmla="*/ 1358399 w 7055931"/>
              <a:gd name="connsiteY200" fmla="*/ 3419061 h 6037718"/>
              <a:gd name="connsiteX201" fmla="*/ 1231178 w 7055931"/>
              <a:gd name="connsiteY201" fmla="*/ 3315694 h 6037718"/>
              <a:gd name="connsiteX202" fmla="*/ 1131787 w 7055931"/>
              <a:gd name="connsiteY202" fmla="*/ 3244132 h 6037718"/>
              <a:gd name="connsiteX203" fmla="*/ 1068176 w 7055931"/>
              <a:gd name="connsiteY203" fmla="*/ 3200400 h 6037718"/>
              <a:gd name="connsiteX204" fmla="*/ 1012517 w 7055931"/>
              <a:gd name="connsiteY204" fmla="*/ 3152692 h 6037718"/>
              <a:gd name="connsiteX205" fmla="*/ 887702 w 7055931"/>
              <a:gd name="connsiteY205" fmla="*/ 3072899 h 6037718"/>
              <a:gd name="connsiteX206" fmla="*/ 802678 w 7055931"/>
              <a:gd name="connsiteY206" fmla="*/ 3027983 h 6037718"/>
              <a:gd name="connsiteX207" fmla="*/ 754100 w 7055931"/>
              <a:gd name="connsiteY207" fmla="*/ 3124863 h 6037718"/>
              <a:gd name="connsiteX208" fmla="*/ 702416 w 7055931"/>
              <a:gd name="connsiteY208" fmla="*/ 3037398 h 6037718"/>
              <a:gd name="connsiteX209" fmla="*/ 668762 w 7055931"/>
              <a:gd name="connsiteY209" fmla="*/ 2924792 h 6037718"/>
              <a:gd name="connsiteX210" fmla="*/ 464230 w 7055931"/>
              <a:gd name="connsiteY210" fmla="*/ 2793899 h 6037718"/>
              <a:gd name="connsiteX211" fmla="*/ 579764 w 7055931"/>
              <a:gd name="connsiteY211" fmla="*/ 2654944 h 6037718"/>
              <a:gd name="connsiteX212" fmla="*/ 678881 w 7055931"/>
              <a:gd name="connsiteY212" fmla="*/ 2612727 h 6037718"/>
              <a:gd name="connsiteX213" fmla="*/ 571220 w 7055931"/>
              <a:gd name="connsiteY213" fmla="*/ 2528515 h 6037718"/>
              <a:gd name="connsiteX214" fmla="*/ 377645 w 7055931"/>
              <a:gd name="connsiteY214" fmla="*/ 2384831 h 6037718"/>
              <a:gd name="connsiteX215" fmla="*/ 396539 w 7055931"/>
              <a:gd name="connsiteY215" fmla="*/ 2243919 h 6037718"/>
              <a:gd name="connsiteX216" fmla="*/ 340632 w 7055931"/>
              <a:gd name="connsiteY216" fmla="*/ 2122998 h 6037718"/>
              <a:gd name="connsiteX217" fmla="*/ 279707 w 7055931"/>
              <a:gd name="connsiteY217" fmla="*/ 1987464 h 6037718"/>
              <a:gd name="connsiteX218" fmla="*/ 201484 w 7055931"/>
              <a:gd name="connsiteY218" fmla="*/ 1832776 h 6037718"/>
              <a:gd name="connsiteX219" fmla="*/ 120198 w 7055931"/>
              <a:gd name="connsiteY219" fmla="*/ 1653163 h 6037718"/>
              <a:gd name="connsiteX220" fmla="*/ 114970 w 7055931"/>
              <a:gd name="connsiteY220" fmla="*/ 1572510 h 6037718"/>
              <a:gd name="connsiteX221" fmla="*/ 229314 w 7055931"/>
              <a:gd name="connsiteY221" fmla="*/ 1467016 h 6037718"/>
              <a:gd name="connsiteX222" fmla="*/ 343769 w 7055931"/>
              <a:gd name="connsiteY222" fmla="*/ 1361368 h 6037718"/>
              <a:gd name="connsiteX223" fmla="*/ 201484 w 7055931"/>
              <a:gd name="connsiteY223" fmla="*/ 1296063 h 6037718"/>
              <a:gd name="connsiteX224" fmla="*/ 91007 w 7055931"/>
              <a:gd name="connsiteY224" fmla="*/ 1235825 h 6037718"/>
              <a:gd name="connsiteX225" fmla="*/ 165703 w 7055931"/>
              <a:gd name="connsiteY225" fmla="*/ 1081377 h 6037718"/>
              <a:gd name="connsiteX226" fmla="*/ 226143 w 7055931"/>
              <a:gd name="connsiteY226" fmla="*/ 948839 h 6037718"/>
              <a:gd name="connsiteX227" fmla="*/ 189557 w 7055931"/>
              <a:gd name="connsiteY227" fmla="*/ 834887 h 6037718"/>
              <a:gd name="connsiteX228" fmla="*/ 153733 w 7055931"/>
              <a:gd name="connsiteY228" fmla="*/ 710023 h 6037718"/>
              <a:gd name="connsiteX229" fmla="*/ 37697 w 7055931"/>
              <a:gd name="connsiteY229" fmla="*/ 561519 h 6037718"/>
              <a:gd name="connsiteX230" fmla="*/ 22580 w 7055931"/>
              <a:gd name="connsiteY230" fmla="*/ 381663 h 6037718"/>
              <a:gd name="connsiteX231" fmla="*/ 9950 w 7055931"/>
              <a:gd name="connsiteY231" fmla="*/ 188422 h 6037718"/>
              <a:gd name="connsiteX232" fmla="*/ 6677 w 7055931"/>
              <a:gd name="connsiteY232" fmla="*/ 87464 h 6037718"/>
              <a:gd name="connsiteX233" fmla="*/ 10651 w 7055931"/>
              <a:gd name="connsiteY233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66093 w 7055931"/>
              <a:gd name="connsiteY142" fmla="*/ 5339715 h 6037718"/>
              <a:gd name="connsiteX143" fmla="*/ 4103722 w 7055931"/>
              <a:gd name="connsiteY143" fmla="*/ 5383191 h 6037718"/>
              <a:gd name="connsiteX144" fmla="*/ 4189063 w 7055931"/>
              <a:gd name="connsiteY144" fmla="*/ 5478449 h 6037718"/>
              <a:gd name="connsiteX145" fmla="*/ 4256650 w 7055931"/>
              <a:gd name="connsiteY145" fmla="*/ 5550010 h 6037718"/>
              <a:gd name="connsiteX146" fmla="*/ 4324236 w 7055931"/>
              <a:gd name="connsiteY146" fmla="*/ 5621572 h 6037718"/>
              <a:gd name="connsiteX147" fmla="*/ 4373071 w 7055931"/>
              <a:gd name="connsiteY147" fmla="*/ 5692600 h 6037718"/>
              <a:gd name="connsiteX148" fmla="*/ 4465861 w 7055931"/>
              <a:gd name="connsiteY148" fmla="*/ 5763437 h 6037718"/>
              <a:gd name="connsiteX149" fmla="*/ 4427603 w 7055931"/>
              <a:gd name="connsiteY149" fmla="*/ 5876014 h 6037718"/>
              <a:gd name="connsiteX150" fmla="*/ 4375327 w 7055931"/>
              <a:gd name="connsiteY150" fmla="*/ 5989773 h 6037718"/>
              <a:gd name="connsiteX151" fmla="*/ 4260111 w 7055931"/>
              <a:gd name="connsiteY151" fmla="*/ 5957703 h 6037718"/>
              <a:gd name="connsiteX152" fmla="*/ 4085696 w 7055931"/>
              <a:gd name="connsiteY152" fmla="*/ 5967537 h 6037718"/>
              <a:gd name="connsiteX153" fmla="*/ 3971133 w 7055931"/>
              <a:gd name="connsiteY153" fmla="*/ 6037718 h 6037718"/>
              <a:gd name="connsiteX154" fmla="*/ 3835230 w 7055931"/>
              <a:gd name="connsiteY154" fmla="*/ 5951551 h 6037718"/>
              <a:gd name="connsiteX155" fmla="*/ 3723299 w 7055931"/>
              <a:gd name="connsiteY155" fmla="*/ 5839422 h 6037718"/>
              <a:gd name="connsiteX156" fmla="*/ 3616570 w 7055931"/>
              <a:gd name="connsiteY156" fmla="*/ 5665304 h 6037718"/>
              <a:gd name="connsiteX157" fmla="*/ 3539403 w 7055931"/>
              <a:gd name="connsiteY157" fmla="*/ 5467350 h 6037718"/>
              <a:gd name="connsiteX158" fmla="*/ 3449917 w 7055931"/>
              <a:gd name="connsiteY158" fmla="*/ 5399519 h 6037718"/>
              <a:gd name="connsiteX159" fmla="*/ 3450344 w 7055931"/>
              <a:gd name="connsiteY159" fmla="*/ 5311709 h 6037718"/>
              <a:gd name="connsiteX160" fmla="*/ 3451111 w 7055931"/>
              <a:gd name="connsiteY160" fmla="*/ 5255039 h 6037718"/>
              <a:gd name="connsiteX161" fmla="*/ 3411354 w 7055931"/>
              <a:gd name="connsiteY161" fmla="*/ 5144632 h 6037718"/>
              <a:gd name="connsiteX162" fmla="*/ 3322965 w 7055931"/>
              <a:gd name="connsiteY162" fmla="*/ 5143386 h 6037718"/>
              <a:gd name="connsiteX163" fmla="*/ 3248012 w 7055931"/>
              <a:gd name="connsiteY163" fmla="*/ 5093616 h 6037718"/>
              <a:gd name="connsiteX164" fmla="*/ 3218332 w 7055931"/>
              <a:gd name="connsiteY164" fmla="*/ 4965965 h 6037718"/>
              <a:gd name="connsiteX165" fmla="*/ 3277472 w 7055931"/>
              <a:gd name="connsiteY165" fmla="*/ 4861333 h 6037718"/>
              <a:gd name="connsiteX166" fmla="*/ 3195150 w 7055931"/>
              <a:gd name="connsiteY166" fmla="*/ 4738978 h 6037718"/>
              <a:gd name="connsiteX167" fmla="*/ 3120902 w 7055931"/>
              <a:gd name="connsiteY167" fmla="*/ 4642542 h 6037718"/>
              <a:gd name="connsiteX168" fmla="*/ 3064179 w 7055931"/>
              <a:gd name="connsiteY168" fmla="*/ 4520043 h 6037718"/>
              <a:gd name="connsiteX169" fmla="*/ 3135516 w 7055931"/>
              <a:gd name="connsiteY169" fmla="*/ 4397071 h 6037718"/>
              <a:gd name="connsiteX170" fmla="*/ 3186488 w 7055931"/>
              <a:gd name="connsiteY170" fmla="*/ 4297225 h 6037718"/>
              <a:gd name="connsiteX171" fmla="*/ 3095925 w 7055931"/>
              <a:gd name="connsiteY171" fmla="*/ 4271010 h 6037718"/>
              <a:gd name="connsiteX172" fmla="*/ 2995419 w 7055931"/>
              <a:gd name="connsiteY172" fmla="*/ 4297226 h 6037718"/>
              <a:gd name="connsiteX173" fmla="*/ 2901476 w 7055931"/>
              <a:gd name="connsiteY173" fmla="*/ 4206866 h 6037718"/>
              <a:gd name="connsiteX174" fmla="*/ 2840516 w 7055931"/>
              <a:gd name="connsiteY174" fmla="*/ 4138362 h 6037718"/>
              <a:gd name="connsiteX175" fmla="*/ 2886236 w 7055931"/>
              <a:gd name="connsiteY175" fmla="*/ 4001524 h 6037718"/>
              <a:gd name="connsiteX176" fmla="*/ 2894823 w 7055931"/>
              <a:gd name="connsiteY176" fmla="*/ 3890010 h 6037718"/>
              <a:gd name="connsiteX177" fmla="*/ 2895817 w 7055931"/>
              <a:gd name="connsiteY177" fmla="*/ 3806521 h 6037718"/>
              <a:gd name="connsiteX178" fmla="*/ 2865171 w 7055931"/>
              <a:gd name="connsiteY178" fmla="*/ 3745064 h 6037718"/>
              <a:gd name="connsiteX179" fmla="*/ 2868650 w 7055931"/>
              <a:gd name="connsiteY179" fmla="*/ 3562516 h 6037718"/>
              <a:gd name="connsiteX180" fmla="*/ 2854392 w 7055931"/>
              <a:gd name="connsiteY180" fmla="*/ 3414670 h 6037718"/>
              <a:gd name="connsiteX181" fmla="*/ 2873785 w 7055931"/>
              <a:gd name="connsiteY181" fmla="*/ 3315694 h 6037718"/>
              <a:gd name="connsiteX182" fmla="*/ 2920095 w 7055931"/>
              <a:gd name="connsiteY182" fmla="*/ 3207982 h 6037718"/>
              <a:gd name="connsiteX183" fmla="*/ 2860533 w 7055931"/>
              <a:gd name="connsiteY183" fmla="*/ 3223260 h 6037718"/>
              <a:gd name="connsiteX184" fmla="*/ 2738832 w 7055931"/>
              <a:gd name="connsiteY184" fmla="*/ 3266723 h 6037718"/>
              <a:gd name="connsiteX185" fmla="*/ 2677653 w 7055931"/>
              <a:gd name="connsiteY185" fmla="*/ 3295650 h 6037718"/>
              <a:gd name="connsiteX186" fmla="*/ 2581436 w 7055931"/>
              <a:gd name="connsiteY186" fmla="*/ 3332784 h 6037718"/>
              <a:gd name="connsiteX187" fmla="*/ 2582900 w 7055931"/>
              <a:gd name="connsiteY187" fmla="*/ 3423037 h 6037718"/>
              <a:gd name="connsiteX188" fmla="*/ 2589539 w 7055931"/>
              <a:gd name="connsiteY188" fmla="*/ 3582031 h 6037718"/>
              <a:gd name="connsiteX189" fmla="*/ 2531216 w 7055931"/>
              <a:gd name="connsiteY189" fmla="*/ 3713259 h 6037718"/>
              <a:gd name="connsiteX190" fmla="*/ 2472574 w 7055931"/>
              <a:gd name="connsiteY190" fmla="*/ 3824071 h 6037718"/>
              <a:gd name="connsiteX191" fmla="*/ 2403996 w 7055931"/>
              <a:gd name="connsiteY191" fmla="*/ 3884212 h 6037718"/>
              <a:gd name="connsiteX192" fmla="*/ 2356288 w 7055931"/>
              <a:gd name="connsiteY192" fmla="*/ 3963725 h 6037718"/>
              <a:gd name="connsiteX193" fmla="*/ 2306677 w 7055931"/>
              <a:gd name="connsiteY193" fmla="*/ 4020891 h 6037718"/>
              <a:gd name="connsiteX194" fmla="*/ 2153806 w 7055931"/>
              <a:gd name="connsiteY194" fmla="*/ 3951482 h 6037718"/>
              <a:gd name="connsiteX195" fmla="*/ 2091109 w 7055931"/>
              <a:gd name="connsiteY195" fmla="*/ 3857389 h 6037718"/>
              <a:gd name="connsiteX196" fmla="*/ 1985484 w 7055931"/>
              <a:gd name="connsiteY196" fmla="*/ 3714921 h 6037718"/>
              <a:gd name="connsiteX197" fmla="*/ 1851380 w 7055931"/>
              <a:gd name="connsiteY197" fmla="*/ 3673503 h 6037718"/>
              <a:gd name="connsiteX198" fmla="*/ 1732110 w 7055931"/>
              <a:gd name="connsiteY198" fmla="*/ 3629770 h 6037718"/>
              <a:gd name="connsiteX199" fmla="*/ 1587710 w 7055931"/>
              <a:gd name="connsiteY199" fmla="*/ 3580909 h 6037718"/>
              <a:gd name="connsiteX200" fmla="*/ 1457790 w 7055931"/>
              <a:gd name="connsiteY200" fmla="*/ 3486647 h 6037718"/>
              <a:gd name="connsiteX201" fmla="*/ 1358399 w 7055931"/>
              <a:gd name="connsiteY201" fmla="*/ 3419061 h 6037718"/>
              <a:gd name="connsiteX202" fmla="*/ 1231178 w 7055931"/>
              <a:gd name="connsiteY202" fmla="*/ 3315694 h 6037718"/>
              <a:gd name="connsiteX203" fmla="*/ 1131787 w 7055931"/>
              <a:gd name="connsiteY203" fmla="*/ 3244132 h 6037718"/>
              <a:gd name="connsiteX204" fmla="*/ 1068176 w 7055931"/>
              <a:gd name="connsiteY204" fmla="*/ 3200400 h 6037718"/>
              <a:gd name="connsiteX205" fmla="*/ 1012517 w 7055931"/>
              <a:gd name="connsiteY205" fmla="*/ 3152692 h 6037718"/>
              <a:gd name="connsiteX206" fmla="*/ 887702 w 7055931"/>
              <a:gd name="connsiteY206" fmla="*/ 3072899 h 6037718"/>
              <a:gd name="connsiteX207" fmla="*/ 802678 w 7055931"/>
              <a:gd name="connsiteY207" fmla="*/ 3027983 h 6037718"/>
              <a:gd name="connsiteX208" fmla="*/ 754100 w 7055931"/>
              <a:gd name="connsiteY208" fmla="*/ 3124863 h 6037718"/>
              <a:gd name="connsiteX209" fmla="*/ 702416 w 7055931"/>
              <a:gd name="connsiteY209" fmla="*/ 3037398 h 6037718"/>
              <a:gd name="connsiteX210" fmla="*/ 668762 w 7055931"/>
              <a:gd name="connsiteY210" fmla="*/ 2924792 h 6037718"/>
              <a:gd name="connsiteX211" fmla="*/ 464230 w 7055931"/>
              <a:gd name="connsiteY211" fmla="*/ 2793899 h 6037718"/>
              <a:gd name="connsiteX212" fmla="*/ 579764 w 7055931"/>
              <a:gd name="connsiteY212" fmla="*/ 2654944 h 6037718"/>
              <a:gd name="connsiteX213" fmla="*/ 678881 w 7055931"/>
              <a:gd name="connsiteY213" fmla="*/ 2612727 h 6037718"/>
              <a:gd name="connsiteX214" fmla="*/ 571220 w 7055931"/>
              <a:gd name="connsiteY214" fmla="*/ 2528515 h 6037718"/>
              <a:gd name="connsiteX215" fmla="*/ 377645 w 7055931"/>
              <a:gd name="connsiteY215" fmla="*/ 2384831 h 6037718"/>
              <a:gd name="connsiteX216" fmla="*/ 396539 w 7055931"/>
              <a:gd name="connsiteY216" fmla="*/ 2243919 h 6037718"/>
              <a:gd name="connsiteX217" fmla="*/ 340632 w 7055931"/>
              <a:gd name="connsiteY217" fmla="*/ 2122998 h 6037718"/>
              <a:gd name="connsiteX218" fmla="*/ 279707 w 7055931"/>
              <a:gd name="connsiteY218" fmla="*/ 1987464 h 6037718"/>
              <a:gd name="connsiteX219" fmla="*/ 201484 w 7055931"/>
              <a:gd name="connsiteY219" fmla="*/ 1832776 h 6037718"/>
              <a:gd name="connsiteX220" fmla="*/ 120198 w 7055931"/>
              <a:gd name="connsiteY220" fmla="*/ 1653163 h 6037718"/>
              <a:gd name="connsiteX221" fmla="*/ 114970 w 7055931"/>
              <a:gd name="connsiteY221" fmla="*/ 1572510 h 6037718"/>
              <a:gd name="connsiteX222" fmla="*/ 229314 w 7055931"/>
              <a:gd name="connsiteY222" fmla="*/ 1467016 h 6037718"/>
              <a:gd name="connsiteX223" fmla="*/ 343769 w 7055931"/>
              <a:gd name="connsiteY223" fmla="*/ 1361368 h 6037718"/>
              <a:gd name="connsiteX224" fmla="*/ 201484 w 7055931"/>
              <a:gd name="connsiteY224" fmla="*/ 1296063 h 6037718"/>
              <a:gd name="connsiteX225" fmla="*/ 91007 w 7055931"/>
              <a:gd name="connsiteY225" fmla="*/ 1235825 h 6037718"/>
              <a:gd name="connsiteX226" fmla="*/ 165703 w 7055931"/>
              <a:gd name="connsiteY226" fmla="*/ 1081377 h 6037718"/>
              <a:gd name="connsiteX227" fmla="*/ 226143 w 7055931"/>
              <a:gd name="connsiteY227" fmla="*/ 948839 h 6037718"/>
              <a:gd name="connsiteX228" fmla="*/ 189557 w 7055931"/>
              <a:gd name="connsiteY228" fmla="*/ 834887 h 6037718"/>
              <a:gd name="connsiteX229" fmla="*/ 153733 w 7055931"/>
              <a:gd name="connsiteY229" fmla="*/ 710023 h 6037718"/>
              <a:gd name="connsiteX230" fmla="*/ 37697 w 7055931"/>
              <a:gd name="connsiteY230" fmla="*/ 561519 h 6037718"/>
              <a:gd name="connsiteX231" fmla="*/ 22580 w 7055931"/>
              <a:gd name="connsiteY231" fmla="*/ 381663 h 6037718"/>
              <a:gd name="connsiteX232" fmla="*/ 9950 w 7055931"/>
              <a:gd name="connsiteY232" fmla="*/ 188422 h 6037718"/>
              <a:gd name="connsiteX233" fmla="*/ 6677 w 7055931"/>
              <a:gd name="connsiteY233" fmla="*/ 87464 h 6037718"/>
              <a:gd name="connsiteX234" fmla="*/ 10651 w 7055931"/>
              <a:gd name="connsiteY234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53393 w 7055931"/>
              <a:gd name="connsiteY142" fmla="*/ 5314315 h 6037718"/>
              <a:gd name="connsiteX143" fmla="*/ 4103722 w 7055931"/>
              <a:gd name="connsiteY143" fmla="*/ 5383191 h 6037718"/>
              <a:gd name="connsiteX144" fmla="*/ 4189063 w 7055931"/>
              <a:gd name="connsiteY144" fmla="*/ 5478449 h 6037718"/>
              <a:gd name="connsiteX145" fmla="*/ 4256650 w 7055931"/>
              <a:gd name="connsiteY145" fmla="*/ 5550010 h 6037718"/>
              <a:gd name="connsiteX146" fmla="*/ 4324236 w 7055931"/>
              <a:gd name="connsiteY146" fmla="*/ 5621572 h 6037718"/>
              <a:gd name="connsiteX147" fmla="*/ 4373071 w 7055931"/>
              <a:gd name="connsiteY147" fmla="*/ 5692600 h 6037718"/>
              <a:gd name="connsiteX148" fmla="*/ 4465861 w 7055931"/>
              <a:gd name="connsiteY148" fmla="*/ 5763437 h 6037718"/>
              <a:gd name="connsiteX149" fmla="*/ 4427603 w 7055931"/>
              <a:gd name="connsiteY149" fmla="*/ 5876014 h 6037718"/>
              <a:gd name="connsiteX150" fmla="*/ 4375327 w 7055931"/>
              <a:gd name="connsiteY150" fmla="*/ 5989773 h 6037718"/>
              <a:gd name="connsiteX151" fmla="*/ 4260111 w 7055931"/>
              <a:gd name="connsiteY151" fmla="*/ 5957703 h 6037718"/>
              <a:gd name="connsiteX152" fmla="*/ 4085696 w 7055931"/>
              <a:gd name="connsiteY152" fmla="*/ 5967537 h 6037718"/>
              <a:gd name="connsiteX153" fmla="*/ 3971133 w 7055931"/>
              <a:gd name="connsiteY153" fmla="*/ 6037718 h 6037718"/>
              <a:gd name="connsiteX154" fmla="*/ 3835230 w 7055931"/>
              <a:gd name="connsiteY154" fmla="*/ 5951551 h 6037718"/>
              <a:gd name="connsiteX155" fmla="*/ 3723299 w 7055931"/>
              <a:gd name="connsiteY155" fmla="*/ 5839422 h 6037718"/>
              <a:gd name="connsiteX156" fmla="*/ 3616570 w 7055931"/>
              <a:gd name="connsiteY156" fmla="*/ 5665304 h 6037718"/>
              <a:gd name="connsiteX157" fmla="*/ 3539403 w 7055931"/>
              <a:gd name="connsiteY157" fmla="*/ 5467350 h 6037718"/>
              <a:gd name="connsiteX158" fmla="*/ 3449917 w 7055931"/>
              <a:gd name="connsiteY158" fmla="*/ 5399519 h 6037718"/>
              <a:gd name="connsiteX159" fmla="*/ 3450344 w 7055931"/>
              <a:gd name="connsiteY159" fmla="*/ 5311709 h 6037718"/>
              <a:gd name="connsiteX160" fmla="*/ 3451111 w 7055931"/>
              <a:gd name="connsiteY160" fmla="*/ 5255039 h 6037718"/>
              <a:gd name="connsiteX161" fmla="*/ 3411354 w 7055931"/>
              <a:gd name="connsiteY161" fmla="*/ 5144632 h 6037718"/>
              <a:gd name="connsiteX162" fmla="*/ 3322965 w 7055931"/>
              <a:gd name="connsiteY162" fmla="*/ 5143386 h 6037718"/>
              <a:gd name="connsiteX163" fmla="*/ 3248012 w 7055931"/>
              <a:gd name="connsiteY163" fmla="*/ 5093616 h 6037718"/>
              <a:gd name="connsiteX164" fmla="*/ 3218332 w 7055931"/>
              <a:gd name="connsiteY164" fmla="*/ 4965965 h 6037718"/>
              <a:gd name="connsiteX165" fmla="*/ 3277472 w 7055931"/>
              <a:gd name="connsiteY165" fmla="*/ 4861333 h 6037718"/>
              <a:gd name="connsiteX166" fmla="*/ 3195150 w 7055931"/>
              <a:gd name="connsiteY166" fmla="*/ 4738978 h 6037718"/>
              <a:gd name="connsiteX167" fmla="*/ 3120902 w 7055931"/>
              <a:gd name="connsiteY167" fmla="*/ 4642542 h 6037718"/>
              <a:gd name="connsiteX168" fmla="*/ 3064179 w 7055931"/>
              <a:gd name="connsiteY168" fmla="*/ 4520043 h 6037718"/>
              <a:gd name="connsiteX169" fmla="*/ 3135516 w 7055931"/>
              <a:gd name="connsiteY169" fmla="*/ 4397071 h 6037718"/>
              <a:gd name="connsiteX170" fmla="*/ 3186488 w 7055931"/>
              <a:gd name="connsiteY170" fmla="*/ 4297225 h 6037718"/>
              <a:gd name="connsiteX171" fmla="*/ 3095925 w 7055931"/>
              <a:gd name="connsiteY171" fmla="*/ 4271010 h 6037718"/>
              <a:gd name="connsiteX172" fmla="*/ 2995419 w 7055931"/>
              <a:gd name="connsiteY172" fmla="*/ 4297226 h 6037718"/>
              <a:gd name="connsiteX173" fmla="*/ 2901476 w 7055931"/>
              <a:gd name="connsiteY173" fmla="*/ 4206866 h 6037718"/>
              <a:gd name="connsiteX174" fmla="*/ 2840516 w 7055931"/>
              <a:gd name="connsiteY174" fmla="*/ 4138362 h 6037718"/>
              <a:gd name="connsiteX175" fmla="*/ 2886236 w 7055931"/>
              <a:gd name="connsiteY175" fmla="*/ 4001524 h 6037718"/>
              <a:gd name="connsiteX176" fmla="*/ 2894823 w 7055931"/>
              <a:gd name="connsiteY176" fmla="*/ 3890010 h 6037718"/>
              <a:gd name="connsiteX177" fmla="*/ 2895817 w 7055931"/>
              <a:gd name="connsiteY177" fmla="*/ 3806521 h 6037718"/>
              <a:gd name="connsiteX178" fmla="*/ 2865171 w 7055931"/>
              <a:gd name="connsiteY178" fmla="*/ 3745064 h 6037718"/>
              <a:gd name="connsiteX179" fmla="*/ 2868650 w 7055931"/>
              <a:gd name="connsiteY179" fmla="*/ 3562516 h 6037718"/>
              <a:gd name="connsiteX180" fmla="*/ 2854392 w 7055931"/>
              <a:gd name="connsiteY180" fmla="*/ 3414670 h 6037718"/>
              <a:gd name="connsiteX181" fmla="*/ 2873785 w 7055931"/>
              <a:gd name="connsiteY181" fmla="*/ 3315694 h 6037718"/>
              <a:gd name="connsiteX182" fmla="*/ 2920095 w 7055931"/>
              <a:gd name="connsiteY182" fmla="*/ 3207982 h 6037718"/>
              <a:gd name="connsiteX183" fmla="*/ 2860533 w 7055931"/>
              <a:gd name="connsiteY183" fmla="*/ 3223260 h 6037718"/>
              <a:gd name="connsiteX184" fmla="*/ 2738832 w 7055931"/>
              <a:gd name="connsiteY184" fmla="*/ 3266723 h 6037718"/>
              <a:gd name="connsiteX185" fmla="*/ 2677653 w 7055931"/>
              <a:gd name="connsiteY185" fmla="*/ 3295650 h 6037718"/>
              <a:gd name="connsiteX186" fmla="*/ 2581436 w 7055931"/>
              <a:gd name="connsiteY186" fmla="*/ 3332784 h 6037718"/>
              <a:gd name="connsiteX187" fmla="*/ 2582900 w 7055931"/>
              <a:gd name="connsiteY187" fmla="*/ 3423037 h 6037718"/>
              <a:gd name="connsiteX188" fmla="*/ 2589539 w 7055931"/>
              <a:gd name="connsiteY188" fmla="*/ 3582031 h 6037718"/>
              <a:gd name="connsiteX189" fmla="*/ 2531216 w 7055931"/>
              <a:gd name="connsiteY189" fmla="*/ 3713259 h 6037718"/>
              <a:gd name="connsiteX190" fmla="*/ 2472574 w 7055931"/>
              <a:gd name="connsiteY190" fmla="*/ 3824071 h 6037718"/>
              <a:gd name="connsiteX191" fmla="*/ 2403996 w 7055931"/>
              <a:gd name="connsiteY191" fmla="*/ 3884212 h 6037718"/>
              <a:gd name="connsiteX192" fmla="*/ 2356288 w 7055931"/>
              <a:gd name="connsiteY192" fmla="*/ 3963725 h 6037718"/>
              <a:gd name="connsiteX193" fmla="*/ 2306677 w 7055931"/>
              <a:gd name="connsiteY193" fmla="*/ 4020891 h 6037718"/>
              <a:gd name="connsiteX194" fmla="*/ 2153806 w 7055931"/>
              <a:gd name="connsiteY194" fmla="*/ 3951482 h 6037718"/>
              <a:gd name="connsiteX195" fmla="*/ 2091109 w 7055931"/>
              <a:gd name="connsiteY195" fmla="*/ 3857389 h 6037718"/>
              <a:gd name="connsiteX196" fmla="*/ 1985484 w 7055931"/>
              <a:gd name="connsiteY196" fmla="*/ 3714921 h 6037718"/>
              <a:gd name="connsiteX197" fmla="*/ 1851380 w 7055931"/>
              <a:gd name="connsiteY197" fmla="*/ 3673503 h 6037718"/>
              <a:gd name="connsiteX198" fmla="*/ 1732110 w 7055931"/>
              <a:gd name="connsiteY198" fmla="*/ 3629770 h 6037718"/>
              <a:gd name="connsiteX199" fmla="*/ 1587710 w 7055931"/>
              <a:gd name="connsiteY199" fmla="*/ 3580909 h 6037718"/>
              <a:gd name="connsiteX200" fmla="*/ 1457790 w 7055931"/>
              <a:gd name="connsiteY200" fmla="*/ 3486647 h 6037718"/>
              <a:gd name="connsiteX201" fmla="*/ 1358399 w 7055931"/>
              <a:gd name="connsiteY201" fmla="*/ 3419061 h 6037718"/>
              <a:gd name="connsiteX202" fmla="*/ 1231178 w 7055931"/>
              <a:gd name="connsiteY202" fmla="*/ 3315694 h 6037718"/>
              <a:gd name="connsiteX203" fmla="*/ 1131787 w 7055931"/>
              <a:gd name="connsiteY203" fmla="*/ 3244132 h 6037718"/>
              <a:gd name="connsiteX204" fmla="*/ 1068176 w 7055931"/>
              <a:gd name="connsiteY204" fmla="*/ 3200400 h 6037718"/>
              <a:gd name="connsiteX205" fmla="*/ 1012517 w 7055931"/>
              <a:gd name="connsiteY205" fmla="*/ 3152692 h 6037718"/>
              <a:gd name="connsiteX206" fmla="*/ 887702 w 7055931"/>
              <a:gd name="connsiteY206" fmla="*/ 3072899 h 6037718"/>
              <a:gd name="connsiteX207" fmla="*/ 802678 w 7055931"/>
              <a:gd name="connsiteY207" fmla="*/ 3027983 h 6037718"/>
              <a:gd name="connsiteX208" fmla="*/ 754100 w 7055931"/>
              <a:gd name="connsiteY208" fmla="*/ 3124863 h 6037718"/>
              <a:gd name="connsiteX209" fmla="*/ 702416 w 7055931"/>
              <a:gd name="connsiteY209" fmla="*/ 3037398 h 6037718"/>
              <a:gd name="connsiteX210" fmla="*/ 668762 w 7055931"/>
              <a:gd name="connsiteY210" fmla="*/ 2924792 h 6037718"/>
              <a:gd name="connsiteX211" fmla="*/ 464230 w 7055931"/>
              <a:gd name="connsiteY211" fmla="*/ 2793899 h 6037718"/>
              <a:gd name="connsiteX212" fmla="*/ 579764 w 7055931"/>
              <a:gd name="connsiteY212" fmla="*/ 2654944 h 6037718"/>
              <a:gd name="connsiteX213" fmla="*/ 678881 w 7055931"/>
              <a:gd name="connsiteY213" fmla="*/ 2612727 h 6037718"/>
              <a:gd name="connsiteX214" fmla="*/ 571220 w 7055931"/>
              <a:gd name="connsiteY214" fmla="*/ 2528515 h 6037718"/>
              <a:gd name="connsiteX215" fmla="*/ 377645 w 7055931"/>
              <a:gd name="connsiteY215" fmla="*/ 2384831 h 6037718"/>
              <a:gd name="connsiteX216" fmla="*/ 396539 w 7055931"/>
              <a:gd name="connsiteY216" fmla="*/ 2243919 h 6037718"/>
              <a:gd name="connsiteX217" fmla="*/ 340632 w 7055931"/>
              <a:gd name="connsiteY217" fmla="*/ 2122998 h 6037718"/>
              <a:gd name="connsiteX218" fmla="*/ 279707 w 7055931"/>
              <a:gd name="connsiteY218" fmla="*/ 1987464 h 6037718"/>
              <a:gd name="connsiteX219" fmla="*/ 201484 w 7055931"/>
              <a:gd name="connsiteY219" fmla="*/ 1832776 h 6037718"/>
              <a:gd name="connsiteX220" fmla="*/ 120198 w 7055931"/>
              <a:gd name="connsiteY220" fmla="*/ 1653163 h 6037718"/>
              <a:gd name="connsiteX221" fmla="*/ 114970 w 7055931"/>
              <a:gd name="connsiteY221" fmla="*/ 1572510 h 6037718"/>
              <a:gd name="connsiteX222" fmla="*/ 229314 w 7055931"/>
              <a:gd name="connsiteY222" fmla="*/ 1467016 h 6037718"/>
              <a:gd name="connsiteX223" fmla="*/ 343769 w 7055931"/>
              <a:gd name="connsiteY223" fmla="*/ 1361368 h 6037718"/>
              <a:gd name="connsiteX224" fmla="*/ 201484 w 7055931"/>
              <a:gd name="connsiteY224" fmla="*/ 1296063 h 6037718"/>
              <a:gd name="connsiteX225" fmla="*/ 91007 w 7055931"/>
              <a:gd name="connsiteY225" fmla="*/ 1235825 h 6037718"/>
              <a:gd name="connsiteX226" fmla="*/ 165703 w 7055931"/>
              <a:gd name="connsiteY226" fmla="*/ 1081377 h 6037718"/>
              <a:gd name="connsiteX227" fmla="*/ 226143 w 7055931"/>
              <a:gd name="connsiteY227" fmla="*/ 948839 h 6037718"/>
              <a:gd name="connsiteX228" fmla="*/ 189557 w 7055931"/>
              <a:gd name="connsiteY228" fmla="*/ 834887 h 6037718"/>
              <a:gd name="connsiteX229" fmla="*/ 153733 w 7055931"/>
              <a:gd name="connsiteY229" fmla="*/ 710023 h 6037718"/>
              <a:gd name="connsiteX230" fmla="*/ 37697 w 7055931"/>
              <a:gd name="connsiteY230" fmla="*/ 561519 h 6037718"/>
              <a:gd name="connsiteX231" fmla="*/ 22580 w 7055931"/>
              <a:gd name="connsiteY231" fmla="*/ 381663 h 6037718"/>
              <a:gd name="connsiteX232" fmla="*/ 9950 w 7055931"/>
              <a:gd name="connsiteY232" fmla="*/ 188422 h 6037718"/>
              <a:gd name="connsiteX233" fmla="*/ 6677 w 7055931"/>
              <a:gd name="connsiteY233" fmla="*/ 87464 h 6037718"/>
              <a:gd name="connsiteX234" fmla="*/ 10651 w 7055931"/>
              <a:gd name="connsiteY234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53393 w 7055931"/>
              <a:gd name="connsiteY142" fmla="*/ 5314315 h 6037718"/>
              <a:gd name="connsiteX143" fmla="*/ 4103722 w 7055931"/>
              <a:gd name="connsiteY143" fmla="*/ 5383191 h 6037718"/>
              <a:gd name="connsiteX144" fmla="*/ 4189063 w 7055931"/>
              <a:gd name="connsiteY144" fmla="*/ 5478449 h 6037718"/>
              <a:gd name="connsiteX145" fmla="*/ 4256650 w 7055931"/>
              <a:gd name="connsiteY145" fmla="*/ 5550010 h 6037718"/>
              <a:gd name="connsiteX146" fmla="*/ 4324236 w 7055931"/>
              <a:gd name="connsiteY146" fmla="*/ 5621572 h 6037718"/>
              <a:gd name="connsiteX147" fmla="*/ 4373071 w 7055931"/>
              <a:gd name="connsiteY147" fmla="*/ 5692600 h 6037718"/>
              <a:gd name="connsiteX148" fmla="*/ 4465861 w 7055931"/>
              <a:gd name="connsiteY148" fmla="*/ 5763437 h 6037718"/>
              <a:gd name="connsiteX149" fmla="*/ 4450705 w 7055931"/>
              <a:gd name="connsiteY149" fmla="*/ 5814631 h 6037718"/>
              <a:gd name="connsiteX150" fmla="*/ 4427603 w 7055931"/>
              <a:gd name="connsiteY150" fmla="*/ 5876014 h 6037718"/>
              <a:gd name="connsiteX151" fmla="*/ 4375327 w 7055931"/>
              <a:gd name="connsiteY151" fmla="*/ 5989773 h 6037718"/>
              <a:gd name="connsiteX152" fmla="*/ 4260111 w 7055931"/>
              <a:gd name="connsiteY152" fmla="*/ 5957703 h 6037718"/>
              <a:gd name="connsiteX153" fmla="*/ 4085696 w 7055931"/>
              <a:gd name="connsiteY153" fmla="*/ 5967537 h 6037718"/>
              <a:gd name="connsiteX154" fmla="*/ 3971133 w 7055931"/>
              <a:gd name="connsiteY154" fmla="*/ 6037718 h 6037718"/>
              <a:gd name="connsiteX155" fmla="*/ 3835230 w 7055931"/>
              <a:gd name="connsiteY155" fmla="*/ 5951551 h 6037718"/>
              <a:gd name="connsiteX156" fmla="*/ 3723299 w 7055931"/>
              <a:gd name="connsiteY156" fmla="*/ 5839422 h 6037718"/>
              <a:gd name="connsiteX157" fmla="*/ 3616570 w 7055931"/>
              <a:gd name="connsiteY157" fmla="*/ 5665304 h 6037718"/>
              <a:gd name="connsiteX158" fmla="*/ 3539403 w 7055931"/>
              <a:gd name="connsiteY158" fmla="*/ 5467350 h 6037718"/>
              <a:gd name="connsiteX159" fmla="*/ 3449917 w 7055931"/>
              <a:gd name="connsiteY159" fmla="*/ 5399519 h 6037718"/>
              <a:gd name="connsiteX160" fmla="*/ 3450344 w 7055931"/>
              <a:gd name="connsiteY160" fmla="*/ 5311709 h 6037718"/>
              <a:gd name="connsiteX161" fmla="*/ 3451111 w 7055931"/>
              <a:gd name="connsiteY161" fmla="*/ 5255039 h 6037718"/>
              <a:gd name="connsiteX162" fmla="*/ 3411354 w 7055931"/>
              <a:gd name="connsiteY162" fmla="*/ 5144632 h 6037718"/>
              <a:gd name="connsiteX163" fmla="*/ 3322965 w 7055931"/>
              <a:gd name="connsiteY163" fmla="*/ 5143386 h 6037718"/>
              <a:gd name="connsiteX164" fmla="*/ 3248012 w 7055931"/>
              <a:gd name="connsiteY164" fmla="*/ 5093616 h 6037718"/>
              <a:gd name="connsiteX165" fmla="*/ 3218332 w 7055931"/>
              <a:gd name="connsiteY165" fmla="*/ 4965965 h 6037718"/>
              <a:gd name="connsiteX166" fmla="*/ 3277472 w 7055931"/>
              <a:gd name="connsiteY166" fmla="*/ 4861333 h 6037718"/>
              <a:gd name="connsiteX167" fmla="*/ 3195150 w 7055931"/>
              <a:gd name="connsiteY167" fmla="*/ 4738978 h 6037718"/>
              <a:gd name="connsiteX168" fmla="*/ 3120902 w 7055931"/>
              <a:gd name="connsiteY168" fmla="*/ 4642542 h 6037718"/>
              <a:gd name="connsiteX169" fmla="*/ 3064179 w 7055931"/>
              <a:gd name="connsiteY169" fmla="*/ 4520043 h 6037718"/>
              <a:gd name="connsiteX170" fmla="*/ 3135516 w 7055931"/>
              <a:gd name="connsiteY170" fmla="*/ 4397071 h 6037718"/>
              <a:gd name="connsiteX171" fmla="*/ 3186488 w 7055931"/>
              <a:gd name="connsiteY171" fmla="*/ 4297225 h 6037718"/>
              <a:gd name="connsiteX172" fmla="*/ 3095925 w 7055931"/>
              <a:gd name="connsiteY172" fmla="*/ 4271010 h 6037718"/>
              <a:gd name="connsiteX173" fmla="*/ 2995419 w 7055931"/>
              <a:gd name="connsiteY173" fmla="*/ 4297226 h 6037718"/>
              <a:gd name="connsiteX174" fmla="*/ 2901476 w 7055931"/>
              <a:gd name="connsiteY174" fmla="*/ 4206866 h 6037718"/>
              <a:gd name="connsiteX175" fmla="*/ 2840516 w 7055931"/>
              <a:gd name="connsiteY175" fmla="*/ 4138362 h 6037718"/>
              <a:gd name="connsiteX176" fmla="*/ 2886236 w 7055931"/>
              <a:gd name="connsiteY176" fmla="*/ 4001524 h 6037718"/>
              <a:gd name="connsiteX177" fmla="*/ 2894823 w 7055931"/>
              <a:gd name="connsiteY177" fmla="*/ 3890010 h 6037718"/>
              <a:gd name="connsiteX178" fmla="*/ 2895817 w 7055931"/>
              <a:gd name="connsiteY178" fmla="*/ 3806521 h 6037718"/>
              <a:gd name="connsiteX179" fmla="*/ 2865171 w 7055931"/>
              <a:gd name="connsiteY179" fmla="*/ 3745064 h 6037718"/>
              <a:gd name="connsiteX180" fmla="*/ 2868650 w 7055931"/>
              <a:gd name="connsiteY180" fmla="*/ 3562516 h 6037718"/>
              <a:gd name="connsiteX181" fmla="*/ 2854392 w 7055931"/>
              <a:gd name="connsiteY181" fmla="*/ 3414670 h 6037718"/>
              <a:gd name="connsiteX182" fmla="*/ 2873785 w 7055931"/>
              <a:gd name="connsiteY182" fmla="*/ 3315694 h 6037718"/>
              <a:gd name="connsiteX183" fmla="*/ 2920095 w 7055931"/>
              <a:gd name="connsiteY183" fmla="*/ 3207982 h 6037718"/>
              <a:gd name="connsiteX184" fmla="*/ 2860533 w 7055931"/>
              <a:gd name="connsiteY184" fmla="*/ 3223260 h 6037718"/>
              <a:gd name="connsiteX185" fmla="*/ 2738832 w 7055931"/>
              <a:gd name="connsiteY185" fmla="*/ 3266723 h 6037718"/>
              <a:gd name="connsiteX186" fmla="*/ 2677653 w 7055931"/>
              <a:gd name="connsiteY186" fmla="*/ 3295650 h 6037718"/>
              <a:gd name="connsiteX187" fmla="*/ 2581436 w 7055931"/>
              <a:gd name="connsiteY187" fmla="*/ 3332784 h 6037718"/>
              <a:gd name="connsiteX188" fmla="*/ 2582900 w 7055931"/>
              <a:gd name="connsiteY188" fmla="*/ 3423037 h 6037718"/>
              <a:gd name="connsiteX189" fmla="*/ 2589539 w 7055931"/>
              <a:gd name="connsiteY189" fmla="*/ 3582031 h 6037718"/>
              <a:gd name="connsiteX190" fmla="*/ 2531216 w 7055931"/>
              <a:gd name="connsiteY190" fmla="*/ 3713259 h 6037718"/>
              <a:gd name="connsiteX191" fmla="*/ 2472574 w 7055931"/>
              <a:gd name="connsiteY191" fmla="*/ 3824071 h 6037718"/>
              <a:gd name="connsiteX192" fmla="*/ 2403996 w 7055931"/>
              <a:gd name="connsiteY192" fmla="*/ 3884212 h 6037718"/>
              <a:gd name="connsiteX193" fmla="*/ 2356288 w 7055931"/>
              <a:gd name="connsiteY193" fmla="*/ 3963725 h 6037718"/>
              <a:gd name="connsiteX194" fmla="*/ 2306677 w 7055931"/>
              <a:gd name="connsiteY194" fmla="*/ 4020891 h 6037718"/>
              <a:gd name="connsiteX195" fmla="*/ 2153806 w 7055931"/>
              <a:gd name="connsiteY195" fmla="*/ 3951482 h 6037718"/>
              <a:gd name="connsiteX196" fmla="*/ 2091109 w 7055931"/>
              <a:gd name="connsiteY196" fmla="*/ 3857389 h 6037718"/>
              <a:gd name="connsiteX197" fmla="*/ 1985484 w 7055931"/>
              <a:gd name="connsiteY197" fmla="*/ 3714921 h 6037718"/>
              <a:gd name="connsiteX198" fmla="*/ 1851380 w 7055931"/>
              <a:gd name="connsiteY198" fmla="*/ 3673503 h 6037718"/>
              <a:gd name="connsiteX199" fmla="*/ 1732110 w 7055931"/>
              <a:gd name="connsiteY199" fmla="*/ 3629770 h 6037718"/>
              <a:gd name="connsiteX200" fmla="*/ 1587710 w 7055931"/>
              <a:gd name="connsiteY200" fmla="*/ 3580909 h 6037718"/>
              <a:gd name="connsiteX201" fmla="*/ 1457790 w 7055931"/>
              <a:gd name="connsiteY201" fmla="*/ 3486647 h 6037718"/>
              <a:gd name="connsiteX202" fmla="*/ 1358399 w 7055931"/>
              <a:gd name="connsiteY202" fmla="*/ 3419061 h 6037718"/>
              <a:gd name="connsiteX203" fmla="*/ 1231178 w 7055931"/>
              <a:gd name="connsiteY203" fmla="*/ 3315694 h 6037718"/>
              <a:gd name="connsiteX204" fmla="*/ 1131787 w 7055931"/>
              <a:gd name="connsiteY204" fmla="*/ 3244132 h 6037718"/>
              <a:gd name="connsiteX205" fmla="*/ 1068176 w 7055931"/>
              <a:gd name="connsiteY205" fmla="*/ 3200400 h 6037718"/>
              <a:gd name="connsiteX206" fmla="*/ 1012517 w 7055931"/>
              <a:gd name="connsiteY206" fmla="*/ 3152692 h 6037718"/>
              <a:gd name="connsiteX207" fmla="*/ 887702 w 7055931"/>
              <a:gd name="connsiteY207" fmla="*/ 3072899 h 6037718"/>
              <a:gd name="connsiteX208" fmla="*/ 802678 w 7055931"/>
              <a:gd name="connsiteY208" fmla="*/ 3027983 h 6037718"/>
              <a:gd name="connsiteX209" fmla="*/ 754100 w 7055931"/>
              <a:gd name="connsiteY209" fmla="*/ 3124863 h 6037718"/>
              <a:gd name="connsiteX210" fmla="*/ 702416 w 7055931"/>
              <a:gd name="connsiteY210" fmla="*/ 3037398 h 6037718"/>
              <a:gd name="connsiteX211" fmla="*/ 668762 w 7055931"/>
              <a:gd name="connsiteY211" fmla="*/ 2924792 h 6037718"/>
              <a:gd name="connsiteX212" fmla="*/ 464230 w 7055931"/>
              <a:gd name="connsiteY212" fmla="*/ 2793899 h 6037718"/>
              <a:gd name="connsiteX213" fmla="*/ 579764 w 7055931"/>
              <a:gd name="connsiteY213" fmla="*/ 2654944 h 6037718"/>
              <a:gd name="connsiteX214" fmla="*/ 678881 w 7055931"/>
              <a:gd name="connsiteY214" fmla="*/ 2612727 h 6037718"/>
              <a:gd name="connsiteX215" fmla="*/ 571220 w 7055931"/>
              <a:gd name="connsiteY215" fmla="*/ 2528515 h 6037718"/>
              <a:gd name="connsiteX216" fmla="*/ 377645 w 7055931"/>
              <a:gd name="connsiteY216" fmla="*/ 2384831 h 6037718"/>
              <a:gd name="connsiteX217" fmla="*/ 396539 w 7055931"/>
              <a:gd name="connsiteY217" fmla="*/ 2243919 h 6037718"/>
              <a:gd name="connsiteX218" fmla="*/ 340632 w 7055931"/>
              <a:gd name="connsiteY218" fmla="*/ 2122998 h 6037718"/>
              <a:gd name="connsiteX219" fmla="*/ 279707 w 7055931"/>
              <a:gd name="connsiteY219" fmla="*/ 1987464 h 6037718"/>
              <a:gd name="connsiteX220" fmla="*/ 201484 w 7055931"/>
              <a:gd name="connsiteY220" fmla="*/ 1832776 h 6037718"/>
              <a:gd name="connsiteX221" fmla="*/ 120198 w 7055931"/>
              <a:gd name="connsiteY221" fmla="*/ 1653163 h 6037718"/>
              <a:gd name="connsiteX222" fmla="*/ 114970 w 7055931"/>
              <a:gd name="connsiteY222" fmla="*/ 1572510 h 6037718"/>
              <a:gd name="connsiteX223" fmla="*/ 229314 w 7055931"/>
              <a:gd name="connsiteY223" fmla="*/ 1467016 h 6037718"/>
              <a:gd name="connsiteX224" fmla="*/ 343769 w 7055931"/>
              <a:gd name="connsiteY224" fmla="*/ 1361368 h 6037718"/>
              <a:gd name="connsiteX225" fmla="*/ 201484 w 7055931"/>
              <a:gd name="connsiteY225" fmla="*/ 1296063 h 6037718"/>
              <a:gd name="connsiteX226" fmla="*/ 91007 w 7055931"/>
              <a:gd name="connsiteY226" fmla="*/ 1235825 h 6037718"/>
              <a:gd name="connsiteX227" fmla="*/ 165703 w 7055931"/>
              <a:gd name="connsiteY227" fmla="*/ 1081377 h 6037718"/>
              <a:gd name="connsiteX228" fmla="*/ 226143 w 7055931"/>
              <a:gd name="connsiteY228" fmla="*/ 948839 h 6037718"/>
              <a:gd name="connsiteX229" fmla="*/ 189557 w 7055931"/>
              <a:gd name="connsiteY229" fmla="*/ 834887 h 6037718"/>
              <a:gd name="connsiteX230" fmla="*/ 153733 w 7055931"/>
              <a:gd name="connsiteY230" fmla="*/ 710023 h 6037718"/>
              <a:gd name="connsiteX231" fmla="*/ 37697 w 7055931"/>
              <a:gd name="connsiteY231" fmla="*/ 561519 h 6037718"/>
              <a:gd name="connsiteX232" fmla="*/ 22580 w 7055931"/>
              <a:gd name="connsiteY232" fmla="*/ 381663 h 6037718"/>
              <a:gd name="connsiteX233" fmla="*/ 9950 w 7055931"/>
              <a:gd name="connsiteY233" fmla="*/ 188422 h 6037718"/>
              <a:gd name="connsiteX234" fmla="*/ 6677 w 7055931"/>
              <a:gd name="connsiteY234" fmla="*/ 87464 h 6037718"/>
              <a:gd name="connsiteX235" fmla="*/ 10651 w 7055931"/>
              <a:gd name="connsiteY235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53393 w 7055931"/>
              <a:gd name="connsiteY142" fmla="*/ 5314315 h 6037718"/>
              <a:gd name="connsiteX143" fmla="*/ 4103722 w 7055931"/>
              <a:gd name="connsiteY143" fmla="*/ 5383191 h 6037718"/>
              <a:gd name="connsiteX144" fmla="*/ 4189063 w 7055931"/>
              <a:gd name="connsiteY144" fmla="*/ 5478449 h 6037718"/>
              <a:gd name="connsiteX145" fmla="*/ 4256650 w 7055931"/>
              <a:gd name="connsiteY145" fmla="*/ 5550010 h 6037718"/>
              <a:gd name="connsiteX146" fmla="*/ 4324236 w 7055931"/>
              <a:gd name="connsiteY146" fmla="*/ 5621572 h 6037718"/>
              <a:gd name="connsiteX147" fmla="*/ 4373071 w 7055931"/>
              <a:gd name="connsiteY147" fmla="*/ 5692600 h 6037718"/>
              <a:gd name="connsiteX148" fmla="*/ 4465861 w 7055931"/>
              <a:gd name="connsiteY148" fmla="*/ 5763437 h 6037718"/>
              <a:gd name="connsiteX149" fmla="*/ 4501339 w 7055931"/>
              <a:gd name="connsiteY149" fmla="*/ 5799739 h 6037718"/>
              <a:gd name="connsiteX150" fmla="*/ 4427603 w 7055931"/>
              <a:gd name="connsiteY150" fmla="*/ 5876014 h 6037718"/>
              <a:gd name="connsiteX151" fmla="*/ 4375327 w 7055931"/>
              <a:gd name="connsiteY151" fmla="*/ 5989773 h 6037718"/>
              <a:gd name="connsiteX152" fmla="*/ 4260111 w 7055931"/>
              <a:gd name="connsiteY152" fmla="*/ 5957703 h 6037718"/>
              <a:gd name="connsiteX153" fmla="*/ 4085696 w 7055931"/>
              <a:gd name="connsiteY153" fmla="*/ 5967537 h 6037718"/>
              <a:gd name="connsiteX154" fmla="*/ 3971133 w 7055931"/>
              <a:gd name="connsiteY154" fmla="*/ 6037718 h 6037718"/>
              <a:gd name="connsiteX155" fmla="*/ 3835230 w 7055931"/>
              <a:gd name="connsiteY155" fmla="*/ 5951551 h 6037718"/>
              <a:gd name="connsiteX156" fmla="*/ 3723299 w 7055931"/>
              <a:gd name="connsiteY156" fmla="*/ 5839422 h 6037718"/>
              <a:gd name="connsiteX157" fmla="*/ 3616570 w 7055931"/>
              <a:gd name="connsiteY157" fmla="*/ 5665304 h 6037718"/>
              <a:gd name="connsiteX158" fmla="*/ 3539403 w 7055931"/>
              <a:gd name="connsiteY158" fmla="*/ 5467350 h 6037718"/>
              <a:gd name="connsiteX159" fmla="*/ 3449917 w 7055931"/>
              <a:gd name="connsiteY159" fmla="*/ 5399519 h 6037718"/>
              <a:gd name="connsiteX160" fmla="*/ 3450344 w 7055931"/>
              <a:gd name="connsiteY160" fmla="*/ 5311709 h 6037718"/>
              <a:gd name="connsiteX161" fmla="*/ 3451111 w 7055931"/>
              <a:gd name="connsiteY161" fmla="*/ 5255039 h 6037718"/>
              <a:gd name="connsiteX162" fmla="*/ 3411354 w 7055931"/>
              <a:gd name="connsiteY162" fmla="*/ 5144632 h 6037718"/>
              <a:gd name="connsiteX163" fmla="*/ 3322965 w 7055931"/>
              <a:gd name="connsiteY163" fmla="*/ 5143386 h 6037718"/>
              <a:gd name="connsiteX164" fmla="*/ 3248012 w 7055931"/>
              <a:gd name="connsiteY164" fmla="*/ 5093616 h 6037718"/>
              <a:gd name="connsiteX165" fmla="*/ 3218332 w 7055931"/>
              <a:gd name="connsiteY165" fmla="*/ 4965965 h 6037718"/>
              <a:gd name="connsiteX166" fmla="*/ 3277472 w 7055931"/>
              <a:gd name="connsiteY166" fmla="*/ 4861333 h 6037718"/>
              <a:gd name="connsiteX167" fmla="*/ 3195150 w 7055931"/>
              <a:gd name="connsiteY167" fmla="*/ 4738978 h 6037718"/>
              <a:gd name="connsiteX168" fmla="*/ 3120902 w 7055931"/>
              <a:gd name="connsiteY168" fmla="*/ 4642542 h 6037718"/>
              <a:gd name="connsiteX169" fmla="*/ 3064179 w 7055931"/>
              <a:gd name="connsiteY169" fmla="*/ 4520043 h 6037718"/>
              <a:gd name="connsiteX170" fmla="*/ 3135516 w 7055931"/>
              <a:gd name="connsiteY170" fmla="*/ 4397071 h 6037718"/>
              <a:gd name="connsiteX171" fmla="*/ 3186488 w 7055931"/>
              <a:gd name="connsiteY171" fmla="*/ 4297225 h 6037718"/>
              <a:gd name="connsiteX172" fmla="*/ 3095925 w 7055931"/>
              <a:gd name="connsiteY172" fmla="*/ 4271010 h 6037718"/>
              <a:gd name="connsiteX173" fmla="*/ 2995419 w 7055931"/>
              <a:gd name="connsiteY173" fmla="*/ 4297226 h 6037718"/>
              <a:gd name="connsiteX174" fmla="*/ 2901476 w 7055931"/>
              <a:gd name="connsiteY174" fmla="*/ 4206866 h 6037718"/>
              <a:gd name="connsiteX175" fmla="*/ 2840516 w 7055931"/>
              <a:gd name="connsiteY175" fmla="*/ 4138362 h 6037718"/>
              <a:gd name="connsiteX176" fmla="*/ 2886236 w 7055931"/>
              <a:gd name="connsiteY176" fmla="*/ 4001524 h 6037718"/>
              <a:gd name="connsiteX177" fmla="*/ 2894823 w 7055931"/>
              <a:gd name="connsiteY177" fmla="*/ 3890010 h 6037718"/>
              <a:gd name="connsiteX178" fmla="*/ 2895817 w 7055931"/>
              <a:gd name="connsiteY178" fmla="*/ 3806521 h 6037718"/>
              <a:gd name="connsiteX179" fmla="*/ 2865171 w 7055931"/>
              <a:gd name="connsiteY179" fmla="*/ 3745064 h 6037718"/>
              <a:gd name="connsiteX180" fmla="*/ 2868650 w 7055931"/>
              <a:gd name="connsiteY180" fmla="*/ 3562516 h 6037718"/>
              <a:gd name="connsiteX181" fmla="*/ 2854392 w 7055931"/>
              <a:gd name="connsiteY181" fmla="*/ 3414670 h 6037718"/>
              <a:gd name="connsiteX182" fmla="*/ 2873785 w 7055931"/>
              <a:gd name="connsiteY182" fmla="*/ 3315694 h 6037718"/>
              <a:gd name="connsiteX183" fmla="*/ 2920095 w 7055931"/>
              <a:gd name="connsiteY183" fmla="*/ 3207982 h 6037718"/>
              <a:gd name="connsiteX184" fmla="*/ 2860533 w 7055931"/>
              <a:gd name="connsiteY184" fmla="*/ 3223260 h 6037718"/>
              <a:gd name="connsiteX185" fmla="*/ 2738832 w 7055931"/>
              <a:gd name="connsiteY185" fmla="*/ 3266723 h 6037718"/>
              <a:gd name="connsiteX186" fmla="*/ 2677653 w 7055931"/>
              <a:gd name="connsiteY186" fmla="*/ 3295650 h 6037718"/>
              <a:gd name="connsiteX187" fmla="*/ 2581436 w 7055931"/>
              <a:gd name="connsiteY187" fmla="*/ 3332784 h 6037718"/>
              <a:gd name="connsiteX188" fmla="*/ 2582900 w 7055931"/>
              <a:gd name="connsiteY188" fmla="*/ 3423037 h 6037718"/>
              <a:gd name="connsiteX189" fmla="*/ 2589539 w 7055931"/>
              <a:gd name="connsiteY189" fmla="*/ 3582031 h 6037718"/>
              <a:gd name="connsiteX190" fmla="*/ 2531216 w 7055931"/>
              <a:gd name="connsiteY190" fmla="*/ 3713259 h 6037718"/>
              <a:gd name="connsiteX191" fmla="*/ 2472574 w 7055931"/>
              <a:gd name="connsiteY191" fmla="*/ 3824071 h 6037718"/>
              <a:gd name="connsiteX192" fmla="*/ 2403996 w 7055931"/>
              <a:gd name="connsiteY192" fmla="*/ 3884212 h 6037718"/>
              <a:gd name="connsiteX193" fmla="*/ 2356288 w 7055931"/>
              <a:gd name="connsiteY193" fmla="*/ 3963725 h 6037718"/>
              <a:gd name="connsiteX194" fmla="*/ 2306677 w 7055931"/>
              <a:gd name="connsiteY194" fmla="*/ 4020891 h 6037718"/>
              <a:gd name="connsiteX195" fmla="*/ 2153806 w 7055931"/>
              <a:gd name="connsiteY195" fmla="*/ 3951482 h 6037718"/>
              <a:gd name="connsiteX196" fmla="*/ 2091109 w 7055931"/>
              <a:gd name="connsiteY196" fmla="*/ 3857389 h 6037718"/>
              <a:gd name="connsiteX197" fmla="*/ 1985484 w 7055931"/>
              <a:gd name="connsiteY197" fmla="*/ 3714921 h 6037718"/>
              <a:gd name="connsiteX198" fmla="*/ 1851380 w 7055931"/>
              <a:gd name="connsiteY198" fmla="*/ 3673503 h 6037718"/>
              <a:gd name="connsiteX199" fmla="*/ 1732110 w 7055931"/>
              <a:gd name="connsiteY199" fmla="*/ 3629770 h 6037718"/>
              <a:gd name="connsiteX200" fmla="*/ 1587710 w 7055931"/>
              <a:gd name="connsiteY200" fmla="*/ 3580909 h 6037718"/>
              <a:gd name="connsiteX201" fmla="*/ 1457790 w 7055931"/>
              <a:gd name="connsiteY201" fmla="*/ 3486647 h 6037718"/>
              <a:gd name="connsiteX202" fmla="*/ 1358399 w 7055931"/>
              <a:gd name="connsiteY202" fmla="*/ 3419061 h 6037718"/>
              <a:gd name="connsiteX203" fmla="*/ 1231178 w 7055931"/>
              <a:gd name="connsiteY203" fmla="*/ 3315694 h 6037718"/>
              <a:gd name="connsiteX204" fmla="*/ 1131787 w 7055931"/>
              <a:gd name="connsiteY204" fmla="*/ 3244132 h 6037718"/>
              <a:gd name="connsiteX205" fmla="*/ 1068176 w 7055931"/>
              <a:gd name="connsiteY205" fmla="*/ 3200400 h 6037718"/>
              <a:gd name="connsiteX206" fmla="*/ 1012517 w 7055931"/>
              <a:gd name="connsiteY206" fmla="*/ 3152692 h 6037718"/>
              <a:gd name="connsiteX207" fmla="*/ 887702 w 7055931"/>
              <a:gd name="connsiteY207" fmla="*/ 3072899 h 6037718"/>
              <a:gd name="connsiteX208" fmla="*/ 802678 w 7055931"/>
              <a:gd name="connsiteY208" fmla="*/ 3027983 h 6037718"/>
              <a:gd name="connsiteX209" fmla="*/ 754100 w 7055931"/>
              <a:gd name="connsiteY209" fmla="*/ 3124863 h 6037718"/>
              <a:gd name="connsiteX210" fmla="*/ 702416 w 7055931"/>
              <a:gd name="connsiteY210" fmla="*/ 3037398 h 6037718"/>
              <a:gd name="connsiteX211" fmla="*/ 668762 w 7055931"/>
              <a:gd name="connsiteY211" fmla="*/ 2924792 h 6037718"/>
              <a:gd name="connsiteX212" fmla="*/ 464230 w 7055931"/>
              <a:gd name="connsiteY212" fmla="*/ 2793899 h 6037718"/>
              <a:gd name="connsiteX213" fmla="*/ 579764 w 7055931"/>
              <a:gd name="connsiteY213" fmla="*/ 2654944 h 6037718"/>
              <a:gd name="connsiteX214" fmla="*/ 678881 w 7055931"/>
              <a:gd name="connsiteY214" fmla="*/ 2612727 h 6037718"/>
              <a:gd name="connsiteX215" fmla="*/ 571220 w 7055931"/>
              <a:gd name="connsiteY215" fmla="*/ 2528515 h 6037718"/>
              <a:gd name="connsiteX216" fmla="*/ 377645 w 7055931"/>
              <a:gd name="connsiteY216" fmla="*/ 2384831 h 6037718"/>
              <a:gd name="connsiteX217" fmla="*/ 396539 w 7055931"/>
              <a:gd name="connsiteY217" fmla="*/ 2243919 h 6037718"/>
              <a:gd name="connsiteX218" fmla="*/ 340632 w 7055931"/>
              <a:gd name="connsiteY218" fmla="*/ 2122998 h 6037718"/>
              <a:gd name="connsiteX219" fmla="*/ 279707 w 7055931"/>
              <a:gd name="connsiteY219" fmla="*/ 1987464 h 6037718"/>
              <a:gd name="connsiteX220" fmla="*/ 201484 w 7055931"/>
              <a:gd name="connsiteY220" fmla="*/ 1832776 h 6037718"/>
              <a:gd name="connsiteX221" fmla="*/ 120198 w 7055931"/>
              <a:gd name="connsiteY221" fmla="*/ 1653163 h 6037718"/>
              <a:gd name="connsiteX222" fmla="*/ 114970 w 7055931"/>
              <a:gd name="connsiteY222" fmla="*/ 1572510 h 6037718"/>
              <a:gd name="connsiteX223" fmla="*/ 229314 w 7055931"/>
              <a:gd name="connsiteY223" fmla="*/ 1467016 h 6037718"/>
              <a:gd name="connsiteX224" fmla="*/ 343769 w 7055931"/>
              <a:gd name="connsiteY224" fmla="*/ 1361368 h 6037718"/>
              <a:gd name="connsiteX225" fmla="*/ 201484 w 7055931"/>
              <a:gd name="connsiteY225" fmla="*/ 1296063 h 6037718"/>
              <a:gd name="connsiteX226" fmla="*/ 91007 w 7055931"/>
              <a:gd name="connsiteY226" fmla="*/ 1235825 h 6037718"/>
              <a:gd name="connsiteX227" fmla="*/ 165703 w 7055931"/>
              <a:gd name="connsiteY227" fmla="*/ 1081377 h 6037718"/>
              <a:gd name="connsiteX228" fmla="*/ 226143 w 7055931"/>
              <a:gd name="connsiteY228" fmla="*/ 948839 h 6037718"/>
              <a:gd name="connsiteX229" fmla="*/ 189557 w 7055931"/>
              <a:gd name="connsiteY229" fmla="*/ 834887 h 6037718"/>
              <a:gd name="connsiteX230" fmla="*/ 153733 w 7055931"/>
              <a:gd name="connsiteY230" fmla="*/ 710023 h 6037718"/>
              <a:gd name="connsiteX231" fmla="*/ 37697 w 7055931"/>
              <a:gd name="connsiteY231" fmla="*/ 561519 h 6037718"/>
              <a:gd name="connsiteX232" fmla="*/ 22580 w 7055931"/>
              <a:gd name="connsiteY232" fmla="*/ 381663 h 6037718"/>
              <a:gd name="connsiteX233" fmla="*/ 9950 w 7055931"/>
              <a:gd name="connsiteY233" fmla="*/ 188422 h 6037718"/>
              <a:gd name="connsiteX234" fmla="*/ 6677 w 7055931"/>
              <a:gd name="connsiteY234" fmla="*/ 87464 h 6037718"/>
              <a:gd name="connsiteX235" fmla="*/ 10651 w 7055931"/>
              <a:gd name="connsiteY235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53393 w 7055931"/>
              <a:gd name="connsiteY142" fmla="*/ 5314315 h 6037718"/>
              <a:gd name="connsiteX143" fmla="*/ 4103722 w 7055931"/>
              <a:gd name="connsiteY143" fmla="*/ 5383191 h 6037718"/>
              <a:gd name="connsiteX144" fmla="*/ 4189063 w 7055931"/>
              <a:gd name="connsiteY144" fmla="*/ 5478449 h 6037718"/>
              <a:gd name="connsiteX145" fmla="*/ 4256650 w 7055931"/>
              <a:gd name="connsiteY145" fmla="*/ 5550010 h 6037718"/>
              <a:gd name="connsiteX146" fmla="*/ 4324236 w 7055931"/>
              <a:gd name="connsiteY146" fmla="*/ 5621572 h 6037718"/>
              <a:gd name="connsiteX147" fmla="*/ 4373071 w 7055931"/>
              <a:gd name="connsiteY147" fmla="*/ 5692600 h 6037718"/>
              <a:gd name="connsiteX148" fmla="*/ 4465861 w 7055931"/>
              <a:gd name="connsiteY148" fmla="*/ 5763437 h 6037718"/>
              <a:gd name="connsiteX149" fmla="*/ 4489425 w 7055931"/>
              <a:gd name="connsiteY149" fmla="*/ 5799739 h 6037718"/>
              <a:gd name="connsiteX150" fmla="*/ 4427603 w 7055931"/>
              <a:gd name="connsiteY150" fmla="*/ 5876014 h 6037718"/>
              <a:gd name="connsiteX151" fmla="*/ 4375327 w 7055931"/>
              <a:gd name="connsiteY151" fmla="*/ 5989773 h 6037718"/>
              <a:gd name="connsiteX152" fmla="*/ 4260111 w 7055931"/>
              <a:gd name="connsiteY152" fmla="*/ 5957703 h 6037718"/>
              <a:gd name="connsiteX153" fmla="*/ 4085696 w 7055931"/>
              <a:gd name="connsiteY153" fmla="*/ 5967537 h 6037718"/>
              <a:gd name="connsiteX154" fmla="*/ 3971133 w 7055931"/>
              <a:gd name="connsiteY154" fmla="*/ 6037718 h 6037718"/>
              <a:gd name="connsiteX155" fmla="*/ 3835230 w 7055931"/>
              <a:gd name="connsiteY155" fmla="*/ 5951551 h 6037718"/>
              <a:gd name="connsiteX156" fmla="*/ 3723299 w 7055931"/>
              <a:gd name="connsiteY156" fmla="*/ 5839422 h 6037718"/>
              <a:gd name="connsiteX157" fmla="*/ 3616570 w 7055931"/>
              <a:gd name="connsiteY157" fmla="*/ 5665304 h 6037718"/>
              <a:gd name="connsiteX158" fmla="*/ 3539403 w 7055931"/>
              <a:gd name="connsiteY158" fmla="*/ 5467350 h 6037718"/>
              <a:gd name="connsiteX159" fmla="*/ 3449917 w 7055931"/>
              <a:gd name="connsiteY159" fmla="*/ 5399519 h 6037718"/>
              <a:gd name="connsiteX160" fmla="*/ 3450344 w 7055931"/>
              <a:gd name="connsiteY160" fmla="*/ 5311709 h 6037718"/>
              <a:gd name="connsiteX161" fmla="*/ 3451111 w 7055931"/>
              <a:gd name="connsiteY161" fmla="*/ 5255039 h 6037718"/>
              <a:gd name="connsiteX162" fmla="*/ 3411354 w 7055931"/>
              <a:gd name="connsiteY162" fmla="*/ 5144632 h 6037718"/>
              <a:gd name="connsiteX163" fmla="*/ 3322965 w 7055931"/>
              <a:gd name="connsiteY163" fmla="*/ 5143386 h 6037718"/>
              <a:gd name="connsiteX164" fmla="*/ 3248012 w 7055931"/>
              <a:gd name="connsiteY164" fmla="*/ 5093616 h 6037718"/>
              <a:gd name="connsiteX165" fmla="*/ 3218332 w 7055931"/>
              <a:gd name="connsiteY165" fmla="*/ 4965965 h 6037718"/>
              <a:gd name="connsiteX166" fmla="*/ 3277472 w 7055931"/>
              <a:gd name="connsiteY166" fmla="*/ 4861333 h 6037718"/>
              <a:gd name="connsiteX167" fmla="*/ 3195150 w 7055931"/>
              <a:gd name="connsiteY167" fmla="*/ 4738978 h 6037718"/>
              <a:gd name="connsiteX168" fmla="*/ 3120902 w 7055931"/>
              <a:gd name="connsiteY168" fmla="*/ 4642542 h 6037718"/>
              <a:gd name="connsiteX169" fmla="*/ 3064179 w 7055931"/>
              <a:gd name="connsiteY169" fmla="*/ 4520043 h 6037718"/>
              <a:gd name="connsiteX170" fmla="*/ 3135516 w 7055931"/>
              <a:gd name="connsiteY170" fmla="*/ 4397071 h 6037718"/>
              <a:gd name="connsiteX171" fmla="*/ 3186488 w 7055931"/>
              <a:gd name="connsiteY171" fmla="*/ 4297225 h 6037718"/>
              <a:gd name="connsiteX172" fmla="*/ 3095925 w 7055931"/>
              <a:gd name="connsiteY172" fmla="*/ 4271010 h 6037718"/>
              <a:gd name="connsiteX173" fmla="*/ 2995419 w 7055931"/>
              <a:gd name="connsiteY173" fmla="*/ 4297226 h 6037718"/>
              <a:gd name="connsiteX174" fmla="*/ 2901476 w 7055931"/>
              <a:gd name="connsiteY174" fmla="*/ 4206866 h 6037718"/>
              <a:gd name="connsiteX175" fmla="*/ 2840516 w 7055931"/>
              <a:gd name="connsiteY175" fmla="*/ 4138362 h 6037718"/>
              <a:gd name="connsiteX176" fmla="*/ 2886236 w 7055931"/>
              <a:gd name="connsiteY176" fmla="*/ 4001524 h 6037718"/>
              <a:gd name="connsiteX177" fmla="*/ 2894823 w 7055931"/>
              <a:gd name="connsiteY177" fmla="*/ 3890010 h 6037718"/>
              <a:gd name="connsiteX178" fmla="*/ 2895817 w 7055931"/>
              <a:gd name="connsiteY178" fmla="*/ 3806521 h 6037718"/>
              <a:gd name="connsiteX179" fmla="*/ 2865171 w 7055931"/>
              <a:gd name="connsiteY179" fmla="*/ 3745064 h 6037718"/>
              <a:gd name="connsiteX180" fmla="*/ 2868650 w 7055931"/>
              <a:gd name="connsiteY180" fmla="*/ 3562516 h 6037718"/>
              <a:gd name="connsiteX181" fmla="*/ 2854392 w 7055931"/>
              <a:gd name="connsiteY181" fmla="*/ 3414670 h 6037718"/>
              <a:gd name="connsiteX182" fmla="*/ 2873785 w 7055931"/>
              <a:gd name="connsiteY182" fmla="*/ 3315694 h 6037718"/>
              <a:gd name="connsiteX183" fmla="*/ 2920095 w 7055931"/>
              <a:gd name="connsiteY183" fmla="*/ 3207982 h 6037718"/>
              <a:gd name="connsiteX184" fmla="*/ 2860533 w 7055931"/>
              <a:gd name="connsiteY184" fmla="*/ 3223260 h 6037718"/>
              <a:gd name="connsiteX185" fmla="*/ 2738832 w 7055931"/>
              <a:gd name="connsiteY185" fmla="*/ 3266723 h 6037718"/>
              <a:gd name="connsiteX186" fmla="*/ 2677653 w 7055931"/>
              <a:gd name="connsiteY186" fmla="*/ 3295650 h 6037718"/>
              <a:gd name="connsiteX187" fmla="*/ 2581436 w 7055931"/>
              <a:gd name="connsiteY187" fmla="*/ 3332784 h 6037718"/>
              <a:gd name="connsiteX188" fmla="*/ 2582900 w 7055931"/>
              <a:gd name="connsiteY188" fmla="*/ 3423037 h 6037718"/>
              <a:gd name="connsiteX189" fmla="*/ 2589539 w 7055931"/>
              <a:gd name="connsiteY189" fmla="*/ 3582031 h 6037718"/>
              <a:gd name="connsiteX190" fmla="*/ 2531216 w 7055931"/>
              <a:gd name="connsiteY190" fmla="*/ 3713259 h 6037718"/>
              <a:gd name="connsiteX191" fmla="*/ 2472574 w 7055931"/>
              <a:gd name="connsiteY191" fmla="*/ 3824071 h 6037718"/>
              <a:gd name="connsiteX192" fmla="*/ 2403996 w 7055931"/>
              <a:gd name="connsiteY192" fmla="*/ 3884212 h 6037718"/>
              <a:gd name="connsiteX193" fmla="*/ 2356288 w 7055931"/>
              <a:gd name="connsiteY193" fmla="*/ 3963725 h 6037718"/>
              <a:gd name="connsiteX194" fmla="*/ 2306677 w 7055931"/>
              <a:gd name="connsiteY194" fmla="*/ 4020891 h 6037718"/>
              <a:gd name="connsiteX195" fmla="*/ 2153806 w 7055931"/>
              <a:gd name="connsiteY195" fmla="*/ 3951482 h 6037718"/>
              <a:gd name="connsiteX196" fmla="*/ 2091109 w 7055931"/>
              <a:gd name="connsiteY196" fmla="*/ 3857389 h 6037718"/>
              <a:gd name="connsiteX197" fmla="*/ 1985484 w 7055931"/>
              <a:gd name="connsiteY197" fmla="*/ 3714921 h 6037718"/>
              <a:gd name="connsiteX198" fmla="*/ 1851380 w 7055931"/>
              <a:gd name="connsiteY198" fmla="*/ 3673503 h 6037718"/>
              <a:gd name="connsiteX199" fmla="*/ 1732110 w 7055931"/>
              <a:gd name="connsiteY199" fmla="*/ 3629770 h 6037718"/>
              <a:gd name="connsiteX200" fmla="*/ 1587710 w 7055931"/>
              <a:gd name="connsiteY200" fmla="*/ 3580909 h 6037718"/>
              <a:gd name="connsiteX201" fmla="*/ 1457790 w 7055931"/>
              <a:gd name="connsiteY201" fmla="*/ 3486647 h 6037718"/>
              <a:gd name="connsiteX202" fmla="*/ 1358399 w 7055931"/>
              <a:gd name="connsiteY202" fmla="*/ 3419061 h 6037718"/>
              <a:gd name="connsiteX203" fmla="*/ 1231178 w 7055931"/>
              <a:gd name="connsiteY203" fmla="*/ 3315694 h 6037718"/>
              <a:gd name="connsiteX204" fmla="*/ 1131787 w 7055931"/>
              <a:gd name="connsiteY204" fmla="*/ 3244132 h 6037718"/>
              <a:gd name="connsiteX205" fmla="*/ 1068176 w 7055931"/>
              <a:gd name="connsiteY205" fmla="*/ 3200400 h 6037718"/>
              <a:gd name="connsiteX206" fmla="*/ 1012517 w 7055931"/>
              <a:gd name="connsiteY206" fmla="*/ 3152692 h 6037718"/>
              <a:gd name="connsiteX207" fmla="*/ 887702 w 7055931"/>
              <a:gd name="connsiteY207" fmla="*/ 3072899 h 6037718"/>
              <a:gd name="connsiteX208" fmla="*/ 802678 w 7055931"/>
              <a:gd name="connsiteY208" fmla="*/ 3027983 h 6037718"/>
              <a:gd name="connsiteX209" fmla="*/ 754100 w 7055931"/>
              <a:gd name="connsiteY209" fmla="*/ 3124863 h 6037718"/>
              <a:gd name="connsiteX210" fmla="*/ 702416 w 7055931"/>
              <a:gd name="connsiteY210" fmla="*/ 3037398 h 6037718"/>
              <a:gd name="connsiteX211" fmla="*/ 668762 w 7055931"/>
              <a:gd name="connsiteY211" fmla="*/ 2924792 h 6037718"/>
              <a:gd name="connsiteX212" fmla="*/ 464230 w 7055931"/>
              <a:gd name="connsiteY212" fmla="*/ 2793899 h 6037718"/>
              <a:gd name="connsiteX213" fmla="*/ 579764 w 7055931"/>
              <a:gd name="connsiteY213" fmla="*/ 2654944 h 6037718"/>
              <a:gd name="connsiteX214" fmla="*/ 678881 w 7055931"/>
              <a:gd name="connsiteY214" fmla="*/ 2612727 h 6037718"/>
              <a:gd name="connsiteX215" fmla="*/ 571220 w 7055931"/>
              <a:gd name="connsiteY215" fmla="*/ 2528515 h 6037718"/>
              <a:gd name="connsiteX216" fmla="*/ 377645 w 7055931"/>
              <a:gd name="connsiteY216" fmla="*/ 2384831 h 6037718"/>
              <a:gd name="connsiteX217" fmla="*/ 396539 w 7055931"/>
              <a:gd name="connsiteY217" fmla="*/ 2243919 h 6037718"/>
              <a:gd name="connsiteX218" fmla="*/ 340632 w 7055931"/>
              <a:gd name="connsiteY218" fmla="*/ 2122998 h 6037718"/>
              <a:gd name="connsiteX219" fmla="*/ 279707 w 7055931"/>
              <a:gd name="connsiteY219" fmla="*/ 1987464 h 6037718"/>
              <a:gd name="connsiteX220" fmla="*/ 201484 w 7055931"/>
              <a:gd name="connsiteY220" fmla="*/ 1832776 h 6037718"/>
              <a:gd name="connsiteX221" fmla="*/ 120198 w 7055931"/>
              <a:gd name="connsiteY221" fmla="*/ 1653163 h 6037718"/>
              <a:gd name="connsiteX222" fmla="*/ 114970 w 7055931"/>
              <a:gd name="connsiteY222" fmla="*/ 1572510 h 6037718"/>
              <a:gd name="connsiteX223" fmla="*/ 229314 w 7055931"/>
              <a:gd name="connsiteY223" fmla="*/ 1467016 h 6037718"/>
              <a:gd name="connsiteX224" fmla="*/ 343769 w 7055931"/>
              <a:gd name="connsiteY224" fmla="*/ 1361368 h 6037718"/>
              <a:gd name="connsiteX225" fmla="*/ 201484 w 7055931"/>
              <a:gd name="connsiteY225" fmla="*/ 1296063 h 6037718"/>
              <a:gd name="connsiteX226" fmla="*/ 91007 w 7055931"/>
              <a:gd name="connsiteY226" fmla="*/ 1235825 h 6037718"/>
              <a:gd name="connsiteX227" fmla="*/ 165703 w 7055931"/>
              <a:gd name="connsiteY227" fmla="*/ 1081377 h 6037718"/>
              <a:gd name="connsiteX228" fmla="*/ 226143 w 7055931"/>
              <a:gd name="connsiteY228" fmla="*/ 948839 h 6037718"/>
              <a:gd name="connsiteX229" fmla="*/ 189557 w 7055931"/>
              <a:gd name="connsiteY229" fmla="*/ 834887 h 6037718"/>
              <a:gd name="connsiteX230" fmla="*/ 153733 w 7055931"/>
              <a:gd name="connsiteY230" fmla="*/ 710023 h 6037718"/>
              <a:gd name="connsiteX231" fmla="*/ 37697 w 7055931"/>
              <a:gd name="connsiteY231" fmla="*/ 561519 h 6037718"/>
              <a:gd name="connsiteX232" fmla="*/ 22580 w 7055931"/>
              <a:gd name="connsiteY232" fmla="*/ 381663 h 6037718"/>
              <a:gd name="connsiteX233" fmla="*/ 9950 w 7055931"/>
              <a:gd name="connsiteY233" fmla="*/ 188422 h 6037718"/>
              <a:gd name="connsiteX234" fmla="*/ 6677 w 7055931"/>
              <a:gd name="connsiteY234" fmla="*/ 87464 h 6037718"/>
              <a:gd name="connsiteX235" fmla="*/ 10651 w 7055931"/>
              <a:gd name="connsiteY235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53393 w 7055931"/>
              <a:gd name="connsiteY142" fmla="*/ 5314315 h 6037718"/>
              <a:gd name="connsiteX143" fmla="*/ 4103722 w 7055931"/>
              <a:gd name="connsiteY143" fmla="*/ 5383191 h 6037718"/>
              <a:gd name="connsiteX144" fmla="*/ 4189063 w 7055931"/>
              <a:gd name="connsiteY144" fmla="*/ 5478449 h 6037718"/>
              <a:gd name="connsiteX145" fmla="*/ 4256650 w 7055931"/>
              <a:gd name="connsiteY145" fmla="*/ 5550010 h 6037718"/>
              <a:gd name="connsiteX146" fmla="*/ 4324236 w 7055931"/>
              <a:gd name="connsiteY146" fmla="*/ 5621572 h 6037718"/>
              <a:gd name="connsiteX147" fmla="*/ 4373071 w 7055931"/>
              <a:gd name="connsiteY147" fmla="*/ 5692600 h 6037718"/>
              <a:gd name="connsiteX148" fmla="*/ 4465861 w 7055931"/>
              <a:gd name="connsiteY148" fmla="*/ 5763437 h 6037718"/>
              <a:gd name="connsiteX149" fmla="*/ 4489425 w 7055931"/>
              <a:gd name="connsiteY149" fmla="*/ 5799739 h 6037718"/>
              <a:gd name="connsiteX150" fmla="*/ 4418668 w 7055931"/>
              <a:gd name="connsiteY150" fmla="*/ 5861122 h 6037718"/>
              <a:gd name="connsiteX151" fmla="*/ 4375327 w 7055931"/>
              <a:gd name="connsiteY151" fmla="*/ 5989773 h 6037718"/>
              <a:gd name="connsiteX152" fmla="*/ 4260111 w 7055931"/>
              <a:gd name="connsiteY152" fmla="*/ 5957703 h 6037718"/>
              <a:gd name="connsiteX153" fmla="*/ 4085696 w 7055931"/>
              <a:gd name="connsiteY153" fmla="*/ 5967537 h 6037718"/>
              <a:gd name="connsiteX154" fmla="*/ 3971133 w 7055931"/>
              <a:gd name="connsiteY154" fmla="*/ 6037718 h 6037718"/>
              <a:gd name="connsiteX155" fmla="*/ 3835230 w 7055931"/>
              <a:gd name="connsiteY155" fmla="*/ 5951551 h 6037718"/>
              <a:gd name="connsiteX156" fmla="*/ 3723299 w 7055931"/>
              <a:gd name="connsiteY156" fmla="*/ 5839422 h 6037718"/>
              <a:gd name="connsiteX157" fmla="*/ 3616570 w 7055931"/>
              <a:gd name="connsiteY157" fmla="*/ 5665304 h 6037718"/>
              <a:gd name="connsiteX158" fmla="*/ 3539403 w 7055931"/>
              <a:gd name="connsiteY158" fmla="*/ 5467350 h 6037718"/>
              <a:gd name="connsiteX159" fmla="*/ 3449917 w 7055931"/>
              <a:gd name="connsiteY159" fmla="*/ 5399519 h 6037718"/>
              <a:gd name="connsiteX160" fmla="*/ 3450344 w 7055931"/>
              <a:gd name="connsiteY160" fmla="*/ 5311709 h 6037718"/>
              <a:gd name="connsiteX161" fmla="*/ 3451111 w 7055931"/>
              <a:gd name="connsiteY161" fmla="*/ 5255039 h 6037718"/>
              <a:gd name="connsiteX162" fmla="*/ 3411354 w 7055931"/>
              <a:gd name="connsiteY162" fmla="*/ 5144632 h 6037718"/>
              <a:gd name="connsiteX163" fmla="*/ 3322965 w 7055931"/>
              <a:gd name="connsiteY163" fmla="*/ 5143386 h 6037718"/>
              <a:gd name="connsiteX164" fmla="*/ 3248012 w 7055931"/>
              <a:gd name="connsiteY164" fmla="*/ 5093616 h 6037718"/>
              <a:gd name="connsiteX165" fmla="*/ 3218332 w 7055931"/>
              <a:gd name="connsiteY165" fmla="*/ 4965965 h 6037718"/>
              <a:gd name="connsiteX166" fmla="*/ 3277472 w 7055931"/>
              <a:gd name="connsiteY166" fmla="*/ 4861333 h 6037718"/>
              <a:gd name="connsiteX167" fmla="*/ 3195150 w 7055931"/>
              <a:gd name="connsiteY167" fmla="*/ 4738978 h 6037718"/>
              <a:gd name="connsiteX168" fmla="*/ 3120902 w 7055931"/>
              <a:gd name="connsiteY168" fmla="*/ 4642542 h 6037718"/>
              <a:gd name="connsiteX169" fmla="*/ 3064179 w 7055931"/>
              <a:gd name="connsiteY169" fmla="*/ 4520043 h 6037718"/>
              <a:gd name="connsiteX170" fmla="*/ 3135516 w 7055931"/>
              <a:gd name="connsiteY170" fmla="*/ 4397071 h 6037718"/>
              <a:gd name="connsiteX171" fmla="*/ 3186488 w 7055931"/>
              <a:gd name="connsiteY171" fmla="*/ 4297225 h 6037718"/>
              <a:gd name="connsiteX172" fmla="*/ 3095925 w 7055931"/>
              <a:gd name="connsiteY172" fmla="*/ 4271010 h 6037718"/>
              <a:gd name="connsiteX173" fmla="*/ 2995419 w 7055931"/>
              <a:gd name="connsiteY173" fmla="*/ 4297226 h 6037718"/>
              <a:gd name="connsiteX174" fmla="*/ 2901476 w 7055931"/>
              <a:gd name="connsiteY174" fmla="*/ 4206866 h 6037718"/>
              <a:gd name="connsiteX175" fmla="*/ 2840516 w 7055931"/>
              <a:gd name="connsiteY175" fmla="*/ 4138362 h 6037718"/>
              <a:gd name="connsiteX176" fmla="*/ 2886236 w 7055931"/>
              <a:gd name="connsiteY176" fmla="*/ 4001524 h 6037718"/>
              <a:gd name="connsiteX177" fmla="*/ 2894823 w 7055931"/>
              <a:gd name="connsiteY177" fmla="*/ 3890010 h 6037718"/>
              <a:gd name="connsiteX178" fmla="*/ 2895817 w 7055931"/>
              <a:gd name="connsiteY178" fmla="*/ 3806521 h 6037718"/>
              <a:gd name="connsiteX179" fmla="*/ 2865171 w 7055931"/>
              <a:gd name="connsiteY179" fmla="*/ 3745064 h 6037718"/>
              <a:gd name="connsiteX180" fmla="*/ 2868650 w 7055931"/>
              <a:gd name="connsiteY180" fmla="*/ 3562516 h 6037718"/>
              <a:gd name="connsiteX181" fmla="*/ 2854392 w 7055931"/>
              <a:gd name="connsiteY181" fmla="*/ 3414670 h 6037718"/>
              <a:gd name="connsiteX182" fmla="*/ 2873785 w 7055931"/>
              <a:gd name="connsiteY182" fmla="*/ 3315694 h 6037718"/>
              <a:gd name="connsiteX183" fmla="*/ 2920095 w 7055931"/>
              <a:gd name="connsiteY183" fmla="*/ 3207982 h 6037718"/>
              <a:gd name="connsiteX184" fmla="*/ 2860533 w 7055931"/>
              <a:gd name="connsiteY184" fmla="*/ 3223260 h 6037718"/>
              <a:gd name="connsiteX185" fmla="*/ 2738832 w 7055931"/>
              <a:gd name="connsiteY185" fmla="*/ 3266723 h 6037718"/>
              <a:gd name="connsiteX186" fmla="*/ 2677653 w 7055931"/>
              <a:gd name="connsiteY186" fmla="*/ 3295650 h 6037718"/>
              <a:gd name="connsiteX187" fmla="*/ 2581436 w 7055931"/>
              <a:gd name="connsiteY187" fmla="*/ 3332784 h 6037718"/>
              <a:gd name="connsiteX188" fmla="*/ 2582900 w 7055931"/>
              <a:gd name="connsiteY188" fmla="*/ 3423037 h 6037718"/>
              <a:gd name="connsiteX189" fmla="*/ 2589539 w 7055931"/>
              <a:gd name="connsiteY189" fmla="*/ 3582031 h 6037718"/>
              <a:gd name="connsiteX190" fmla="*/ 2531216 w 7055931"/>
              <a:gd name="connsiteY190" fmla="*/ 3713259 h 6037718"/>
              <a:gd name="connsiteX191" fmla="*/ 2472574 w 7055931"/>
              <a:gd name="connsiteY191" fmla="*/ 3824071 h 6037718"/>
              <a:gd name="connsiteX192" fmla="*/ 2403996 w 7055931"/>
              <a:gd name="connsiteY192" fmla="*/ 3884212 h 6037718"/>
              <a:gd name="connsiteX193" fmla="*/ 2356288 w 7055931"/>
              <a:gd name="connsiteY193" fmla="*/ 3963725 h 6037718"/>
              <a:gd name="connsiteX194" fmla="*/ 2306677 w 7055931"/>
              <a:gd name="connsiteY194" fmla="*/ 4020891 h 6037718"/>
              <a:gd name="connsiteX195" fmla="*/ 2153806 w 7055931"/>
              <a:gd name="connsiteY195" fmla="*/ 3951482 h 6037718"/>
              <a:gd name="connsiteX196" fmla="*/ 2091109 w 7055931"/>
              <a:gd name="connsiteY196" fmla="*/ 3857389 h 6037718"/>
              <a:gd name="connsiteX197" fmla="*/ 1985484 w 7055931"/>
              <a:gd name="connsiteY197" fmla="*/ 3714921 h 6037718"/>
              <a:gd name="connsiteX198" fmla="*/ 1851380 w 7055931"/>
              <a:gd name="connsiteY198" fmla="*/ 3673503 h 6037718"/>
              <a:gd name="connsiteX199" fmla="*/ 1732110 w 7055931"/>
              <a:gd name="connsiteY199" fmla="*/ 3629770 h 6037718"/>
              <a:gd name="connsiteX200" fmla="*/ 1587710 w 7055931"/>
              <a:gd name="connsiteY200" fmla="*/ 3580909 h 6037718"/>
              <a:gd name="connsiteX201" fmla="*/ 1457790 w 7055931"/>
              <a:gd name="connsiteY201" fmla="*/ 3486647 h 6037718"/>
              <a:gd name="connsiteX202" fmla="*/ 1358399 w 7055931"/>
              <a:gd name="connsiteY202" fmla="*/ 3419061 h 6037718"/>
              <a:gd name="connsiteX203" fmla="*/ 1231178 w 7055931"/>
              <a:gd name="connsiteY203" fmla="*/ 3315694 h 6037718"/>
              <a:gd name="connsiteX204" fmla="*/ 1131787 w 7055931"/>
              <a:gd name="connsiteY204" fmla="*/ 3244132 h 6037718"/>
              <a:gd name="connsiteX205" fmla="*/ 1068176 w 7055931"/>
              <a:gd name="connsiteY205" fmla="*/ 3200400 h 6037718"/>
              <a:gd name="connsiteX206" fmla="*/ 1012517 w 7055931"/>
              <a:gd name="connsiteY206" fmla="*/ 3152692 h 6037718"/>
              <a:gd name="connsiteX207" fmla="*/ 887702 w 7055931"/>
              <a:gd name="connsiteY207" fmla="*/ 3072899 h 6037718"/>
              <a:gd name="connsiteX208" fmla="*/ 802678 w 7055931"/>
              <a:gd name="connsiteY208" fmla="*/ 3027983 h 6037718"/>
              <a:gd name="connsiteX209" fmla="*/ 754100 w 7055931"/>
              <a:gd name="connsiteY209" fmla="*/ 3124863 h 6037718"/>
              <a:gd name="connsiteX210" fmla="*/ 702416 w 7055931"/>
              <a:gd name="connsiteY210" fmla="*/ 3037398 h 6037718"/>
              <a:gd name="connsiteX211" fmla="*/ 668762 w 7055931"/>
              <a:gd name="connsiteY211" fmla="*/ 2924792 h 6037718"/>
              <a:gd name="connsiteX212" fmla="*/ 464230 w 7055931"/>
              <a:gd name="connsiteY212" fmla="*/ 2793899 h 6037718"/>
              <a:gd name="connsiteX213" fmla="*/ 579764 w 7055931"/>
              <a:gd name="connsiteY213" fmla="*/ 2654944 h 6037718"/>
              <a:gd name="connsiteX214" fmla="*/ 678881 w 7055931"/>
              <a:gd name="connsiteY214" fmla="*/ 2612727 h 6037718"/>
              <a:gd name="connsiteX215" fmla="*/ 571220 w 7055931"/>
              <a:gd name="connsiteY215" fmla="*/ 2528515 h 6037718"/>
              <a:gd name="connsiteX216" fmla="*/ 377645 w 7055931"/>
              <a:gd name="connsiteY216" fmla="*/ 2384831 h 6037718"/>
              <a:gd name="connsiteX217" fmla="*/ 396539 w 7055931"/>
              <a:gd name="connsiteY217" fmla="*/ 2243919 h 6037718"/>
              <a:gd name="connsiteX218" fmla="*/ 340632 w 7055931"/>
              <a:gd name="connsiteY218" fmla="*/ 2122998 h 6037718"/>
              <a:gd name="connsiteX219" fmla="*/ 279707 w 7055931"/>
              <a:gd name="connsiteY219" fmla="*/ 1987464 h 6037718"/>
              <a:gd name="connsiteX220" fmla="*/ 201484 w 7055931"/>
              <a:gd name="connsiteY220" fmla="*/ 1832776 h 6037718"/>
              <a:gd name="connsiteX221" fmla="*/ 120198 w 7055931"/>
              <a:gd name="connsiteY221" fmla="*/ 1653163 h 6037718"/>
              <a:gd name="connsiteX222" fmla="*/ 114970 w 7055931"/>
              <a:gd name="connsiteY222" fmla="*/ 1572510 h 6037718"/>
              <a:gd name="connsiteX223" fmla="*/ 229314 w 7055931"/>
              <a:gd name="connsiteY223" fmla="*/ 1467016 h 6037718"/>
              <a:gd name="connsiteX224" fmla="*/ 343769 w 7055931"/>
              <a:gd name="connsiteY224" fmla="*/ 1361368 h 6037718"/>
              <a:gd name="connsiteX225" fmla="*/ 201484 w 7055931"/>
              <a:gd name="connsiteY225" fmla="*/ 1296063 h 6037718"/>
              <a:gd name="connsiteX226" fmla="*/ 91007 w 7055931"/>
              <a:gd name="connsiteY226" fmla="*/ 1235825 h 6037718"/>
              <a:gd name="connsiteX227" fmla="*/ 165703 w 7055931"/>
              <a:gd name="connsiteY227" fmla="*/ 1081377 h 6037718"/>
              <a:gd name="connsiteX228" fmla="*/ 226143 w 7055931"/>
              <a:gd name="connsiteY228" fmla="*/ 948839 h 6037718"/>
              <a:gd name="connsiteX229" fmla="*/ 189557 w 7055931"/>
              <a:gd name="connsiteY229" fmla="*/ 834887 h 6037718"/>
              <a:gd name="connsiteX230" fmla="*/ 153733 w 7055931"/>
              <a:gd name="connsiteY230" fmla="*/ 710023 h 6037718"/>
              <a:gd name="connsiteX231" fmla="*/ 37697 w 7055931"/>
              <a:gd name="connsiteY231" fmla="*/ 561519 h 6037718"/>
              <a:gd name="connsiteX232" fmla="*/ 22580 w 7055931"/>
              <a:gd name="connsiteY232" fmla="*/ 381663 h 6037718"/>
              <a:gd name="connsiteX233" fmla="*/ 9950 w 7055931"/>
              <a:gd name="connsiteY233" fmla="*/ 188422 h 6037718"/>
              <a:gd name="connsiteX234" fmla="*/ 6677 w 7055931"/>
              <a:gd name="connsiteY234" fmla="*/ 87464 h 6037718"/>
              <a:gd name="connsiteX235" fmla="*/ 10651 w 7055931"/>
              <a:gd name="connsiteY235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53393 w 7055931"/>
              <a:gd name="connsiteY142" fmla="*/ 5314315 h 6037718"/>
              <a:gd name="connsiteX143" fmla="*/ 4103722 w 7055931"/>
              <a:gd name="connsiteY143" fmla="*/ 5383191 h 6037718"/>
              <a:gd name="connsiteX144" fmla="*/ 4189063 w 7055931"/>
              <a:gd name="connsiteY144" fmla="*/ 5478449 h 6037718"/>
              <a:gd name="connsiteX145" fmla="*/ 4256650 w 7055931"/>
              <a:gd name="connsiteY145" fmla="*/ 5550010 h 6037718"/>
              <a:gd name="connsiteX146" fmla="*/ 4324236 w 7055931"/>
              <a:gd name="connsiteY146" fmla="*/ 5621572 h 6037718"/>
              <a:gd name="connsiteX147" fmla="*/ 4373071 w 7055931"/>
              <a:gd name="connsiteY147" fmla="*/ 5692600 h 6037718"/>
              <a:gd name="connsiteX148" fmla="*/ 4465861 w 7055931"/>
              <a:gd name="connsiteY148" fmla="*/ 5745566 h 6037718"/>
              <a:gd name="connsiteX149" fmla="*/ 4489425 w 7055931"/>
              <a:gd name="connsiteY149" fmla="*/ 5799739 h 6037718"/>
              <a:gd name="connsiteX150" fmla="*/ 4418668 w 7055931"/>
              <a:gd name="connsiteY150" fmla="*/ 5861122 h 6037718"/>
              <a:gd name="connsiteX151" fmla="*/ 4375327 w 7055931"/>
              <a:gd name="connsiteY151" fmla="*/ 5989773 h 6037718"/>
              <a:gd name="connsiteX152" fmla="*/ 4260111 w 7055931"/>
              <a:gd name="connsiteY152" fmla="*/ 5957703 h 6037718"/>
              <a:gd name="connsiteX153" fmla="*/ 4085696 w 7055931"/>
              <a:gd name="connsiteY153" fmla="*/ 5967537 h 6037718"/>
              <a:gd name="connsiteX154" fmla="*/ 3971133 w 7055931"/>
              <a:gd name="connsiteY154" fmla="*/ 6037718 h 6037718"/>
              <a:gd name="connsiteX155" fmla="*/ 3835230 w 7055931"/>
              <a:gd name="connsiteY155" fmla="*/ 5951551 h 6037718"/>
              <a:gd name="connsiteX156" fmla="*/ 3723299 w 7055931"/>
              <a:gd name="connsiteY156" fmla="*/ 5839422 h 6037718"/>
              <a:gd name="connsiteX157" fmla="*/ 3616570 w 7055931"/>
              <a:gd name="connsiteY157" fmla="*/ 5665304 h 6037718"/>
              <a:gd name="connsiteX158" fmla="*/ 3539403 w 7055931"/>
              <a:gd name="connsiteY158" fmla="*/ 5467350 h 6037718"/>
              <a:gd name="connsiteX159" fmla="*/ 3449917 w 7055931"/>
              <a:gd name="connsiteY159" fmla="*/ 5399519 h 6037718"/>
              <a:gd name="connsiteX160" fmla="*/ 3450344 w 7055931"/>
              <a:gd name="connsiteY160" fmla="*/ 5311709 h 6037718"/>
              <a:gd name="connsiteX161" fmla="*/ 3451111 w 7055931"/>
              <a:gd name="connsiteY161" fmla="*/ 5255039 h 6037718"/>
              <a:gd name="connsiteX162" fmla="*/ 3411354 w 7055931"/>
              <a:gd name="connsiteY162" fmla="*/ 5144632 h 6037718"/>
              <a:gd name="connsiteX163" fmla="*/ 3322965 w 7055931"/>
              <a:gd name="connsiteY163" fmla="*/ 5143386 h 6037718"/>
              <a:gd name="connsiteX164" fmla="*/ 3248012 w 7055931"/>
              <a:gd name="connsiteY164" fmla="*/ 5093616 h 6037718"/>
              <a:gd name="connsiteX165" fmla="*/ 3218332 w 7055931"/>
              <a:gd name="connsiteY165" fmla="*/ 4965965 h 6037718"/>
              <a:gd name="connsiteX166" fmla="*/ 3277472 w 7055931"/>
              <a:gd name="connsiteY166" fmla="*/ 4861333 h 6037718"/>
              <a:gd name="connsiteX167" fmla="*/ 3195150 w 7055931"/>
              <a:gd name="connsiteY167" fmla="*/ 4738978 h 6037718"/>
              <a:gd name="connsiteX168" fmla="*/ 3120902 w 7055931"/>
              <a:gd name="connsiteY168" fmla="*/ 4642542 h 6037718"/>
              <a:gd name="connsiteX169" fmla="*/ 3064179 w 7055931"/>
              <a:gd name="connsiteY169" fmla="*/ 4520043 h 6037718"/>
              <a:gd name="connsiteX170" fmla="*/ 3135516 w 7055931"/>
              <a:gd name="connsiteY170" fmla="*/ 4397071 h 6037718"/>
              <a:gd name="connsiteX171" fmla="*/ 3186488 w 7055931"/>
              <a:gd name="connsiteY171" fmla="*/ 4297225 h 6037718"/>
              <a:gd name="connsiteX172" fmla="*/ 3095925 w 7055931"/>
              <a:gd name="connsiteY172" fmla="*/ 4271010 h 6037718"/>
              <a:gd name="connsiteX173" fmla="*/ 2995419 w 7055931"/>
              <a:gd name="connsiteY173" fmla="*/ 4297226 h 6037718"/>
              <a:gd name="connsiteX174" fmla="*/ 2901476 w 7055931"/>
              <a:gd name="connsiteY174" fmla="*/ 4206866 h 6037718"/>
              <a:gd name="connsiteX175" fmla="*/ 2840516 w 7055931"/>
              <a:gd name="connsiteY175" fmla="*/ 4138362 h 6037718"/>
              <a:gd name="connsiteX176" fmla="*/ 2886236 w 7055931"/>
              <a:gd name="connsiteY176" fmla="*/ 4001524 h 6037718"/>
              <a:gd name="connsiteX177" fmla="*/ 2894823 w 7055931"/>
              <a:gd name="connsiteY177" fmla="*/ 3890010 h 6037718"/>
              <a:gd name="connsiteX178" fmla="*/ 2895817 w 7055931"/>
              <a:gd name="connsiteY178" fmla="*/ 3806521 h 6037718"/>
              <a:gd name="connsiteX179" fmla="*/ 2865171 w 7055931"/>
              <a:gd name="connsiteY179" fmla="*/ 3745064 h 6037718"/>
              <a:gd name="connsiteX180" fmla="*/ 2868650 w 7055931"/>
              <a:gd name="connsiteY180" fmla="*/ 3562516 h 6037718"/>
              <a:gd name="connsiteX181" fmla="*/ 2854392 w 7055931"/>
              <a:gd name="connsiteY181" fmla="*/ 3414670 h 6037718"/>
              <a:gd name="connsiteX182" fmla="*/ 2873785 w 7055931"/>
              <a:gd name="connsiteY182" fmla="*/ 3315694 h 6037718"/>
              <a:gd name="connsiteX183" fmla="*/ 2920095 w 7055931"/>
              <a:gd name="connsiteY183" fmla="*/ 3207982 h 6037718"/>
              <a:gd name="connsiteX184" fmla="*/ 2860533 w 7055931"/>
              <a:gd name="connsiteY184" fmla="*/ 3223260 h 6037718"/>
              <a:gd name="connsiteX185" fmla="*/ 2738832 w 7055931"/>
              <a:gd name="connsiteY185" fmla="*/ 3266723 h 6037718"/>
              <a:gd name="connsiteX186" fmla="*/ 2677653 w 7055931"/>
              <a:gd name="connsiteY186" fmla="*/ 3295650 h 6037718"/>
              <a:gd name="connsiteX187" fmla="*/ 2581436 w 7055931"/>
              <a:gd name="connsiteY187" fmla="*/ 3332784 h 6037718"/>
              <a:gd name="connsiteX188" fmla="*/ 2582900 w 7055931"/>
              <a:gd name="connsiteY188" fmla="*/ 3423037 h 6037718"/>
              <a:gd name="connsiteX189" fmla="*/ 2589539 w 7055931"/>
              <a:gd name="connsiteY189" fmla="*/ 3582031 h 6037718"/>
              <a:gd name="connsiteX190" fmla="*/ 2531216 w 7055931"/>
              <a:gd name="connsiteY190" fmla="*/ 3713259 h 6037718"/>
              <a:gd name="connsiteX191" fmla="*/ 2472574 w 7055931"/>
              <a:gd name="connsiteY191" fmla="*/ 3824071 h 6037718"/>
              <a:gd name="connsiteX192" fmla="*/ 2403996 w 7055931"/>
              <a:gd name="connsiteY192" fmla="*/ 3884212 h 6037718"/>
              <a:gd name="connsiteX193" fmla="*/ 2356288 w 7055931"/>
              <a:gd name="connsiteY193" fmla="*/ 3963725 h 6037718"/>
              <a:gd name="connsiteX194" fmla="*/ 2306677 w 7055931"/>
              <a:gd name="connsiteY194" fmla="*/ 4020891 h 6037718"/>
              <a:gd name="connsiteX195" fmla="*/ 2153806 w 7055931"/>
              <a:gd name="connsiteY195" fmla="*/ 3951482 h 6037718"/>
              <a:gd name="connsiteX196" fmla="*/ 2091109 w 7055931"/>
              <a:gd name="connsiteY196" fmla="*/ 3857389 h 6037718"/>
              <a:gd name="connsiteX197" fmla="*/ 1985484 w 7055931"/>
              <a:gd name="connsiteY197" fmla="*/ 3714921 h 6037718"/>
              <a:gd name="connsiteX198" fmla="*/ 1851380 w 7055931"/>
              <a:gd name="connsiteY198" fmla="*/ 3673503 h 6037718"/>
              <a:gd name="connsiteX199" fmla="*/ 1732110 w 7055931"/>
              <a:gd name="connsiteY199" fmla="*/ 3629770 h 6037718"/>
              <a:gd name="connsiteX200" fmla="*/ 1587710 w 7055931"/>
              <a:gd name="connsiteY200" fmla="*/ 3580909 h 6037718"/>
              <a:gd name="connsiteX201" fmla="*/ 1457790 w 7055931"/>
              <a:gd name="connsiteY201" fmla="*/ 3486647 h 6037718"/>
              <a:gd name="connsiteX202" fmla="*/ 1358399 w 7055931"/>
              <a:gd name="connsiteY202" fmla="*/ 3419061 h 6037718"/>
              <a:gd name="connsiteX203" fmla="*/ 1231178 w 7055931"/>
              <a:gd name="connsiteY203" fmla="*/ 3315694 h 6037718"/>
              <a:gd name="connsiteX204" fmla="*/ 1131787 w 7055931"/>
              <a:gd name="connsiteY204" fmla="*/ 3244132 h 6037718"/>
              <a:gd name="connsiteX205" fmla="*/ 1068176 w 7055931"/>
              <a:gd name="connsiteY205" fmla="*/ 3200400 h 6037718"/>
              <a:gd name="connsiteX206" fmla="*/ 1012517 w 7055931"/>
              <a:gd name="connsiteY206" fmla="*/ 3152692 h 6037718"/>
              <a:gd name="connsiteX207" fmla="*/ 887702 w 7055931"/>
              <a:gd name="connsiteY207" fmla="*/ 3072899 h 6037718"/>
              <a:gd name="connsiteX208" fmla="*/ 802678 w 7055931"/>
              <a:gd name="connsiteY208" fmla="*/ 3027983 h 6037718"/>
              <a:gd name="connsiteX209" fmla="*/ 754100 w 7055931"/>
              <a:gd name="connsiteY209" fmla="*/ 3124863 h 6037718"/>
              <a:gd name="connsiteX210" fmla="*/ 702416 w 7055931"/>
              <a:gd name="connsiteY210" fmla="*/ 3037398 h 6037718"/>
              <a:gd name="connsiteX211" fmla="*/ 668762 w 7055931"/>
              <a:gd name="connsiteY211" fmla="*/ 2924792 h 6037718"/>
              <a:gd name="connsiteX212" fmla="*/ 464230 w 7055931"/>
              <a:gd name="connsiteY212" fmla="*/ 2793899 h 6037718"/>
              <a:gd name="connsiteX213" fmla="*/ 579764 w 7055931"/>
              <a:gd name="connsiteY213" fmla="*/ 2654944 h 6037718"/>
              <a:gd name="connsiteX214" fmla="*/ 678881 w 7055931"/>
              <a:gd name="connsiteY214" fmla="*/ 2612727 h 6037718"/>
              <a:gd name="connsiteX215" fmla="*/ 571220 w 7055931"/>
              <a:gd name="connsiteY215" fmla="*/ 2528515 h 6037718"/>
              <a:gd name="connsiteX216" fmla="*/ 377645 w 7055931"/>
              <a:gd name="connsiteY216" fmla="*/ 2384831 h 6037718"/>
              <a:gd name="connsiteX217" fmla="*/ 396539 w 7055931"/>
              <a:gd name="connsiteY217" fmla="*/ 2243919 h 6037718"/>
              <a:gd name="connsiteX218" fmla="*/ 340632 w 7055931"/>
              <a:gd name="connsiteY218" fmla="*/ 2122998 h 6037718"/>
              <a:gd name="connsiteX219" fmla="*/ 279707 w 7055931"/>
              <a:gd name="connsiteY219" fmla="*/ 1987464 h 6037718"/>
              <a:gd name="connsiteX220" fmla="*/ 201484 w 7055931"/>
              <a:gd name="connsiteY220" fmla="*/ 1832776 h 6037718"/>
              <a:gd name="connsiteX221" fmla="*/ 120198 w 7055931"/>
              <a:gd name="connsiteY221" fmla="*/ 1653163 h 6037718"/>
              <a:gd name="connsiteX222" fmla="*/ 114970 w 7055931"/>
              <a:gd name="connsiteY222" fmla="*/ 1572510 h 6037718"/>
              <a:gd name="connsiteX223" fmla="*/ 229314 w 7055931"/>
              <a:gd name="connsiteY223" fmla="*/ 1467016 h 6037718"/>
              <a:gd name="connsiteX224" fmla="*/ 343769 w 7055931"/>
              <a:gd name="connsiteY224" fmla="*/ 1361368 h 6037718"/>
              <a:gd name="connsiteX225" fmla="*/ 201484 w 7055931"/>
              <a:gd name="connsiteY225" fmla="*/ 1296063 h 6037718"/>
              <a:gd name="connsiteX226" fmla="*/ 91007 w 7055931"/>
              <a:gd name="connsiteY226" fmla="*/ 1235825 h 6037718"/>
              <a:gd name="connsiteX227" fmla="*/ 165703 w 7055931"/>
              <a:gd name="connsiteY227" fmla="*/ 1081377 h 6037718"/>
              <a:gd name="connsiteX228" fmla="*/ 226143 w 7055931"/>
              <a:gd name="connsiteY228" fmla="*/ 948839 h 6037718"/>
              <a:gd name="connsiteX229" fmla="*/ 189557 w 7055931"/>
              <a:gd name="connsiteY229" fmla="*/ 834887 h 6037718"/>
              <a:gd name="connsiteX230" fmla="*/ 153733 w 7055931"/>
              <a:gd name="connsiteY230" fmla="*/ 710023 h 6037718"/>
              <a:gd name="connsiteX231" fmla="*/ 37697 w 7055931"/>
              <a:gd name="connsiteY231" fmla="*/ 561519 h 6037718"/>
              <a:gd name="connsiteX232" fmla="*/ 22580 w 7055931"/>
              <a:gd name="connsiteY232" fmla="*/ 381663 h 6037718"/>
              <a:gd name="connsiteX233" fmla="*/ 9950 w 7055931"/>
              <a:gd name="connsiteY233" fmla="*/ 188422 h 6037718"/>
              <a:gd name="connsiteX234" fmla="*/ 6677 w 7055931"/>
              <a:gd name="connsiteY234" fmla="*/ 87464 h 6037718"/>
              <a:gd name="connsiteX235" fmla="*/ 10651 w 7055931"/>
              <a:gd name="connsiteY235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90686 w 7055931"/>
              <a:gd name="connsiteY126" fmla="*/ 4756271 h 6037718"/>
              <a:gd name="connsiteX127" fmla="*/ 5001639 w 7055931"/>
              <a:gd name="connsiteY127" fmla="*/ 4752151 h 6037718"/>
              <a:gd name="connsiteX128" fmla="*/ 4924302 w 7055931"/>
              <a:gd name="connsiteY128" fmla="*/ 4788544 h 6037718"/>
              <a:gd name="connsiteX129" fmla="*/ 4817216 w 7055931"/>
              <a:gd name="connsiteY129" fmla="*/ 4735002 h 6037718"/>
              <a:gd name="connsiteX130" fmla="*/ 4669544 w 7055931"/>
              <a:gd name="connsiteY130" fmla="*/ 4679362 h 6037718"/>
              <a:gd name="connsiteX131" fmla="*/ 4451456 w 7055931"/>
              <a:gd name="connsiteY131" fmla="*/ 4615732 h 6037718"/>
              <a:gd name="connsiteX132" fmla="*/ 4225957 w 7055931"/>
              <a:gd name="connsiteY132" fmla="*/ 4591513 h 6037718"/>
              <a:gd name="connsiteX133" fmla="*/ 4189597 w 7055931"/>
              <a:gd name="connsiteY133" fmla="*/ 4636144 h 6037718"/>
              <a:gd name="connsiteX134" fmla="*/ 4198112 w 7055931"/>
              <a:gd name="connsiteY134" fmla="*/ 4677088 h 6037718"/>
              <a:gd name="connsiteX135" fmla="*/ 4251013 w 7055931"/>
              <a:gd name="connsiteY135" fmla="*/ 4756700 h 6037718"/>
              <a:gd name="connsiteX136" fmla="*/ 4300382 w 7055931"/>
              <a:gd name="connsiteY136" fmla="*/ 4870174 h 6037718"/>
              <a:gd name="connsiteX137" fmla="*/ 4328211 w 7055931"/>
              <a:gd name="connsiteY137" fmla="*/ 4961614 h 6037718"/>
              <a:gd name="connsiteX138" fmla="*/ 4375919 w 7055931"/>
              <a:gd name="connsiteY138" fmla="*/ 5053054 h 6037718"/>
              <a:gd name="connsiteX139" fmla="*/ 4411540 w 7055931"/>
              <a:gd name="connsiteY139" fmla="*/ 5147800 h 6037718"/>
              <a:gd name="connsiteX140" fmla="*/ 4351096 w 7055931"/>
              <a:gd name="connsiteY140" fmla="*/ 5234371 h 6037718"/>
              <a:gd name="connsiteX141" fmla="*/ 4200990 w 7055931"/>
              <a:gd name="connsiteY141" fmla="*/ 5303491 h 6037718"/>
              <a:gd name="connsiteX142" fmla="*/ 4153393 w 7055931"/>
              <a:gd name="connsiteY142" fmla="*/ 5314315 h 6037718"/>
              <a:gd name="connsiteX143" fmla="*/ 4103722 w 7055931"/>
              <a:gd name="connsiteY143" fmla="*/ 5383191 h 6037718"/>
              <a:gd name="connsiteX144" fmla="*/ 4189063 w 7055931"/>
              <a:gd name="connsiteY144" fmla="*/ 5478449 h 6037718"/>
              <a:gd name="connsiteX145" fmla="*/ 4256650 w 7055931"/>
              <a:gd name="connsiteY145" fmla="*/ 5550010 h 6037718"/>
              <a:gd name="connsiteX146" fmla="*/ 4324236 w 7055931"/>
              <a:gd name="connsiteY146" fmla="*/ 5621572 h 6037718"/>
              <a:gd name="connsiteX147" fmla="*/ 4376049 w 7055931"/>
              <a:gd name="connsiteY147" fmla="*/ 5704514 h 6037718"/>
              <a:gd name="connsiteX148" fmla="*/ 4465861 w 7055931"/>
              <a:gd name="connsiteY148" fmla="*/ 5745566 h 6037718"/>
              <a:gd name="connsiteX149" fmla="*/ 4489425 w 7055931"/>
              <a:gd name="connsiteY149" fmla="*/ 5799739 h 6037718"/>
              <a:gd name="connsiteX150" fmla="*/ 4418668 w 7055931"/>
              <a:gd name="connsiteY150" fmla="*/ 5861122 h 6037718"/>
              <a:gd name="connsiteX151" fmla="*/ 4375327 w 7055931"/>
              <a:gd name="connsiteY151" fmla="*/ 5989773 h 6037718"/>
              <a:gd name="connsiteX152" fmla="*/ 4260111 w 7055931"/>
              <a:gd name="connsiteY152" fmla="*/ 5957703 h 6037718"/>
              <a:gd name="connsiteX153" fmla="*/ 4085696 w 7055931"/>
              <a:gd name="connsiteY153" fmla="*/ 5967537 h 6037718"/>
              <a:gd name="connsiteX154" fmla="*/ 3971133 w 7055931"/>
              <a:gd name="connsiteY154" fmla="*/ 6037718 h 6037718"/>
              <a:gd name="connsiteX155" fmla="*/ 3835230 w 7055931"/>
              <a:gd name="connsiteY155" fmla="*/ 5951551 h 6037718"/>
              <a:gd name="connsiteX156" fmla="*/ 3723299 w 7055931"/>
              <a:gd name="connsiteY156" fmla="*/ 5839422 h 6037718"/>
              <a:gd name="connsiteX157" fmla="*/ 3616570 w 7055931"/>
              <a:gd name="connsiteY157" fmla="*/ 5665304 h 6037718"/>
              <a:gd name="connsiteX158" fmla="*/ 3539403 w 7055931"/>
              <a:gd name="connsiteY158" fmla="*/ 5467350 h 6037718"/>
              <a:gd name="connsiteX159" fmla="*/ 3449917 w 7055931"/>
              <a:gd name="connsiteY159" fmla="*/ 5399519 h 6037718"/>
              <a:gd name="connsiteX160" fmla="*/ 3450344 w 7055931"/>
              <a:gd name="connsiteY160" fmla="*/ 5311709 h 6037718"/>
              <a:gd name="connsiteX161" fmla="*/ 3451111 w 7055931"/>
              <a:gd name="connsiteY161" fmla="*/ 5255039 h 6037718"/>
              <a:gd name="connsiteX162" fmla="*/ 3411354 w 7055931"/>
              <a:gd name="connsiteY162" fmla="*/ 5144632 h 6037718"/>
              <a:gd name="connsiteX163" fmla="*/ 3322965 w 7055931"/>
              <a:gd name="connsiteY163" fmla="*/ 5143386 h 6037718"/>
              <a:gd name="connsiteX164" fmla="*/ 3248012 w 7055931"/>
              <a:gd name="connsiteY164" fmla="*/ 5093616 h 6037718"/>
              <a:gd name="connsiteX165" fmla="*/ 3218332 w 7055931"/>
              <a:gd name="connsiteY165" fmla="*/ 4965965 h 6037718"/>
              <a:gd name="connsiteX166" fmla="*/ 3277472 w 7055931"/>
              <a:gd name="connsiteY166" fmla="*/ 4861333 h 6037718"/>
              <a:gd name="connsiteX167" fmla="*/ 3195150 w 7055931"/>
              <a:gd name="connsiteY167" fmla="*/ 4738978 h 6037718"/>
              <a:gd name="connsiteX168" fmla="*/ 3120902 w 7055931"/>
              <a:gd name="connsiteY168" fmla="*/ 4642542 h 6037718"/>
              <a:gd name="connsiteX169" fmla="*/ 3064179 w 7055931"/>
              <a:gd name="connsiteY169" fmla="*/ 4520043 h 6037718"/>
              <a:gd name="connsiteX170" fmla="*/ 3135516 w 7055931"/>
              <a:gd name="connsiteY170" fmla="*/ 4397071 h 6037718"/>
              <a:gd name="connsiteX171" fmla="*/ 3186488 w 7055931"/>
              <a:gd name="connsiteY171" fmla="*/ 4297225 h 6037718"/>
              <a:gd name="connsiteX172" fmla="*/ 3095925 w 7055931"/>
              <a:gd name="connsiteY172" fmla="*/ 4271010 h 6037718"/>
              <a:gd name="connsiteX173" fmla="*/ 2995419 w 7055931"/>
              <a:gd name="connsiteY173" fmla="*/ 4297226 h 6037718"/>
              <a:gd name="connsiteX174" fmla="*/ 2901476 w 7055931"/>
              <a:gd name="connsiteY174" fmla="*/ 4206866 h 6037718"/>
              <a:gd name="connsiteX175" fmla="*/ 2840516 w 7055931"/>
              <a:gd name="connsiteY175" fmla="*/ 4138362 h 6037718"/>
              <a:gd name="connsiteX176" fmla="*/ 2886236 w 7055931"/>
              <a:gd name="connsiteY176" fmla="*/ 4001524 h 6037718"/>
              <a:gd name="connsiteX177" fmla="*/ 2894823 w 7055931"/>
              <a:gd name="connsiteY177" fmla="*/ 3890010 h 6037718"/>
              <a:gd name="connsiteX178" fmla="*/ 2895817 w 7055931"/>
              <a:gd name="connsiteY178" fmla="*/ 3806521 h 6037718"/>
              <a:gd name="connsiteX179" fmla="*/ 2865171 w 7055931"/>
              <a:gd name="connsiteY179" fmla="*/ 3745064 h 6037718"/>
              <a:gd name="connsiteX180" fmla="*/ 2868650 w 7055931"/>
              <a:gd name="connsiteY180" fmla="*/ 3562516 h 6037718"/>
              <a:gd name="connsiteX181" fmla="*/ 2854392 w 7055931"/>
              <a:gd name="connsiteY181" fmla="*/ 3414670 h 6037718"/>
              <a:gd name="connsiteX182" fmla="*/ 2873785 w 7055931"/>
              <a:gd name="connsiteY182" fmla="*/ 3315694 h 6037718"/>
              <a:gd name="connsiteX183" fmla="*/ 2920095 w 7055931"/>
              <a:gd name="connsiteY183" fmla="*/ 3207982 h 6037718"/>
              <a:gd name="connsiteX184" fmla="*/ 2860533 w 7055931"/>
              <a:gd name="connsiteY184" fmla="*/ 3223260 h 6037718"/>
              <a:gd name="connsiteX185" fmla="*/ 2738832 w 7055931"/>
              <a:gd name="connsiteY185" fmla="*/ 3266723 h 6037718"/>
              <a:gd name="connsiteX186" fmla="*/ 2677653 w 7055931"/>
              <a:gd name="connsiteY186" fmla="*/ 3295650 h 6037718"/>
              <a:gd name="connsiteX187" fmla="*/ 2581436 w 7055931"/>
              <a:gd name="connsiteY187" fmla="*/ 3332784 h 6037718"/>
              <a:gd name="connsiteX188" fmla="*/ 2582900 w 7055931"/>
              <a:gd name="connsiteY188" fmla="*/ 3423037 h 6037718"/>
              <a:gd name="connsiteX189" fmla="*/ 2589539 w 7055931"/>
              <a:gd name="connsiteY189" fmla="*/ 3582031 h 6037718"/>
              <a:gd name="connsiteX190" fmla="*/ 2531216 w 7055931"/>
              <a:gd name="connsiteY190" fmla="*/ 3713259 h 6037718"/>
              <a:gd name="connsiteX191" fmla="*/ 2472574 w 7055931"/>
              <a:gd name="connsiteY191" fmla="*/ 3824071 h 6037718"/>
              <a:gd name="connsiteX192" fmla="*/ 2403996 w 7055931"/>
              <a:gd name="connsiteY192" fmla="*/ 3884212 h 6037718"/>
              <a:gd name="connsiteX193" fmla="*/ 2356288 w 7055931"/>
              <a:gd name="connsiteY193" fmla="*/ 3963725 h 6037718"/>
              <a:gd name="connsiteX194" fmla="*/ 2306677 w 7055931"/>
              <a:gd name="connsiteY194" fmla="*/ 4020891 h 6037718"/>
              <a:gd name="connsiteX195" fmla="*/ 2153806 w 7055931"/>
              <a:gd name="connsiteY195" fmla="*/ 3951482 h 6037718"/>
              <a:gd name="connsiteX196" fmla="*/ 2091109 w 7055931"/>
              <a:gd name="connsiteY196" fmla="*/ 3857389 h 6037718"/>
              <a:gd name="connsiteX197" fmla="*/ 1985484 w 7055931"/>
              <a:gd name="connsiteY197" fmla="*/ 3714921 h 6037718"/>
              <a:gd name="connsiteX198" fmla="*/ 1851380 w 7055931"/>
              <a:gd name="connsiteY198" fmla="*/ 3673503 h 6037718"/>
              <a:gd name="connsiteX199" fmla="*/ 1732110 w 7055931"/>
              <a:gd name="connsiteY199" fmla="*/ 3629770 h 6037718"/>
              <a:gd name="connsiteX200" fmla="*/ 1587710 w 7055931"/>
              <a:gd name="connsiteY200" fmla="*/ 3580909 h 6037718"/>
              <a:gd name="connsiteX201" fmla="*/ 1457790 w 7055931"/>
              <a:gd name="connsiteY201" fmla="*/ 3486647 h 6037718"/>
              <a:gd name="connsiteX202" fmla="*/ 1358399 w 7055931"/>
              <a:gd name="connsiteY202" fmla="*/ 3419061 h 6037718"/>
              <a:gd name="connsiteX203" fmla="*/ 1231178 w 7055931"/>
              <a:gd name="connsiteY203" fmla="*/ 3315694 h 6037718"/>
              <a:gd name="connsiteX204" fmla="*/ 1131787 w 7055931"/>
              <a:gd name="connsiteY204" fmla="*/ 3244132 h 6037718"/>
              <a:gd name="connsiteX205" fmla="*/ 1068176 w 7055931"/>
              <a:gd name="connsiteY205" fmla="*/ 3200400 h 6037718"/>
              <a:gd name="connsiteX206" fmla="*/ 1012517 w 7055931"/>
              <a:gd name="connsiteY206" fmla="*/ 3152692 h 6037718"/>
              <a:gd name="connsiteX207" fmla="*/ 887702 w 7055931"/>
              <a:gd name="connsiteY207" fmla="*/ 3072899 h 6037718"/>
              <a:gd name="connsiteX208" fmla="*/ 802678 w 7055931"/>
              <a:gd name="connsiteY208" fmla="*/ 3027983 h 6037718"/>
              <a:gd name="connsiteX209" fmla="*/ 754100 w 7055931"/>
              <a:gd name="connsiteY209" fmla="*/ 3124863 h 6037718"/>
              <a:gd name="connsiteX210" fmla="*/ 702416 w 7055931"/>
              <a:gd name="connsiteY210" fmla="*/ 3037398 h 6037718"/>
              <a:gd name="connsiteX211" fmla="*/ 668762 w 7055931"/>
              <a:gd name="connsiteY211" fmla="*/ 2924792 h 6037718"/>
              <a:gd name="connsiteX212" fmla="*/ 464230 w 7055931"/>
              <a:gd name="connsiteY212" fmla="*/ 2793899 h 6037718"/>
              <a:gd name="connsiteX213" fmla="*/ 579764 w 7055931"/>
              <a:gd name="connsiteY213" fmla="*/ 2654944 h 6037718"/>
              <a:gd name="connsiteX214" fmla="*/ 678881 w 7055931"/>
              <a:gd name="connsiteY214" fmla="*/ 2612727 h 6037718"/>
              <a:gd name="connsiteX215" fmla="*/ 571220 w 7055931"/>
              <a:gd name="connsiteY215" fmla="*/ 2528515 h 6037718"/>
              <a:gd name="connsiteX216" fmla="*/ 377645 w 7055931"/>
              <a:gd name="connsiteY216" fmla="*/ 2384831 h 6037718"/>
              <a:gd name="connsiteX217" fmla="*/ 396539 w 7055931"/>
              <a:gd name="connsiteY217" fmla="*/ 2243919 h 6037718"/>
              <a:gd name="connsiteX218" fmla="*/ 340632 w 7055931"/>
              <a:gd name="connsiteY218" fmla="*/ 2122998 h 6037718"/>
              <a:gd name="connsiteX219" fmla="*/ 279707 w 7055931"/>
              <a:gd name="connsiteY219" fmla="*/ 1987464 h 6037718"/>
              <a:gd name="connsiteX220" fmla="*/ 201484 w 7055931"/>
              <a:gd name="connsiteY220" fmla="*/ 1832776 h 6037718"/>
              <a:gd name="connsiteX221" fmla="*/ 120198 w 7055931"/>
              <a:gd name="connsiteY221" fmla="*/ 1653163 h 6037718"/>
              <a:gd name="connsiteX222" fmla="*/ 114970 w 7055931"/>
              <a:gd name="connsiteY222" fmla="*/ 1572510 h 6037718"/>
              <a:gd name="connsiteX223" fmla="*/ 229314 w 7055931"/>
              <a:gd name="connsiteY223" fmla="*/ 1467016 h 6037718"/>
              <a:gd name="connsiteX224" fmla="*/ 343769 w 7055931"/>
              <a:gd name="connsiteY224" fmla="*/ 1361368 h 6037718"/>
              <a:gd name="connsiteX225" fmla="*/ 201484 w 7055931"/>
              <a:gd name="connsiteY225" fmla="*/ 1296063 h 6037718"/>
              <a:gd name="connsiteX226" fmla="*/ 91007 w 7055931"/>
              <a:gd name="connsiteY226" fmla="*/ 1235825 h 6037718"/>
              <a:gd name="connsiteX227" fmla="*/ 165703 w 7055931"/>
              <a:gd name="connsiteY227" fmla="*/ 1081377 h 6037718"/>
              <a:gd name="connsiteX228" fmla="*/ 226143 w 7055931"/>
              <a:gd name="connsiteY228" fmla="*/ 948839 h 6037718"/>
              <a:gd name="connsiteX229" fmla="*/ 189557 w 7055931"/>
              <a:gd name="connsiteY229" fmla="*/ 834887 h 6037718"/>
              <a:gd name="connsiteX230" fmla="*/ 153733 w 7055931"/>
              <a:gd name="connsiteY230" fmla="*/ 710023 h 6037718"/>
              <a:gd name="connsiteX231" fmla="*/ 37697 w 7055931"/>
              <a:gd name="connsiteY231" fmla="*/ 561519 h 6037718"/>
              <a:gd name="connsiteX232" fmla="*/ 22580 w 7055931"/>
              <a:gd name="connsiteY232" fmla="*/ 381663 h 6037718"/>
              <a:gd name="connsiteX233" fmla="*/ 9950 w 7055931"/>
              <a:gd name="connsiteY233" fmla="*/ 188422 h 6037718"/>
              <a:gd name="connsiteX234" fmla="*/ 6677 w 7055931"/>
              <a:gd name="connsiteY234" fmla="*/ 87464 h 6037718"/>
              <a:gd name="connsiteX235" fmla="*/ 10651 w 7055931"/>
              <a:gd name="connsiteY235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61298 w 7055931"/>
              <a:gd name="connsiteY126" fmla="*/ 4703650 h 6037718"/>
              <a:gd name="connsiteX127" fmla="*/ 5090686 w 7055931"/>
              <a:gd name="connsiteY127" fmla="*/ 4756271 h 6037718"/>
              <a:gd name="connsiteX128" fmla="*/ 5001639 w 7055931"/>
              <a:gd name="connsiteY128" fmla="*/ 4752151 h 6037718"/>
              <a:gd name="connsiteX129" fmla="*/ 4924302 w 7055931"/>
              <a:gd name="connsiteY129" fmla="*/ 4788544 h 6037718"/>
              <a:gd name="connsiteX130" fmla="*/ 4817216 w 7055931"/>
              <a:gd name="connsiteY130" fmla="*/ 4735002 h 6037718"/>
              <a:gd name="connsiteX131" fmla="*/ 4669544 w 7055931"/>
              <a:gd name="connsiteY131" fmla="*/ 4679362 h 6037718"/>
              <a:gd name="connsiteX132" fmla="*/ 4451456 w 7055931"/>
              <a:gd name="connsiteY132" fmla="*/ 4615732 h 6037718"/>
              <a:gd name="connsiteX133" fmla="*/ 4225957 w 7055931"/>
              <a:gd name="connsiteY133" fmla="*/ 4591513 h 6037718"/>
              <a:gd name="connsiteX134" fmla="*/ 4189597 w 7055931"/>
              <a:gd name="connsiteY134" fmla="*/ 4636144 h 6037718"/>
              <a:gd name="connsiteX135" fmla="*/ 4198112 w 7055931"/>
              <a:gd name="connsiteY135" fmla="*/ 4677088 h 6037718"/>
              <a:gd name="connsiteX136" fmla="*/ 4251013 w 7055931"/>
              <a:gd name="connsiteY136" fmla="*/ 4756700 h 6037718"/>
              <a:gd name="connsiteX137" fmla="*/ 4300382 w 7055931"/>
              <a:gd name="connsiteY137" fmla="*/ 4870174 h 6037718"/>
              <a:gd name="connsiteX138" fmla="*/ 4328211 w 7055931"/>
              <a:gd name="connsiteY138" fmla="*/ 4961614 h 6037718"/>
              <a:gd name="connsiteX139" fmla="*/ 4375919 w 7055931"/>
              <a:gd name="connsiteY139" fmla="*/ 5053054 h 6037718"/>
              <a:gd name="connsiteX140" fmla="*/ 4411540 w 7055931"/>
              <a:gd name="connsiteY140" fmla="*/ 5147800 h 6037718"/>
              <a:gd name="connsiteX141" fmla="*/ 4351096 w 7055931"/>
              <a:gd name="connsiteY141" fmla="*/ 5234371 h 6037718"/>
              <a:gd name="connsiteX142" fmla="*/ 4200990 w 7055931"/>
              <a:gd name="connsiteY142" fmla="*/ 5303491 h 6037718"/>
              <a:gd name="connsiteX143" fmla="*/ 4153393 w 7055931"/>
              <a:gd name="connsiteY143" fmla="*/ 5314315 h 6037718"/>
              <a:gd name="connsiteX144" fmla="*/ 4103722 w 7055931"/>
              <a:gd name="connsiteY144" fmla="*/ 5383191 h 6037718"/>
              <a:gd name="connsiteX145" fmla="*/ 4189063 w 7055931"/>
              <a:gd name="connsiteY145" fmla="*/ 5478449 h 6037718"/>
              <a:gd name="connsiteX146" fmla="*/ 4256650 w 7055931"/>
              <a:gd name="connsiteY146" fmla="*/ 5550010 h 6037718"/>
              <a:gd name="connsiteX147" fmla="*/ 4324236 w 7055931"/>
              <a:gd name="connsiteY147" fmla="*/ 5621572 h 6037718"/>
              <a:gd name="connsiteX148" fmla="*/ 4376049 w 7055931"/>
              <a:gd name="connsiteY148" fmla="*/ 5704514 h 6037718"/>
              <a:gd name="connsiteX149" fmla="*/ 4465861 w 7055931"/>
              <a:gd name="connsiteY149" fmla="*/ 5745566 h 6037718"/>
              <a:gd name="connsiteX150" fmla="*/ 4489425 w 7055931"/>
              <a:gd name="connsiteY150" fmla="*/ 5799739 h 6037718"/>
              <a:gd name="connsiteX151" fmla="*/ 4418668 w 7055931"/>
              <a:gd name="connsiteY151" fmla="*/ 5861122 h 6037718"/>
              <a:gd name="connsiteX152" fmla="*/ 4375327 w 7055931"/>
              <a:gd name="connsiteY152" fmla="*/ 5989773 h 6037718"/>
              <a:gd name="connsiteX153" fmla="*/ 4260111 w 7055931"/>
              <a:gd name="connsiteY153" fmla="*/ 5957703 h 6037718"/>
              <a:gd name="connsiteX154" fmla="*/ 4085696 w 7055931"/>
              <a:gd name="connsiteY154" fmla="*/ 5967537 h 6037718"/>
              <a:gd name="connsiteX155" fmla="*/ 3971133 w 7055931"/>
              <a:gd name="connsiteY155" fmla="*/ 6037718 h 6037718"/>
              <a:gd name="connsiteX156" fmla="*/ 3835230 w 7055931"/>
              <a:gd name="connsiteY156" fmla="*/ 5951551 h 6037718"/>
              <a:gd name="connsiteX157" fmla="*/ 3723299 w 7055931"/>
              <a:gd name="connsiteY157" fmla="*/ 5839422 h 6037718"/>
              <a:gd name="connsiteX158" fmla="*/ 3616570 w 7055931"/>
              <a:gd name="connsiteY158" fmla="*/ 5665304 h 6037718"/>
              <a:gd name="connsiteX159" fmla="*/ 3539403 w 7055931"/>
              <a:gd name="connsiteY159" fmla="*/ 5467350 h 6037718"/>
              <a:gd name="connsiteX160" fmla="*/ 3449917 w 7055931"/>
              <a:gd name="connsiteY160" fmla="*/ 5399519 h 6037718"/>
              <a:gd name="connsiteX161" fmla="*/ 3450344 w 7055931"/>
              <a:gd name="connsiteY161" fmla="*/ 5311709 h 6037718"/>
              <a:gd name="connsiteX162" fmla="*/ 3451111 w 7055931"/>
              <a:gd name="connsiteY162" fmla="*/ 5255039 h 6037718"/>
              <a:gd name="connsiteX163" fmla="*/ 3411354 w 7055931"/>
              <a:gd name="connsiteY163" fmla="*/ 5144632 h 6037718"/>
              <a:gd name="connsiteX164" fmla="*/ 3322965 w 7055931"/>
              <a:gd name="connsiteY164" fmla="*/ 5143386 h 6037718"/>
              <a:gd name="connsiteX165" fmla="*/ 3248012 w 7055931"/>
              <a:gd name="connsiteY165" fmla="*/ 5093616 h 6037718"/>
              <a:gd name="connsiteX166" fmla="*/ 3218332 w 7055931"/>
              <a:gd name="connsiteY166" fmla="*/ 4965965 h 6037718"/>
              <a:gd name="connsiteX167" fmla="*/ 3277472 w 7055931"/>
              <a:gd name="connsiteY167" fmla="*/ 4861333 h 6037718"/>
              <a:gd name="connsiteX168" fmla="*/ 3195150 w 7055931"/>
              <a:gd name="connsiteY168" fmla="*/ 4738978 h 6037718"/>
              <a:gd name="connsiteX169" fmla="*/ 3120902 w 7055931"/>
              <a:gd name="connsiteY169" fmla="*/ 4642542 h 6037718"/>
              <a:gd name="connsiteX170" fmla="*/ 3064179 w 7055931"/>
              <a:gd name="connsiteY170" fmla="*/ 4520043 h 6037718"/>
              <a:gd name="connsiteX171" fmla="*/ 3135516 w 7055931"/>
              <a:gd name="connsiteY171" fmla="*/ 4397071 h 6037718"/>
              <a:gd name="connsiteX172" fmla="*/ 3186488 w 7055931"/>
              <a:gd name="connsiteY172" fmla="*/ 4297225 h 6037718"/>
              <a:gd name="connsiteX173" fmla="*/ 3095925 w 7055931"/>
              <a:gd name="connsiteY173" fmla="*/ 4271010 h 6037718"/>
              <a:gd name="connsiteX174" fmla="*/ 2995419 w 7055931"/>
              <a:gd name="connsiteY174" fmla="*/ 4297226 h 6037718"/>
              <a:gd name="connsiteX175" fmla="*/ 2901476 w 7055931"/>
              <a:gd name="connsiteY175" fmla="*/ 4206866 h 6037718"/>
              <a:gd name="connsiteX176" fmla="*/ 2840516 w 7055931"/>
              <a:gd name="connsiteY176" fmla="*/ 4138362 h 6037718"/>
              <a:gd name="connsiteX177" fmla="*/ 2886236 w 7055931"/>
              <a:gd name="connsiteY177" fmla="*/ 4001524 h 6037718"/>
              <a:gd name="connsiteX178" fmla="*/ 2894823 w 7055931"/>
              <a:gd name="connsiteY178" fmla="*/ 3890010 h 6037718"/>
              <a:gd name="connsiteX179" fmla="*/ 2895817 w 7055931"/>
              <a:gd name="connsiteY179" fmla="*/ 3806521 h 6037718"/>
              <a:gd name="connsiteX180" fmla="*/ 2865171 w 7055931"/>
              <a:gd name="connsiteY180" fmla="*/ 3745064 h 6037718"/>
              <a:gd name="connsiteX181" fmla="*/ 2868650 w 7055931"/>
              <a:gd name="connsiteY181" fmla="*/ 3562516 h 6037718"/>
              <a:gd name="connsiteX182" fmla="*/ 2854392 w 7055931"/>
              <a:gd name="connsiteY182" fmla="*/ 3414670 h 6037718"/>
              <a:gd name="connsiteX183" fmla="*/ 2873785 w 7055931"/>
              <a:gd name="connsiteY183" fmla="*/ 3315694 h 6037718"/>
              <a:gd name="connsiteX184" fmla="*/ 2920095 w 7055931"/>
              <a:gd name="connsiteY184" fmla="*/ 3207982 h 6037718"/>
              <a:gd name="connsiteX185" fmla="*/ 2860533 w 7055931"/>
              <a:gd name="connsiteY185" fmla="*/ 3223260 h 6037718"/>
              <a:gd name="connsiteX186" fmla="*/ 2738832 w 7055931"/>
              <a:gd name="connsiteY186" fmla="*/ 3266723 h 6037718"/>
              <a:gd name="connsiteX187" fmla="*/ 2677653 w 7055931"/>
              <a:gd name="connsiteY187" fmla="*/ 3295650 h 6037718"/>
              <a:gd name="connsiteX188" fmla="*/ 2581436 w 7055931"/>
              <a:gd name="connsiteY188" fmla="*/ 3332784 h 6037718"/>
              <a:gd name="connsiteX189" fmla="*/ 2582900 w 7055931"/>
              <a:gd name="connsiteY189" fmla="*/ 3423037 h 6037718"/>
              <a:gd name="connsiteX190" fmla="*/ 2589539 w 7055931"/>
              <a:gd name="connsiteY190" fmla="*/ 3582031 h 6037718"/>
              <a:gd name="connsiteX191" fmla="*/ 2531216 w 7055931"/>
              <a:gd name="connsiteY191" fmla="*/ 3713259 h 6037718"/>
              <a:gd name="connsiteX192" fmla="*/ 2472574 w 7055931"/>
              <a:gd name="connsiteY192" fmla="*/ 3824071 h 6037718"/>
              <a:gd name="connsiteX193" fmla="*/ 2403996 w 7055931"/>
              <a:gd name="connsiteY193" fmla="*/ 3884212 h 6037718"/>
              <a:gd name="connsiteX194" fmla="*/ 2356288 w 7055931"/>
              <a:gd name="connsiteY194" fmla="*/ 3963725 h 6037718"/>
              <a:gd name="connsiteX195" fmla="*/ 2306677 w 7055931"/>
              <a:gd name="connsiteY195" fmla="*/ 4020891 h 6037718"/>
              <a:gd name="connsiteX196" fmla="*/ 2153806 w 7055931"/>
              <a:gd name="connsiteY196" fmla="*/ 3951482 h 6037718"/>
              <a:gd name="connsiteX197" fmla="*/ 2091109 w 7055931"/>
              <a:gd name="connsiteY197" fmla="*/ 3857389 h 6037718"/>
              <a:gd name="connsiteX198" fmla="*/ 1985484 w 7055931"/>
              <a:gd name="connsiteY198" fmla="*/ 3714921 h 6037718"/>
              <a:gd name="connsiteX199" fmla="*/ 1851380 w 7055931"/>
              <a:gd name="connsiteY199" fmla="*/ 3673503 h 6037718"/>
              <a:gd name="connsiteX200" fmla="*/ 1732110 w 7055931"/>
              <a:gd name="connsiteY200" fmla="*/ 3629770 h 6037718"/>
              <a:gd name="connsiteX201" fmla="*/ 1587710 w 7055931"/>
              <a:gd name="connsiteY201" fmla="*/ 3580909 h 6037718"/>
              <a:gd name="connsiteX202" fmla="*/ 1457790 w 7055931"/>
              <a:gd name="connsiteY202" fmla="*/ 3486647 h 6037718"/>
              <a:gd name="connsiteX203" fmla="*/ 1358399 w 7055931"/>
              <a:gd name="connsiteY203" fmla="*/ 3419061 h 6037718"/>
              <a:gd name="connsiteX204" fmla="*/ 1231178 w 7055931"/>
              <a:gd name="connsiteY204" fmla="*/ 3315694 h 6037718"/>
              <a:gd name="connsiteX205" fmla="*/ 1131787 w 7055931"/>
              <a:gd name="connsiteY205" fmla="*/ 3244132 h 6037718"/>
              <a:gd name="connsiteX206" fmla="*/ 1068176 w 7055931"/>
              <a:gd name="connsiteY206" fmla="*/ 3200400 h 6037718"/>
              <a:gd name="connsiteX207" fmla="*/ 1012517 w 7055931"/>
              <a:gd name="connsiteY207" fmla="*/ 3152692 h 6037718"/>
              <a:gd name="connsiteX208" fmla="*/ 887702 w 7055931"/>
              <a:gd name="connsiteY208" fmla="*/ 3072899 h 6037718"/>
              <a:gd name="connsiteX209" fmla="*/ 802678 w 7055931"/>
              <a:gd name="connsiteY209" fmla="*/ 3027983 h 6037718"/>
              <a:gd name="connsiteX210" fmla="*/ 754100 w 7055931"/>
              <a:gd name="connsiteY210" fmla="*/ 3124863 h 6037718"/>
              <a:gd name="connsiteX211" fmla="*/ 702416 w 7055931"/>
              <a:gd name="connsiteY211" fmla="*/ 3037398 h 6037718"/>
              <a:gd name="connsiteX212" fmla="*/ 668762 w 7055931"/>
              <a:gd name="connsiteY212" fmla="*/ 2924792 h 6037718"/>
              <a:gd name="connsiteX213" fmla="*/ 464230 w 7055931"/>
              <a:gd name="connsiteY213" fmla="*/ 2793899 h 6037718"/>
              <a:gd name="connsiteX214" fmla="*/ 579764 w 7055931"/>
              <a:gd name="connsiteY214" fmla="*/ 2654944 h 6037718"/>
              <a:gd name="connsiteX215" fmla="*/ 678881 w 7055931"/>
              <a:gd name="connsiteY215" fmla="*/ 2612727 h 6037718"/>
              <a:gd name="connsiteX216" fmla="*/ 571220 w 7055931"/>
              <a:gd name="connsiteY216" fmla="*/ 2528515 h 6037718"/>
              <a:gd name="connsiteX217" fmla="*/ 377645 w 7055931"/>
              <a:gd name="connsiteY217" fmla="*/ 2384831 h 6037718"/>
              <a:gd name="connsiteX218" fmla="*/ 396539 w 7055931"/>
              <a:gd name="connsiteY218" fmla="*/ 2243919 h 6037718"/>
              <a:gd name="connsiteX219" fmla="*/ 340632 w 7055931"/>
              <a:gd name="connsiteY219" fmla="*/ 2122998 h 6037718"/>
              <a:gd name="connsiteX220" fmla="*/ 279707 w 7055931"/>
              <a:gd name="connsiteY220" fmla="*/ 1987464 h 6037718"/>
              <a:gd name="connsiteX221" fmla="*/ 201484 w 7055931"/>
              <a:gd name="connsiteY221" fmla="*/ 1832776 h 6037718"/>
              <a:gd name="connsiteX222" fmla="*/ 120198 w 7055931"/>
              <a:gd name="connsiteY222" fmla="*/ 1653163 h 6037718"/>
              <a:gd name="connsiteX223" fmla="*/ 114970 w 7055931"/>
              <a:gd name="connsiteY223" fmla="*/ 1572510 h 6037718"/>
              <a:gd name="connsiteX224" fmla="*/ 229314 w 7055931"/>
              <a:gd name="connsiteY224" fmla="*/ 1467016 h 6037718"/>
              <a:gd name="connsiteX225" fmla="*/ 343769 w 7055931"/>
              <a:gd name="connsiteY225" fmla="*/ 1361368 h 6037718"/>
              <a:gd name="connsiteX226" fmla="*/ 201484 w 7055931"/>
              <a:gd name="connsiteY226" fmla="*/ 1296063 h 6037718"/>
              <a:gd name="connsiteX227" fmla="*/ 91007 w 7055931"/>
              <a:gd name="connsiteY227" fmla="*/ 1235825 h 6037718"/>
              <a:gd name="connsiteX228" fmla="*/ 165703 w 7055931"/>
              <a:gd name="connsiteY228" fmla="*/ 1081377 h 6037718"/>
              <a:gd name="connsiteX229" fmla="*/ 226143 w 7055931"/>
              <a:gd name="connsiteY229" fmla="*/ 948839 h 6037718"/>
              <a:gd name="connsiteX230" fmla="*/ 189557 w 7055931"/>
              <a:gd name="connsiteY230" fmla="*/ 834887 h 6037718"/>
              <a:gd name="connsiteX231" fmla="*/ 153733 w 7055931"/>
              <a:gd name="connsiteY231" fmla="*/ 710023 h 6037718"/>
              <a:gd name="connsiteX232" fmla="*/ 37697 w 7055931"/>
              <a:gd name="connsiteY232" fmla="*/ 561519 h 6037718"/>
              <a:gd name="connsiteX233" fmla="*/ 22580 w 7055931"/>
              <a:gd name="connsiteY233" fmla="*/ 381663 h 6037718"/>
              <a:gd name="connsiteX234" fmla="*/ 9950 w 7055931"/>
              <a:gd name="connsiteY234" fmla="*/ 188422 h 6037718"/>
              <a:gd name="connsiteX235" fmla="*/ 6677 w 7055931"/>
              <a:gd name="connsiteY235" fmla="*/ 87464 h 6037718"/>
              <a:gd name="connsiteX236" fmla="*/ 10651 w 7055931"/>
              <a:gd name="connsiteY236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061298 w 7055931"/>
              <a:gd name="connsiteY126" fmla="*/ 4703650 h 6037718"/>
              <a:gd name="connsiteX127" fmla="*/ 5090686 w 7055931"/>
              <a:gd name="connsiteY127" fmla="*/ 4777120 h 6037718"/>
              <a:gd name="connsiteX128" fmla="*/ 5001639 w 7055931"/>
              <a:gd name="connsiteY128" fmla="*/ 4752151 h 6037718"/>
              <a:gd name="connsiteX129" fmla="*/ 4924302 w 7055931"/>
              <a:gd name="connsiteY129" fmla="*/ 4788544 h 6037718"/>
              <a:gd name="connsiteX130" fmla="*/ 4817216 w 7055931"/>
              <a:gd name="connsiteY130" fmla="*/ 4735002 h 6037718"/>
              <a:gd name="connsiteX131" fmla="*/ 4669544 w 7055931"/>
              <a:gd name="connsiteY131" fmla="*/ 4679362 h 6037718"/>
              <a:gd name="connsiteX132" fmla="*/ 4451456 w 7055931"/>
              <a:gd name="connsiteY132" fmla="*/ 4615732 h 6037718"/>
              <a:gd name="connsiteX133" fmla="*/ 4225957 w 7055931"/>
              <a:gd name="connsiteY133" fmla="*/ 4591513 h 6037718"/>
              <a:gd name="connsiteX134" fmla="*/ 4189597 w 7055931"/>
              <a:gd name="connsiteY134" fmla="*/ 4636144 h 6037718"/>
              <a:gd name="connsiteX135" fmla="*/ 4198112 w 7055931"/>
              <a:gd name="connsiteY135" fmla="*/ 4677088 h 6037718"/>
              <a:gd name="connsiteX136" fmla="*/ 4251013 w 7055931"/>
              <a:gd name="connsiteY136" fmla="*/ 4756700 h 6037718"/>
              <a:gd name="connsiteX137" fmla="*/ 4300382 w 7055931"/>
              <a:gd name="connsiteY137" fmla="*/ 4870174 h 6037718"/>
              <a:gd name="connsiteX138" fmla="*/ 4328211 w 7055931"/>
              <a:gd name="connsiteY138" fmla="*/ 4961614 h 6037718"/>
              <a:gd name="connsiteX139" fmla="*/ 4375919 w 7055931"/>
              <a:gd name="connsiteY139" fmla="*/ 5053054 h 6037718"/>
              <a:gd name="connsiteX140" fmla="*/ 4411540 w 7055931"/>
              <a:gd name="connsiteY140" fmla="*/ 5147800 h 6037718"/>
              <a:gd name="connsiteX141" fmla="*/ 4351096 w 7055931"/>
              <a:gd name="connsiteY141" fmla="*/ 5234371 h 6037718"/>
              <a:gd name="connsiteX142" fmla="*/ 4200990 w 7055931"/>
              <a:gd name="connsiteY142" fmla="*/ 5303491 h 6037718"/>
              <a:gd name="connsiteX143" fmla="*/ 4153393 w 7055931"/>
              <a:gd name="connsiteY143" fmla="*/ 5314315 h 6037718"/>
              <a:gd name="connsiteX144" fmla="*/ 4103722 w 7055931"/>
              <a:gd name="connsiteY144" fmla="*/ 5383191 h 6037718"/>
              <a:gd name="connsiteX145" fmla="*/ 4189063 w 7055931"/>
              <a:gd name="connsiteY145" fmla="*/ 5478449 h 6037718"/>
              <a:gd name="connsiteX146" fmla="*/ 4256650 w 7055931"/>
              <a:gd name="connsiteY146" fmla="*/ 5550010 h 6037718"/>
              <a:gd name="connsiteX147" fmla="*/ 4324236 w 7055931"/>
              <a:gd name="connsiteY147" fmla="*/ 5621572 h 6037718"/>
              <a:gd name="connsiteX148" fmla="*/ 4376049 w 7055931"/>
              <a:gd name="connsiteY148" fmla="*/ 5704514 h 6037718"/>
              <a:gd name="connsiteX149" fmla="*/ 4465861 w 7055931"/>
              <a:gd name="connsiteY149" fmla="*/ 5745566 h 6037718"/>
              <a:gd name="connsiteX150" fmla="*/ 4489425 w 7055931"/>
              <a:gd name="connsiteY150" fmla="*/ 5799739 h 6037718"/>
              <a:gd name="connsiteX151" fmla="*/ 4418668 w 7055931"/>
              <a:gd name="connsiteY151" fmla="*/ 5861122 h 6037718"/>
              <a:gd name="connsiteX152" fmla="*/ 4375327 w 7055931"/>
              <a:gd name="connsiteY152" fmla="*/ 5989773 h 6037718"/>
              <a:gd name="connsiteX153" fmla="*/ 4260111 w 7055931"/>
              <a:gd name="connsiteY153" fmla="*/ 5957703 h 6037718"/>
              <a:gd name="connsiteX154" fmla="*/ 4085696 w 7055931"/>
              <a:gd name="connsiteY154" fmla="*/ 5967537 h 6037718"/>
              <a:gd name="connsiteX155" fmla="*/ 3971133 w 7055931"/>
              <a:gd name="connsiteY155" fmla="*/ 6037718 h 6037718"/>
              <a:gd name="connsiteX156" fmla="*/ 3835230 w 7055931"/>
              <a:gd name="connsiteY156" fmla="*/ 5951551 h 6037718"/>
              <a:gd name="connsiteX157" fmla="*/ 3723299 w 7055931"/>
              <a:gd name="connsiteY157" fmla="*/ 5839422 h 6037718"/>
              <a:gd name="connsiteX158" fmla="*/ 3616570 w 7055931"/>
              <a:gd name="connsiteY158" fmla="*/ 5665304 h 6037718"/>
              <a:gd name="connsiteX159" fmla="*/ 3539403 w 7055931"/>
              <a:gd name="connsiteY159" fmla="*/ 5467350 h 6037718"/>
              <a:gd name="connsiteX160" fmla="*/ 3449917 w 7055931"/>
              <a:gd name="connsiteY160" fmla="*/ 5399519 h 6037718"/>
              <a:gd name="connsiteX161" fmla="*/ 3450344 w 7055931"/>
              <a:gd name="connsiteY161" fmla="*/ 5311709 h 6037718"/>
              <a:gd name="connsiteX162" fmla="*/ 3451111 w 7055931"/>
              <a:gd name="connsiteY162" fmla="*/ 5255039 h 6037718"/>
              <a:gd name="connsiteX163" fmla="*/ 3411354 w 7055931"/>
              <a:gd name="connsiteY163" fmla="*/ 5144632 h 6037718"/>
              <a:gd name="connsiteX164" fmla="*/ 3322965 w 7055931"/>
              <a:gd name="connsiteY164" fmla="*/ 5143386 h 6037718"/>
              <a:gd name="connsiteX165" fmla="*/ 3248012 w 7055931"/>
              <a:gd name="connsiteY165" fmla="*/ 5093616 h 6037718"/>
              <a:gd name="connsiteX166" fmla="*/ 3218332 w 7055931"/>
              <a:gd name="connsiteY166" fmla="*/ 4965965 h 6037718"/>
              <a:gd name="connsiteX167" fmla="*/ 3277472 w 7055931"/>
              <a:gd name="connsiteY167" fmla="*/ 4861333 h 6037718"/>
              <a:gd name="connsiteX168" fmla="*/ 3195150 w 7055931"/>
              <a:gd name="connsiteY168" fmla="*/ 4738978 h 6037718"/>
              <a:gd name="connsiteX169" fmla="*/ 3120902 w 7055931"/>
              <a:gd name="connsiteY169" fmla="*/ 4642542 h 6037718"/>
              <a:gd name="connsiteX170" fmla="*/ 3064179 w 7055931"/>
              <a:gd name="connsiteY170" fmla="*/ 4520043 h 6037718"/>
              <a:gd name="connsiteX171" fmla="*/ 3135516 w 7055931"/>
              <a:gd name="connsiteY171" fmla="*/ 4397071 h 6037718"/>
              <a:gd name="connsiteX172" fmla="*/ 3186488 w 7055931"/>
              <a:gd name="connsiteY172" fmla="*/ 4297225 h 6037718"/>
              <a:gd name="connsiteX173" fmla="*/ 3095925 w 7055931"/>
              <a:gd name="connsiteY173" fmla="*/ 4271010 h 6037718"/>
              <a:gd name="connsiteX174" fmla="*/ 2995419 w 7055931"/>
              <a:gd name="connsiteY174" fmla="*/ 4297226 h 6037718"/>
              <a:gd name="connsiteX175" fmla="*/ 2901476 w 7055931"/>
              <a:gd name="connsiteY175" fmla="*/ 4206866 h 6037718"/>
              <a:gd name="connsiteX176" fmla="*/ 2840516 w 7055931"/>
              <a:gd name="connsiteY176" fmla="*/ 4138362 h 6037718"/>
              <a:gd name="connsiteX177" fmla="*/ 2886236 w 7055931"/>
              <a:gd name="connsiteY177" fmla="*/ 4001524 h 6037718"/>
              <a:gd name="connsiteX178" fmla="*/ 2894823 w 7055931"/>
              <a:gd name="connsiteY178" fmla="*/ 3890010 h 6037718"/>
              <a:gd name="connsiteX179" fmla="*/ 2895817 w 7055931"/>
              <a:gd name="connsiteY179" fmla="*/ 3806521 h 6037718"/>
              <a:gd name="connsiteX180" fmla="*/ 2865171 w 7055931"/>
              <a:gd name="connsiteY180" fmla="*/ 3745064 h 6037718"/>
              <a:gd name="connsiteX181" fmla="*/ 2868650 w 7055931"/>
              <a:gd name="connsiteY181" fmla="*/ 3562516 h 6037718"/>
              <a:gd name="connsiteX182" fmla="*/ 2854392 w 7055931"/>
              <a:gd name="connsiteY182" fmla="*/ 3414670 h 6037718"/>
              <a:gd name="connsiteX183" fmla="*/ 2873785 w 7055931"/>
              <a:gd name="connsiteY183" fmla="*/ 3315694 h 6037718"/>
              <a:gd name="connsiteX184" fmla="*/ 2920095 w 7055931"/>
              <a:gd name="connsiteY184" fmla="*/ 3207982 h 6037718"/>
              <a:gd name="connsiteX185" fmla="*/ 2860533 w 7055931"/>
              <a:gd name="connsiteY185" fmla="*/ 3223260 h 6037718"/>
              <a:gd name="connsiteX186" fmla="*/ 2738832 w 7055931"/>
              <a:gd name="connsiteY186" fmla="*/ 3266723 h 6037718"/>
              <a:gd name="connsiteX187" fmla="*/ 2677653 w 7055931"/>
              <a:gd name="connsiteY187" fmla="*/ 3295650 h 6037718"/>
              <a:gd name="connsiteX188" fmla="*/ 2581436 w 7055931"/>
              <a:gd name="connsiteY188" fmla="*/ 3332784 h 6037718"/>
              <a:gd name="connsiteX189" fmla="*/ 2582900 w 7055931"/>
              <a:gd name="connsiteY189" fmla="*/ 3423037 h 6037718"/>
              <a:gd name="connsiteX190" fmla="*/ 2589539 w 7055931"/>
              <a:gd name="connsiteY190" fmla="*/ 3582031 h 6037718"/>
              <a:gd name="connsiteX191" fmla="*/ 2531216 w 7055931"/>
              <a:gd name="connsiteY191" fmla="*/ 3713259 h 6037718"/>
              <a:gd name="connsiteX192" fmla="*/ 2472574 w 7055931"/>
              <a:gd name="connsiteY192" fmla="*/ 3824071 h 6037718"/>
              <a:gd name="connsiteX193" fmla="*/ 2403996 w 7055931"/>
              <a:gd name="connsiteY193" fmla="*/ 3884212 h 6037718"/>
              <a:gd name="connsiteX194" fmla="*/ 2356288 w 7055931"/>
              <a:gd name="connsiteY194" fmla="*/ 3963725 h 6037718"/>
              <a:gd name="connsiteX195" fmla="*/ 2306677 w 7055931"/>
              <a:gd name="connsiteY195" fmla="*/ 4020891 h 6037718"/>
              <a:gd name="connsiteX196" fmla="*/ 2153806 w 7055931"/>
              <a:gd name="connsiteY196" fmla="*/ 3951482 h 6037718"/>
              <a:gd name="connsiteX197" fmla="*/ 2091109 w 7055931"/>
              <a:gd name="connsiteY197" fmla="*/ 3857389 h 6037718"/>
              <a:gd name="connsiteX198" fmla="*/ 1985484 w 7055931"/>
              <a:gd name="connsiteY198" fmla="*/ 3714921 h 6037718"/>
              <a:gd name="connsiteX199" fmla="*/ 1851380 w 7055931"/>
              <a:gd name="connsiteY199" fmla="*/ 3673503 h 6037718"/>
              <a:gd name="connsiteX200" fmla="*/ 1732110 w 7055931"/>
              <a:gd name="connsiteY200" fmla="*/ 3629770 h 6037718"/>
              <a:gd name="connsiteX201" fmla="*/ 1587710 w 7055931"/>
              <a:gd name="connsiteY201" fmla="*/ 3580909 h 6037718"/>
              <a:gd name="connsiteX202" fmla="*/ 1457790 w 7055931"/>
              <a:gd name="connsiteY202" fmla="*/ 3486647 h 6037718"/>
              <a:gd name="connsiteX203" fmla="*/ 1358399 w 7055931"/>
              <a:gd name="connsiteY203" fmla="*/ 3419061 h 6037718"/>
              <a:gd name="connsiteX204" fmla="*/ 1231178 w 7055931"/>
              <a:gd name="connsiteY204" fmla="*/ 3315694 h 6037718"/>
              <a:gd name="connsiteX205" fmla="*/ 1131787 w 7055931"/>
              <a:gd name="connsiteY205" fmla="*/ 3244132 h 6037718"/>
              <a:gd name="connsiteX206" fmla="*/ 1068176 w 7055931"/>
              <a:gd name="connsiteY206" fmla="*/ 3200400 h 6037718"/>
              <a:gd name="connsiteX207" fmla="*/ 1012517 w 7055931"/>
              <a:gd name="connsiteY207" fmla="*/ 3152692 h 6037718"/>
              <a:gd name="connsiteX208" fmla="*/ 887702 w 7055931"/>
              <a:gd name="connsiteY208" fmla="*/ 3072899 h 6037718"/>
              <a:gd name="connsiteX209" fmla="*/ 802678 w 7055931"/>
              <a:gd name="connsiteY209" fmla="*/ 3027983 h 6037718"/>
              <a:gd name="connsiteX210" fmla="*/ 754100 w 7055931"/>
              <a:gd name="connsiteY210" fmla="*/ 3124863 h 6037718"/>
              <a:gd name="connsiteX211" fmla="*/ 702416 w 7055931"/>
              <a:gd name="connsiteY211" fmla="*/ 3037398 h 6037718"/>
              <a:gd name="connsiteX212" fmla="*/ 668762 w 7055931"/>
              <a:gd name="connsiteY212" fmla="*/ 2924792 h 6037718"/>
              <a:gd name="connsiteX213" fmla="*/ 464230 w 7055931"/>
              <a:gd name="connsiteY213" fmla="*/ 2793899 h 6037718"/>
              <a:gd name="connsiteX214" fmla="*/ 579764 w 7055931"/>
              <a:gd name="connsiteY214" fmla="*/ 2654944 h 6037718"/>
              <a:gd name="connsiteX215" fmla="*/ 678881 w 7055931"/>
              <a:gd name="connsiteY215" fmla="*/ 2612727 h 6037718"/>
              <a:gd name="connsiteX216" fmla="*/ 571220 w 7055931"/>
              <a:gd name="connsiteY216" fmla="*/ 2528515 h 6037718"/>
              <a:gd name="connsiteX217" fmla="*/ 377645 w 7055931"/>
              <a:gd name="connsiteY217" fmla="*/ 2384831 h 6037718"/>
              <a:gd name="connsiteX218" fmla="*/ 396539 w 7055931"/>
              <a:gd name="connsiteY218" fmla="*/ 2243919 h 6037718"/>
              <a:gd name="connsiteX219" fmla="*/ 340632 w 7055931"/>
              <a:gd name="connsiteY219" fmla="*/ 2122998 h 6037718"/>
              <a:gd name="connsiteX220" fmla="*/ 279707 w 7055931"/>
              <a:gd name="connsiteY220" fmla="*/ 1987464 h 6037718"/>
              <a:gd name="connsiteX221" fmla="*/ 201484 w 7055931"/>
              <a:gd name="connsiteY221" fmla="*/ 1832776 h 6037718"/>
              <a:gd name="connsiteX222" fmla="*/ 120198 w 7055931"/>
              <a:gd name="connsiteY222" fmla="*/ 1653163 h 6037718"/>
              <a:gd name="connsiteX223" fmla="*/ 114970 w 7055931"/>
              <a:gd name="connsiteY223" fmla="*/ 1572510 h 6037718"/>
              <a:gd name="connsiteX224" fmla="*/ 229314 w 7055931"/>
              <a:gd name="connsiteY224" fmla="*/ 1467016 h 6037718"/>
              <a:gd name="connsiteX225" fmla="*/ 343769 w 7055931"/>
              <a:gd name="connsiteY225" fmla="*/ 1361368 h 6037718"/>
              <a:gd name="connsiteX226" fmla="*/ 201484 w 7055931"/>
              <a:gd name="connsiteY226" fmla="*/ 1296063 h 6037718"/>
              <a:gd name="connsiteX227" fmla="*/ 91007 w 7055931"/>
              <a:gd name="connsiteY227" fmla="*/ 1235825 h 6037718"/>
              <a:gd name="connsiteX228" fmla="*/ 165703 w 7055931"/>
              <a:gd name="connsiteY228" fmla="*/ 1081377 h 6037718"/>
              <a:gd name="connsiteX229" fmla="*/ 226143 w 7055931"/>
              <a:gd name="connsiteY229" fmla="*/ 948839 h 6037718"/>
              <a:gd name="connsiteX230" fmla="*/ 189557 w 7055931"/>
              <a:gd name="connsiteY230" fmla="*/ 834887 h 6037718"/>
              <a:gd name="connsiteX231" fmla="*/ 153733 w 7055931"/>
              <a:gd name="connsiteY231" fmla="*/ 710023 h 6037718"/>
              <a:gd name="connsiteX232" fmla="*/ 37697 w 7055931"/>
              <a:gd name="connsiteY232" fmla="*/ 561519 h 6037718"/>
              <a:gd name="connsiteX233" fmla="*/ 22580 w 7055931"/>
              <a:gd name="connsiteY233" fmla="*/ 381663 h 6037718"/>
              <a:gd name="connsiteX234" fmla="*/ 9950 w 7055931"/>
              <a:gd name="connsiteY234" fmla="*/ 188422 h 6037718"/>
              <a:gd name="connsiteX235" fmla="*/ 6677 w 7055931"/>
              <a:gd name="connsiteY235" fmla="*/ 87464 h 6037718"/>
              <a:gd name="connsiteX236" fmla="*/ 10651 w 7055931"/>
              <a:gd name="connsiteY236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23056 w 7055931"/>
              <a:gd name="connsiteY105" fmla="*/ 3299791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105976 w 7055931"/>
              <a:gd name="connsiteY126" fmla="*/ 4727478 h 6037718"/>
              <a:gd name="connsiteX127" fmla="*/ 5090686 w 7055931"/>
              <a:gd name="connsiteY127" fmla="*/ 4777120 h 6037718"/>
              <a:gd name="connsiteX128" fmla="*/ 5001639 w 7055931"/>
              <a:gd name="connsiteY128" fmla="*/ 4752151 h 6037718"/>
              <a:gd name="connsiteX129" fmla="*/ 4924302 w 7055931"/>
              <a:gd name="connsiteY129" fmla="*/ 4788544 h 6037718"/>
              <a:gd name="connsiteX130" fmla="*/ 4817216 w 7055931"/>
              <a:gd name="connsiteY130" fmla="*/ 4735002 h 6037718"/>
              <a:gd name="connsiteX131" fmla="*/ 4669544 w 7055931"/>
              <a:gd name="connsiteY131" fmla="*/ 4679362 h 6037718"/>
              <a:gd name="connsiteX132" fmla="*/ 4451456 w 7055931"/>
              <a:gd name="connsiteY132" fmla="*/ 4615732 h 6037718"/>
              <a:gd name="connsiteX133" fmla="*/ 4225957 w 7055931"/>
              <a:gd name="connsiteY133" fmla="*/ 4591513 h 6037718"/>
              <a:gd name="connsiteX134" fmla="*/ 4189597 w 7055931"/>
              <a:gd name="connsiteY134" fmla="*/ 4636144 h 6037718"/>
              <a:gd name="connsiteX135" fmla="*/ 4198112 w 7055931"/>
              <a:gd name="connsiteY135" fmla="*/ 4677088 h 6037718"/>
              <a:gd name="connsiteX136" fmla="*/ 4251013 w 7055931"/>
              <a:gd name="connsiteY136" fmla="*/ 4756700 h 6037718"/>
              <a:gd name="connsiteX137" fmla="*/ 4300382 w 7055931"/>
              <a:gd name="connsiteY137" fmla="*/ 4870174 h 6037718"/>
              <a:gd name="connsiteX138" fmla="*/ 4328211 w 7055931"/>
              <a:gd name="connsiteY138" fmla="*/ 4961614 h 6037718"/>
              <a:gd name="connsiteX139" fmla="*/ 4375919 w 7055931"/>
              <a:gd name="connsiteY139" fmla="*/ 5053054 h 6037718"/>
              <a:gd name="connsiteX140" fmla="*/ 4411540 w 7055931"/>
              <a:gd name="connsiteY140" fmla="*/ 5147800 h 6037718"/>
              <a:gd name="connsiteX141" fmla="*/ 4351096 w 7055931"/>
              <a:gd name="connsiteY141" fmla="*/ 5234371 h 6037718"/>
              <a:gd name="connsiteX142" fmla="*/ 4200990 w 7055931"/>
              <a:gd name="connsiteY142" fmla="*/ 5303491 h 6037718"/>
              <a:gd name="connsiteX143" fmla="*/ 4153393 w 7055931"/>
              <a:gd name="connsiteY143" fmla="*/ 5314315 h 6037718"/>
              <a:gd name="connsiteX144" fmla="*/ 4103722 w 7055931"/>
              <a:gd name="connsiteY144" fmla="*/ 5383191 h 6037718"/>
              <a:gd name="connsiteX145" fmla="*/ 4189063 w 7055931"/>
              <a:gd name="connsiteY145" fmla="*/ 5478449 h 6037718"/>
              <a:gd name="connsiteX146" fmla="*/ 4256650 w 7055931"/>
              <a:gd name="connsiteY146" fmla="*/ 5550010 h 6037718"/>
              <a:gd name="connsiteX147" fmla="*/ 4324236 w 7055931"/>
              <a:gd name="connsiteY147" fmla="*/ 5621572 h 6037718"/>
              <a:gd name="connsiteX148" fmla="*/ 4376049 w 7055931"/>
              <a:gd name="connsiteY148" fmla="*/ 5704514 h 6037718"/>
              <a:gd name="connsiteX149" fmla="*/ 4465861 w 7055931"/>
              <a:gd name="connsiteY149" fmla="*/ 5745566 h 6037718"/>
              <a:gd name="connsiteX150" fmla="*/ 4489425 w 7055931"/>
              <a:gd name="connsiteY150" fmla="*/ 5799739 h 6037718"/>
              <a:gd name="connsiteX151" fmla="*/ 4418668 w 7055931"/>
              <a:gd name="connsiteY151" fmla="*/ 5861122 h 6037718"/>
              <a:gd name="connsiteX152" fmla="*/ 4375327 w 7055931"/>
              <a:gd name="connsiteY152" fmla="*/ 5989773 h 6037718"/>
              <a:gd name="connsiteX153" fmla="*/ 4260111 w 7055931"/>
              <a:gd name="connsiteY153" fmla="*/ 5957703 h 6037718"/>
              <a:gd name="connsiteX154" fmla="*/ 4085696 w 7055931"/>
              <a:gd name="connsiteY154" fmla="*/ 5967537 h 6037718"/>
              <a:gd name="connsiteX155" fmla="*/ 3971133 w 7055931"/>
              <a:gd name="connsiteY155" fmla="*/ 6037718 h 6037718"/>
              <a:gd name="connsiteX156" fmla="*/ 3835230 w 7055931"/>
              <a:gd name="connsiteY156" fmla="*/ 5951551 h 6037718"/>
              <a:gd name="connsiteX157" fmla="*/ 3723299 w 7055931"/>
              <a:gd name="connsiteY157" fmla="*/ 5839422 h 6037718"/>
              <a:gd name="connsiteX158" fmla="*/ 3616570 w 7055931"/>
              <a:gd name="connsiteY158" fmla="*/ 5665304 h 6037718"/>
              <a:gd name="connsiteX159" fmla="*/ 3539403 w 7055931"/>
              <a:gd name="connsiteY159" fmla="*/ 5467350 h 6037718"/>
              <a:gd name="connsiteX160" fmla="*/ 3449917 w 7055931"/>
              <a:gd name="connsiteY160" fmla="*/ 5399519 h 6037718"/>
              <a:gd name="connsiteX161" fmla="*/ 3450344 w 7055931"/>
              <a:gd name="connsiteY161" fmla="*/ 5311709 h 6037718"/>
              <a:gd name="connsiteX162" fmla="*/ 3451111 w 7055931"/>
              <a:gd name="connsiteY162" fmla="*/ 5255039 h 6037718"/>
              <a:gd name="connsiteX163" fmla="*/ 3411354 w 7055931"/>
              <a:gd name="connsiteY163" fmla="*/ 5144632 h 6037718"/>
              <a:gd name="connsiteX164" fmla="*/ 3322965 w 7055931"/>
              <a:gd name="connsiteY164" fmla="*/ 5143386 h 6037718"/>
              <a:gd name="connsiteX165" fmla="*/ 3248012 w 7055931"/>
              <a:gd name="connsiteY165" fmla="*/ 5093616 h 6037718"/>
              <a:gd name="connsiteX166" fmla="*/ 3218332 w 7055931"/>
              <a:gd name="connsiteY166" fmla="*/ 4965965 h 6037718"/>
              <a:gd name="connsiteX167" fmla="*/ 3277472 w 7055931"/>
              <a:gd name="connsiteY167" fmla="*/ 4861333 h 6037718"/>
              <a:gd name="connsiteX168" fmla="*/ 3195150 w 7055931"/>
              <a:gd name="connsiteY168" fmla="*/ 4738978 h 6037718"/>
              <a:gd name="connsiteX169" fmla="*/ 3120902 w 7055931"/>
              <a:gd name="connsiteY169" fmla="*/ 4642542 h 6037718"/>
              <a:gd name="connsiteX170" fmla="*/ 3064179 w 7055931"/>
              <a:gd name="connsiteY170" fmla="*/ 4520043 h 6037718"/>
              <a:gd name="connsiteX171" fmla="*/ 3135516 w 7055931"/>
              <a:gd name="connsiteY171" fmla="*/ 4397071 h 6037718"/>
              <a:gd name="connsiteX172" fmla="*/ 3186488 w 7055931"/>
              <a:gd name="connsiteY172" fmla="*/ 4297225 h 6037718"/>
              <a:gd name="connsiteX173" fmla="*/ 3095925 w 7055931"/>
              <a:gd name="connsiteY173" fmla="*/ 4271010 h 6037718"/>
              <a:gd name="connsiteX174" fmla="*/ 2995419 w 7055931"/>
              <a:gd name="connsiteY174" fmla="*/ 4297226 h 6037718"/>
              <a:gd name="connsiteX175" fmla="*/ 2901476 w 7055931"/>
              <a:gd name="connsiteY175" fmla="*/ 4206866 h 6037718"/>
              <a:gd name="connsiteX176" fmla="*/ 2840516 w 7055931"/>
              <a:gd name="connsiteY176" fmla="*/ 4138362 h 6037718"/>
              <a:gd name="connsiteX177" fmla="*/ 2886236 w 7055931"/>
              <a:gd name="connsiteY177" fmla="*/ 4001524 h 6037718"/>
              <a:gd name="connsiteX178" fmla="*/ 2894823 w 7055931"/>
              <a:gd name="connsiteY178" fmla="*/ 3890010 h 6037718"/>
              <a:gd name="connsiteX179" fmla="*/ 2895817 w 7055931"/>
              <a:gd name="connsiteY179" fmla="*/ 3806521 h 6037718"/>
              <a:gd name="connsiteX180" fmla="*/ 2865171 w 7055931"/>
              <a:gd name="connsiteY180" fmla="*/ 3745064 h 6037718"/>
              <a:gd name="connsiteX181" fmla="*/ 2868650 w 7055931"/>
              <a:gd name="connsiteY181" fmla="*/ 3562516 h 6037718"/>
              <a:gd name="connsiteX182" fmla="*/ 2854392 w 7055931"/>
              <a:gd name="connsiteY182" fmla="*/ 3414670 h 6037718"/>
              <a:gd name="connsiteX183" fmla="*/ 2873785 w 7055931"/>
              <a:gd name="connsiteY183" fmla="*/ 3315694 h 6037718"/>
              <a:gd name="connsiteX184" fmla="*/ 2920095 w 7055931"/>
              <a:gd name="connsiteY184" fmla="*/ 3207982 h 6037718"/>
              <a:gd name="connsiteX185" fmla="*/ 2860533 w 7055931"/>
              <a:gd name="connsiteY185" fmla="*/ 3223260 h 6037718"/>
              <a:gd name="connsiteX186" fmla="*/ 2738832 w 7055931"/>
              <a:gd name="connsiteY186" fmla="*/ 3266723 h 6037718"/>
              <a:gd name="connsiteX187" fmla="*/ 2677653 w 7055931"/>
              <a:gd name="connsiteY187" fmla="*/ 3295650 h 6037718"/>
              <a:gd name="connsiteX188" fmla="*/ 2581436 w 7055931"/>
              <a:gd name="connsiteY188" fmla="*/ 3332784 h 6037718"/>
              <a:gd name="connsiteX189" fmla="*/ 2582900 w 7055931"/>
              <a:gd name="connsiteY189" fmla="*/ 3423037 h 6037718"/>
              <a:gd name="connsiteX190" fmla="*/ 2589539 w 7055931"/>
              <a:gd name="connsiteY190" fmla="*/ 3582031 h 6037718"/>
              <a:gd name="connsiteX191" fmla="*/ 2531216 w 7055931"/>
              <a:gd name="connsiteY191" fmla="*/ 3713259 h 6037718"/>
              <a:gd name="connsiteX192" fmla="*/ 2472574 w 7055931"/>
              <a:gd name="connsiteY192" fmla="*/ 3824071 h 6037718"/>
              <a:gd name="connsiteX193" fmla="*/ 2403996 w 7055931"/>
              <a:gd name="connsiteY193" fmla="*/ 3884212 h 6037718"/>
              <a:gd name="connsiteX194" fmla="*/ 2356288 w 7055931"/>
              <a:gd name="connsiteY194" fmla="*/ 3963725 h 6037718"/>
              <a:gd name="connsiteX195" fmla="*/ 2306677 w 7055931"/>
              <a:gd name="connsiteY195" fmla="*/ 4020891 h 6037718"/>
              <a:gd name="connsiteX196" fmla="*/ 2153806 w 7055931"/>
              <a:gd name="connsiteY196" fmla="*/ 3951482 h 6037718"/>
              <a:gd name="connsiteX197" fmla="*/ 2091109 w 7055931"/>
              <a:gd name="connsiteY197" fmla="*/ 3857389 h 6037718"/>
              <a:gd name="connsiteX198" fmla="*/ 1985484 w 7055931"/>
              <a:gd name="connsiteY198" fmla="*/ 3714921 h 6037718"/>
              <a:gd name="connsiteX199" fmla="*/ 1851380 w 7055931"/>
              <a:gd name="connsiteY199" fmla="*/ 3673503 h 6037718"/>
              <a:gd name="connsiteX200" fmla="*/ 1732110 w 7055931"/>
              <a:gd name="connsiteY200" fmla="*/ 3629770 h 6037718"/>
              <a:gd name="connsiteX201" fmla="*/ 1587710 w 7055931"/>
              <a:gd name="connsiteY201" fmla="*/ 3580909 h 6037718"/>
              <a:gd name="connsiteX202" fmla="*/ 1457790 w 7055931"/>
              <a:gd name="connsiteY202" fmla="*/ 3486647 h 6037718"/>
              <a:gd name="connsiteX203" fmla="*/ 1358399 w 7055931"/>
              <a:gd name="connsiteY203" fmla="*/ 3419061 h 6037718"/>
              <a:gd name="connsiteX204" fmla="*/ 1231178 w 7055931"/>
              <a:gd name="connsiteY204" fmla="*/ 3315694 h 6037718"/>
              <a:gd name="connsiteX205" fmla="*/ 1131787 w 7055931"/>
              <a:gd name="connsiteY205" fmla="*/ 3244132 h 6037718"/>
              <a:gd name="connsiteX206" fmla="*/ 1068176 w 7055931"/>
              <a:gd name="connsiteY206" fmla="*/ 3200400 h 6037718"/>
              <a:gd name="connsiteX207" fmla="*/ 1012517 w 7055931"/>
              <a:gd name="connsiteY207" fmla="*/ 3152692 h 6037718"/>
              <a:gd name="connsiteX208" fmla="*/ 887702 w 7055931"/>
              <a:gd name="connsiteY208" fmla="*/ 3072899 h 6037718"/>
              <a:gd name="connsiteX209" fmla="*/ 802678 w 7055931"/>
              <a:gd name="connsiteY209" fmla="*/ 3027983 h 6037718"/>
              <a:gd name="connsiteX210" fmla="*/ 754100 w 7055931"/>
              <a:gd name="connsiteY210" fmla="*/ 3124863 h 6037718"/>
              <a:gd name="connsiteX211" fmla="*/ 702416 w 7055931"/>
              <a:gd name="connsiteY211" fmla="*/ 3037398 h 6037718"/>
              <a:gd name="connsiteX212" fmla="*/ 668762 w 7055931"/>
              <a:gd name="connsiteY212" fmla="*/ 2924792 h 6037718"/>
              <a:gd name="connsiteX213" fmla="*/ 464230 w 7055931"/>
              <a:gd name="connsiteY213" fmla="*/ 2793899 h 6037718"/>
              <a:gd name="connsiteX214" fmla="*/ 579764 w 7055931"/>
              <a:gd name="connsiteY214" fmla="*/ 2654944 h 6037718"/>
              <a:gd name="connsiteX215" fmla="*/ 678881 w 7055931"/>
              <a:gd name="connsiteY215" fmla="*/ 2612727 h 6037718"/>
              <a:gd name="connsiteX216" fmla="*/ 571220 w 7055931"/>
              <a:gd name="connsiteY216" fmla="*/ 2528515 h 6037718"/>
              <a:gd name="connsiteX217" fmla="*/ 377645 w 7055931"/>
              <a:gd name="connsiteY217" fmla="*/ 2384831 h 6037718"/>
              <a:gd name="connsiteX218" fmla="*/ 396539 w 7055931"/>
              <a:gd name="connsiteY218" fmla="*/ 2243919 h 6037718"/>
              <a:gd name="connsiteX219" fmla="*/ 340632 w 7055931"/>
              <a:gd name="connsiteY219" fmla="*/ 2122998 h 6037718"/>
              <a:gd name="connsiteX220" fmla="*/ 279707 w 7055931"/>
              <a:gd name="connsiteY220" fmla="*/ 1987464 h 6037718"/>
              <a:gd name="connsiteX221" fmla="*/ 201484 w 7055931"/>
              <a:gd name="connsiteY221" fmla="*/ 1832776 h 6037718"/>
              <a:gd name="connsiteX222" fmla="*/ 120198 w 7055931"/>
              <a:gd name="connsiteY222" fmla="*/ 1653163 h 6037718"/>
              <a:gd name="connsiteX223" fmla="*/ 114970 w 7055931"/>
              <a:gd name="connsiteY223" fmla="*/ 1572510 h 6037718"/>
              <a:gd name="connsiteX224" fmla="*/ 229314 w 7055931"/>
              <a:gd name="connsiteY224" fmla="*/ 1467016 h 6037718"/>
              <a:gd name="connsiteX225" fmla="*/ 343769 w 7055931"/>
              <a:gd name="connsiteY225" fmla="*/ 1361368 h 6037718"/>
              <a:gd name="connsiteX226" fmla="*/ 201484 w 7055931"/>
              <a:gd name="connsiteY226" fmla="*/ 1296063 h 6037718"/>
              <a:gd name="connsiteX227" fmla="*/ 91007 w 7055931"/>
              <a:gd name="connsiteY227" fmla="*/ 1235825 h 6037718"/>
              <a:gd name="connsiteX228" fmla="*/ 165703 w 7055931"/>
              <a:gd name="connsiteY228" fmla="*/ 1081377 h 6037718"/>
              <a:gd name="connsiteX229" fmla="*/ 226143 w 7055931"/>
              <a:gd name="connsiteY229" fmla="*/ 948839 h 6037718"/>
              <a:gd name="connsiteX230" fmla="*/ 189557 w 7055931"/>
              <a:gd name="connsiteY230" fmla="*/ 834887 h 6037718"/>
              <a:gd name="connsiteX231" fmla="*/ 153733 w 7055931"/>
              <a:gd name="connsiteY231" fmla="*/ 710023 h 6037718"/>
              <a:gd name="connsiteX232" fmla="*/ 37697 w 7055931"/>
              <a:gd name="connsiteY232" fmla="*/ 561519 h 6037718"/>
              <a:gd name="connsiteX233" fmla="*/ 22580 w 7055931"/>
              <a:gd name="connsiteY233" fmla="*/ 381663 h 6037718"/>
              <a:gd name="connsiteX234" fmla="*/ 9950 w 7055931"/>
              <a:gd name="connsiteY234" fmla="*/ 188422 h 6037718"/>
              <a:gd name="connsiteX235" fmla="*/ 6677 w 7055931"/>
              <a:gd name="connsiteY235" fmla="*/ 87464 h 6037718"/>
              <a:gd name="connsiteX236" fmla="*/ 10651 w 7055931"/>
              <a:gd name="connsiteY236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08164 w 7055931"/>
              <a:gd name="connsiteY105" fmla="*/ 3264049 h 6037718"/>
              <a:gd name="connsiteX106" fmla="*/ 5763478 w 7055931"/>
              <a:gd name="connsiteY106" fmla="*/ 3352807 h 6037718"/>
              <a:gd name="connsiteX107" fmla="*/ 5684027 w 7055931"/>
              <a:gd name="connsiteY107" fmla="*/ 3487457 h 6037718"/>
              <a:gd name="connsiteX108" fmla="*/ 5561331 w 7055931"/>
              <a:gd name="connsiteY108" fmla="*/ 3500069 h 6037718"/>
              <a:gd name="connsiteX109" fmla="*/ 5456564 w 7055931"/>
              <a:gd name="connsiteY109" fmla="*/ 3501106 h 6037718"/>
              <a:gd name="connsiteX110" fmla="*/ 5356481 w 7055931"/>
              <a:gd name="connsiteY110" fmla="*/ 3432867 h 6037718"/>
              <a:gd name="connsiteX111" fmla="*/ 5257773 w 7055931"/>
              <a:gd name="connsiteY111" fmla="*/ 3505174 h 6037718"/>
              <a:gd name="connsiteX112" fmla="*/ 5194903 w 7055931"/>
              <a:gd name="connsiteY112" fmla="*/ 3458817 h 6037718"/>
              <a:gd name="connsiteX113" fmla="*/ 5101723 w 7055931"/>
              <a:gd name="connsiteY113" fmla="*/ 3378809 h 6037718"/>
              <a:gd name="connsiteX114" fmla="*/ 4984194 w 7055931"/>
              <a:gd name="connsiteY114" fmla="*/ 3260035 h 6037718"/>
              <a:gd name="connsiteX115" fmla="*/ 4909481 w 7055931"/>
              <a:gd name="connsiteY115" fmla="*/ 3300893 h 6037718"/>
              <a:gd name="connsiteX116" fmla="*/ 4841070 w 7055931"/>
              <a:gd name="connsiteY116" fmla="*/ 3367378 h 6037718"/>
              <a:gd name="connsiteX117" fmla="*/ 4832278 w 7055931"/>
              <a:gd name="connsiteY117" fmla="*/ 3468728 h 6037718"/>
              <a:gd name="connsiteX118" fmla="*/ 4872876 w 7055931"/>
              <a:gd name="connsiteY118" fmla="*/ 3597965 h 6037718"/>
              <a:gd name="connsiteX119" fmla="*/ 4916608 w 7055931"/>
              <a:gd name="connsiteY119" fmla="*/ 3709284 h 6037718"/>
              <a:gd name="connsiteX120" fmla="*/ 4934202 w 7055931"/>
              <a:gd name="connsiteY120" fmla="*/ 3873034 h 6037718"/>
              <a:gd name="connsiteX121" fmla="*/ 4880827 w 7055931"/>
              <a:gd name="connsiteY121" fmla="*/ 4063117 h 6037718"/>
              <a:gd name="connsiteX122" fmla="*/ 4900427 w 7055931"/>
              <a:gd name="connsiteY122" fmla="*/ 4215293 h 6037718"/>
              <a:gd name="connsiteX123" fmla="*/ 4936486 w 7055931"/>
              <a:gd name="connsiteY123" fmla="*/ 4373217 h 6037718"/>
              <a:gd name="connsiteX124" fmla="*/ 4984194 w 7055931"/>
              <a:gd name="connsiteY124" fmla="*/ 4512365 h 6037718"/>
              <a:gd name="connsiteX125" fmla="*/ 5035877 w 7055931"/>
              <a:gd name="connsiteY125" fmla="*/ 4651513 h 6037718"/>
              <a:gd name="connsiteX126" fmla="*/ 5105976 w 7055931"/>
              <a:gd name="connsiteY126" fmla="*/ 4727478 h 6037718"/>
              <a:gd name="connsiteX127" fmla="*/ 5090686 w 7055931"/>
              <a:gd name="connsiteY127" fmla="*/ 4777120 h 6037718"/>
              <a:gd name="connsiteX128" fmla="*/ 5001639 w 7055931"/>
              <a:gd name="connsiteY128" fmla="*/ 4752151 h 6037718"/>
              <a:gd name="connsiteX129" fmla="*/ 4924302 w 7055931"/>
              <a:gd name="connsiteY129" fmla="*/ 4788544 h 6037718"/>
              <a:gd name="connsiteX130" fmla="*/ 4817216 w 7055931"/>
              <a:gd name="connsiteY130" fmla="*/ 4735002 h 6037718"/>
              <a:gd name="connsiteX131" fmla="*/ 4669544 w 7055931"/>
              <a:gd name="connsiteY131" fmla="*/ 4679362 h 6037718"/>
              <a:gd name="connsiteX132" fmla="*/ 4451456 w 7055931"/>
              <a:gd name="connsiteY132" fmla="*/ 4615732 h 6037718"/>
              <a:gd name="connsiteX133" fmla="*/ 4225957 w 7055931"/>
              <a:gd name="connsiteY133" fmla="*/ 4591513 h 6037718"/>
              <a:gd name="connsiteX134" fmla="*/ 4189597 w 7055931"/>
              <a:gd name="connsiteY134" fmla="*/ 4636144 h 6037718"/>
              <a:gd name="connsiteX135" fmla="*/ 4198112 w 7055931"/>
              <a:gd name="connsiteY135" fmla="*/ 4677088 h 6037718"/>
              <a:gd name="connsiteX136" fmla="*/ 4251013 w 7055931"/>
              <a:gd name="connsiteY136" fmla="*/ 4756700 h 6037718"/>
              <a:gd name="connsiteX137" fmla="*/ 4300382 w 7055931"/>
              <a:gd name="connsiteY137" fmla="*/ 4870174 h 6037718"/>
              <a:gd name="connsiteX138" fmla="*/ 4328211 w 7055931"/>
              <a:gd name="connsiteY138" fmla="*/ 4961614 h 6037718"/>
              <a:gd name="connsiteX139" fmla="*/ 4375919 w 7055931"/>
              <a:gd name="connsiteY139" fmla="*/ 5053054 h 6037718"/>
              <a:gd name="connsiteX140" fmla="*/ 4411540 w 7055931"/>
              <a:gd name="connsiteY140" fmla="*/ 5147800 h 6037718"/>
              <a:gd name="connsiteX141" fmla="*/ 4351096 w 7055931"/>
              <a:gd name="connsiteY141" fmla="*/ 5234371 h 6037718"/>
              <a:gd name="connsiteX142" fmla="*/ 4200990 w 7055931"/>
              <a:gd name="connsiteY142" fmla="*/ 5303491 h 6037718"/>
              <a:gd name="connsiteX143" fmla="*/ 4153393 w 7055931"/>
              <a:gd name="connsiteY143" fmla="*/ 5314315 h 6037718"/>
              <a:gd name="connsiteX144" fmla="*/ 4103722 w 7055931"/>
              <a:gd name="connsiteY144" fmla="*/ 5383191 h 6037718"/>
              <a:gd name="connsiteX145" fmla="*/ 4189063 w 7055931"/>
              <a:gd name="connsiteY145" fmla="*/ 5478449 h 6037718"/>
              <a:gd name="connsiteX146" fmla="*/ 4256650 w 7055931"/>
              <a:gd name="connsiteY146" fmla="*/ 5550010 h 6037718"/>
              <a:gd name="connsiteX147" fmla="*/ 4324236 w 7055931"/>
              <a:gd name="connsiteY147" fmla="*/ 5621572 h 6037718"/>
              <a:gd name="connsiteX148" fmla="*/ 4376049 w 7055931"/>
              <a:gd name="connsiteY148" fmla="*/ 5704514 h 6037718"/>
              <a:gd name="connsiteX149" fmla="*/ 4465861 w 7055931"/>
              <a:gd name="connsiteY149" fmla="*/ 5745566 h 6037718"/>
              <a:gd name="connsiteX150" fmla="*/ 4489425 w 7055931"/>
              <a:gd name="connsiteY150" fmla="*/ 5799739 h 6037718"/>
              <a:gd name="connsiteX151" fmla="*/ 4418668 w 7055931"/>
              <a:gd name="connsiteY151" fmla="*/ 5861122 h 6037718"/>
              <a:gd name="connsiteX152" fmla="*/ 4375327 w 7055931"/>
              <a:gd name="connsiteY152" fmla="*/ 5989773 h 6037718"/>
              <a:gd name="connsiteX153" fmla="*/ 4260111 w 7055931"/>
              <a:gd name="connsiteY153" fmla="*/ 5957703 h 6037718"/>
              <a:gd name="connsiteX154" fmla="*/ 4085696 w 7055931"/>
              <a:gd name="connsiteY154" fmla="*/ 5967537 h 6037718"/>
              <a:gd name="connsiteX155" fmla="*/ 3971133 w 7055931"/>
              <a:gd name="connsiteY155" fmla="*/ 6037718 h 6037718"/>
              <a:gd name="connsiteX156" fmla="*/ 3835230 w 7055931"/>
              <a:gd name="connsiteY156" fmla="*/ 5951551 h 6037718"/>
              <a:gd name="connsiteX157" fmla="*/ 3723299 w 7055931"/>
              <a:gd name="connsiteY157" fmla="*/ 5839422 h 6037718"/>
              <a:gd name="connsiteX158" fmla="*/ 3616570 w 7055931"/>
              <a:gd name="connsiteY158" fmla="*/ 5665304 h 6037718"/>
              <a:gd name="connsiteX159" fmla="*/ 3539403 w 7055931"/>
              <a:gd name="connsiteY159" fmla="*/ 5467350 h 6037718"/>
              <a:gd name="connsiteX160" fmla="*/ 3449917 w 7055931"/>
              <a:gd name="connsiteY160" fmla="*/ 5399519 h 6037718"/>
              <a:gd name="connsiteX161" fmla="*/ 3450344 w 7055931"/>
              <a:gd name="connsiteY161" fmla="*/ 5311709 h 6037718"/>
              <a:gd name="connsiteX162" fmla="*/ 3451111 w 7055931"/>
              <a:gd name="connsiteY162" fmla="*/ 5255039 h 6037718"/>
              <a:gd name="connsiteX163" fmla="*/ 3411354 w 7055931"/>
              <a:gd name="connsiteY163" fmla="*/ 5144632 h 6037718"/>
              <a:gd name="connsiteX164" fmla="*/ 3322965 w 7055931"/>
              <a:gd name="connsiteY164" fmla="*/ 5143386 h 6037718"/>
              <a:gd name="connsiteX165" fmla="*/ 3248012 w 7055931"/>
              <a:gd name="connsiteY165" fmla="*/ 5093616 h 6037718"/>
              <a:gd name="connsiteX166" fmla="*/ 3218332 w 7055931"/>
              <a:gd name="connsiteY166" fmla="*/ 4965965 h 6037718"/>
              <a:gd name="connsiteX167" fmla="*/ 3277472 w 7055931"/>
              <a:gd name="connsiteY167" fmla="*/ 4861333 h 6037718"/>
              <a:gd name="connsiteX168" fmla="*/ 3195150 w 7055931"/>
              <a:gd name="connsiteY168" fmla="*/ 4738978 h 6037718"/>
              <a:gd name="connsiteX169" fmla="*/ 3120902 w 7055931"/>
              <a:gd name="connsiteY169" fmla="*/ 4642542 h 6037718"/>
              <a:gd name="connsiteX170" fmla="*/ 3064179 w 7055931"/>
              <a:gd name="connsiteY170" fmla="*/ 4520043 h 6037718"/>
              <a:gd name="connsiteX171" fmla="*/ 3135516 w 7055931"/>
              <a:gd name="connsiteY171" fmla="*/ 4397071 h 6037718"/>
              <a:gd name="connsiteX172" fmla="*/ 3186488 w 7055931"/>
              <a:gd name="connsiteY172" fmla="*/ 4297225 h 6037718"/>
              <a:gd name="connsiteX173" fmla="*/ 3095925 w 7055931"/>
              <a:gd name="connsiteY173" fmla="*/ 4271010 h 6037718"/>
              <a:gd name="connsiteX174" fmla="*/ 2995419 w 7055931"/>
              <a:gd name="connsiteY174" fmla="*/ 4297226 h 6037718"/>
              <a:gd name="connsiteX175" fmla="*/ 2901476 w 7055931"/>
              <a:gd name="connsiteY175" fmla="*/ 4206866 h 6037718"/>
              <a:gd name="connsiteX176" fmla="*/ 2840516 w 7055931"/>
              <a:gd name="connsiteY176" fmla="*/ 4138362 h 6037718"/>
              <a:gd name="connsiteX177" fmla="*/ 2886236 w 7055931"/>
              <a:gd name="connsiteY177" fmla="*/ 4001524 h 6037718"/>
              <a:gd name="connsiteX178" fmla="*/ 2894823 w 7055931"/>
              <a:gd name="connsiteY178" fmla="*/ 3890010 h 6037718"/>
              <a:gd name="connsiteX179" fmla="*/ 2895817 w 7055931"/>
              <a:gd name="connsiteY179" fmla="*/ 3806521 h 6037718"/>
              <a:gd name="connsiteX180" fmla="*/ 2865171 w 7055931"/>
              <a:gd name="connsiteY180" fmla="*/ 3745064 h 6037718"/>
              <a:gd name="connsiteX181" fmla="*/ 2868650 w 7055931"/>
              <a:gd name="connsiteY181" fmla="*/ 3562516 h 6037718"/>
              <a:gd name="connsiteX182" fmla="*/ 2854392 w 7055931"/>
              <a:gd name="connsiteY182" fmla="*/ 3414670 h 6037718"/>
              <a:gd name="connsiteX183" fmla="*/ 2873785 w 7055931"/>
              <a:gd name="connsiteY183" fmla="*/ 3315694 h 6037718"/>
              <a:gd name="connsiteX184" fmla="*/ 2920095 w 7055931"/>
              <a:gd name="connsiteY184" fmla="*/ 3207982 h 6037718"/>
              <a:gd name="connsiteX185" fmla="*/ 2860533 w 7055931"/>
              <a:gd name="connsiteY185" fmla="*/ 3223260 h 6037718"/>
              <a:gd name="connsiteX186" fmla="*/ 2738832 w 7055931"/>
              <a:gd name="connsiteY186" fmla="*/ 3266723 h 6037718"/>
              <a:gd name="connsiteX187" fmla="*/ 2677653 w 7055931"/>
              <a:gd name="connsiteY187" fmla="*/ 3295650 h 6037718"/>
              <a:gd name="connsiteX188" fmla="*/ 2581436 w 7055931"/>
              <a:gd name="connsiteY188" fmla="*/ 3332784 h 6037718"/>
              <a:gd name="connsiteX189" fmla="*/ 2582900 w 7055931"/>
              <a:gd name="connsiteY189" fmla="*/ 3423037 h 6037718"/>
              <a:gd name="connsiteX190" fmla="*/ 2589539 w 7055931"/>
              <a:gd name="connsiteY190" fmla="*/ 3582031 h 6037718"/>
              <a:gd name="connsiteX191" fmla="*/ 2531216 w 7055931"/>
              <a:gd name="connsiteY191" fmla="*/ 3713259 h 6037718"/>
              <a:gd name="connsiteX192" fmla="*/ 2472574 w 7055931"/>
              <a:gd name="connsiteY192" fmla="*/ 3824071 h 6037718"/>
              <a:gd name="connsiteX193" fmla="*/ 2403996 w 7055931"/>
              <a:gd name="connsiteY193" fmla="*/ 3884212 h 6037718"/>
              <a:gd name="connsiteX194" fmla="*/ 2356288 w 7055931"/>
              <a:gd name="connsiteY194" fmla="*/ 3963725 h 6037718"/>
              <a:gd name="connsiteX195" fmla="*/ 2306677 w 7055931"/>
              <a:gd name="connsiteY195" fmla="*/ 4020891 h 6037718"/>
              <a:gd name="connsiteX196" fmla="*/ 2153806 w 7055931"/>
              <a:gd name="connsiteY196" fmla="*/ 3951482 h 6037718"/>
              <a:gd name="connsiteX197" fmla="*/ 2091109 w 7055931"/>
              <a:gd name="connsiteY197" fmla="*/ 3857389 h 6037718"/>
              <a:gd name="connsiteX198" fmla="*/ 1985484 w 7055931"/>
              <a:gd name="connsiteY198" fmla="*/ 3714921 h 6037718"/>
              <a:gd name="connsiteX199" fmla="*/ 1851380 w 7055931"/>
              <a:gd name="connsiteY199" fmla="*/ 3673503 h 6037718"/>
              <a:gd name="connsiteX200" fmla="*/ 1732110 w 7055931"/>
              <a:gd name="connsiteY200" fmla="*/ 3629770 h 6037718"/>
              <a:gd name="connsiteX201" fmla="*/ 1587710 w 7055931"/>
              <a:gd name="connsiteY201" fmla="*/ 3580909 h 6037718"/>
              <a:gd name="connsiteX202" fmla="*/ 1457790 w 7055931"/>
              <a:gd name="connsiteY202" fmla="*/ 3486647 h 6037718"/>
              <a:gd name="connsiteX203" fmla="*/ 1358399 w 7055931"/>
              <a:gd name="connsiteY203" fmla="*/ 3419061 h 6037718"/>
              <a:gd name="connsiteX204" fmla="*/ 1231178 w 7055931"/>
              <a:gd name="connsiteY204" fmla="*/ 3315694 h 6037718"/>
              <a:gd name="connsiteX205" fmla="*/ 1131787 w 7055931"/>
              <a:gd name="connsiteY205" fmla="*/ 3244132 h 6037718"/>
              <a:gd name="connsiteX206" fmla="*/ 1068176 w 7055931"/>
              <a:gd name="connsiteY206" fmla="*/ 3200400 h 6037718"/>
              <a:gd name="connsiteX207" fmla="*/ 1012517 w 7055931"/>
              <a:gd name="connsiteY207" fmla="*/ 3152692 h 6037718"/>
              <a:gd name="connsiteX208" fmla="*/ 887702 w 7055931"/>
              <a:gd name="connsiteY208" fmla="*/ 3072899 h 6037718"/>
              <a:gd name="connsiteX209" fmla="*/ 802678 w 7055931"/>
              <a:gd name="connsiteY209" fmla="*/ 3027983 h 6037718"/>
              <a:gd name="connsiteX210" fmla="*/ 754100 w 7055931"/>
              <a:gd name="connsiteY210" fmla="*/ 3124863 h 6037718"/>
              <a:gd name="connsiteX211" fmla="*/ 702416 w 7055931"/>
              <a:gd name="connsiteY211" fmla="*/ 3037398 h 6037718"/>
              <a:gd name="connsiteX212" fmla="*/ 668762 w 7055931"/>
              <a:gd name="connsiteY212" fmla="*/ 2924792 h 6037718"/>
              <a:gd name="connsiteX213" fmla="*/ 464230 w 7055931"/>
              <a:gd name="connsiteY213" fmla="*/ 2793899 h 6037718"/>
              <a:gd name="connsiteX214" fmla="*/ 579764 w 7055931"/>
              <a:gd name="connsiteY214" fmla="*/ 2654944 h 6037718"/>
              <a:gd name="connsiteX215" fmla="*/ 678881 w 7055931"/>
              <a:gd name="connsiteY215" fmla="*/ 2612727 h 6037718"/>
              <a:gd name="connsiteX216" fmla="*/ 571220 w 7055931"/>
              <a:gd name="connsiteY216" fmla="*/ 2528515 h 6037718"/>
              <a:gd name="connsiteX217" fmla="*/ 377645 w 7055931"/>
              <a:gd name="connsiteY217" fmla="*/ 2384831 h 6037718"/>
              <a:gd name="connsiteX218" fmla="*/ 396539 w 7055931"/>
              <a:gd name="connsiteY218" fmla="*/ 2243919 h 6037718"/>
              <a:gd name="connsiteX219" fmla="*/ 340632 w 7055931"/>
              <a:gd name="connsiteY219" fmla="*/ 2122998 h 6037718"/>
              <a:gd name="connsiteX220" fmla="*/ 279707 w 7055931"/>
              <a:gd name="connsiteY220" fmla="*/ 1987464 h 6037718"/>
              <a:gd name="connsiteX221" fmla="*/ 201484 w 7055931"/>
              <a:gd name="connsiteY221" fmla="*/ 1832776 h 6037718"/>
              <a:gd name="connsiteX222" fmla="*/ 120198 w 7055931"/>
              <a:gd name="connsiteY222" fmla="*/ 1653163 h 6037718"/>
              <a:gd name="connsiteX223" fmla="*/ 114970 w 7055931"/>
              <a:gd name="connsiteY223" fmla="*/ 1572510 h 6037718"/>
              <a:gd name="connsiteX224" fmla="*/ 229314 w 7055931"/>
              <a:gd name="connsiteY224" fmla="*/ 1467016 h 6037718"/>
              <a:gd name="connsiteX225" fmla="*/ 343769 w 7055931"/>
              <a:gd name="connsiteY225" fmla="*/ 1361368 h 6037718"/>
              <a:gd name="connsiteX226" fmla="*/ 201484 w 7055931"/>
              <a:gd name="connsiteY226" fmla="*/ 1296063 h 6037718"/>
              <a:gd name="connsiteX227" fmla="*/ 91007 w 7055931"/>
              <a:gd name="connsiteY227" fmla="*/ 1235825 h 6037718"/>
              <a:gd name="connsiteX228" fmla="*/ 165703 w 7055931"/>
              <a:gd name="connsiteY228" fmla="*/ 1081377 h 6037718"/>
              <a:gd name="connsiteX229" fmla="*/ 226143 w 7055931"/>
              <a:gd name="connsiteY229" fmla="*/ 948839 h 6037718"/>
              <a:gd name="connsiteX230" fmla="*/ 189557 w 7055931"/>
              <a:gd name="connsiteY230" fmla="*/ 834887 h 6037718"/>
              <a:gd name="connsiteX231" fmla="*/ 153733 w 7055931"/>
              <a:gd name="connsiteY231" fmla="*/ 710023 h 6037718"/>
              <a:gd name="connsiteX232" fmla="*/ 37697 w 7055931"/>
              <a:gd name="connsiteY232" fmla="*/ 561519 h 6037718"/>
              <a:gd name="connsiteX233" fmla="*/ 22580 w 7055931"/>
              <a:gd name="connsiteY233" fmla="*/ 381663 h 6037718"/>
              <a:gd name="connsiteX234" fmla="*/ 9950 w 7055931"/>
              <a:gd name="connsiteY234" fmla="*/ 188422 h 6037718"/>
              <a:gd name="connsiteX235" fmla="*/ 6677 w 7055931"/>
              <a:gd name="connsiteY235" fmla="*/ 87464 h 6037718"/>
              <a:gd name="connsiteX236" fmla="*/ 10651 w 7055931"/>
              <a:gd name="connsiteY236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08164 w 7055931"/>
              <a:gd name="connsiteY105" fmla="*/ 3264049 h 6037718"/>
              <a:gd name="connsiteX106" fmla="*/ 5763478 w 7055931"/>
              <a:gd name="connsiteY106" fmla="*/ 3352807 h 6037718"/>
              <a:gd name="connsiteX107" fmla="*/ 5722526 w 7055931"/>
              <a:gd name="connsiteY107" fmla="*/ 3419916 h 6037718"/>
              <a:gd name="connsiteX108" fmla="*/ 5684027 w 7055931"/>
              <a:gd name="connsiteY108" fmla="*/ 3487457 h 6037718"/>
              <a:gd name="connsiteX109" fmla="*/ 5561331 w 7055931"/>
              <a:gd name="connsiteY109" fmla="*/ 3500069 h 6037718"/>
              <a:gd name="connsiteX110" fmla="*/ 5456564 w 7055931"/>
              <a:gd name="connsiteY110" fmla="*/ 3501106 h 6037718"/>
              <a:gd name="connsiteX111" fmla="*/ 5356481 w 7055931"/>
              <a:gd name="connsiteY111" fmla="*/ 3432867 h 6037718"/>
              <a:gd name="connsiteX112" fmla="*/ 5257773 w 7055931"/>
              <a:gd name="connsiteY112" fmla="*/ 3505174 h 6037718"/>
              <a:gd name="connsiteX113" fmla="*/ 5194903 w 7055931"/>
              <a:gd name="connsiteY113" fmla="*/ 3458817 h 6037718"/>
              <a:gd name="connsiteX114" fmla="*/ 5101723 w 7055931"/>
              <a:gd name="connsiteY114" fmla="*/ 3378809 h 6037718"/>
              <a:gd name="connsiteX115" fmla="*/ 4984194 w 7055931"/>
              <a:gd name="connsiteY115" fmla="*/ 3260035 h 6037718"/>
              <a:gd name="connsiteX116" fmla="*/ 4909481 w 7055931"/>
              <a:gd name="connsiteY116" fmla="*/ 3300893 h 6037718"/>
              <a:gd name="connsiteX117" fmla="*/ 4841070 w 7055931"/>
              <a:gd name="connsiteY117" fmla="*/ 3367378 h 6037718"/>
              <a:gd name="connsiteX118" fmla="*/ 4832278 w 7055931"/>
              <a:gd name="connsiteY118" fmla="*/ 3468728 h 6037718"/>
              <a:gd name="connsiteX119" fmla="*/ 4872876 w 7055931"/>
              <a:gd name="connsiteY119" fmla="*/ 3597965 h 6037718"/>
              <a:gd name="connsiteX120" fmla="*/ 4916608 w 7055931"/>
              <a:gd name="connsiteY120" fmla="*/ 3709284 h 6037718"/>
              <a:gd name="connsiteX121" fmla="*/ 4934202 w 7055931"/>
              <a:gd name="connsiteY121" fmla="*/ 3873034 h 6037718"/>
              <a:gd name="connsiteX122" fmla="*/ 4880827 w 7055931"/>
              <a:gd name="connsiteY122" fmla="*/ 4063117 h 6037718"/>
              <a:gd name="connsiteX123" fmla="*/ 4900427 w 7055931"/>
              <a:gd name="connsiteY123" fmla="*/ 4215293 h 6037718"/>
              <a:gd name="connsiteX124" fmla="*/ 4936486 w 7055931"/>
              <a:gd name="connsiteY124" fmla="*/ 4373217 h 6037718"/>
              <a:gd name="connsiteX125" fmla="*/ 4984194 w 7055931"/>
              <a:gd name="connsiteY125" fmla="*/ 4512365 h 6037718"/>
              <a:gd name="connsiteX126" fmla="*/ 5035877 w 7055931"/>
              <a:gd name="connsiteY126" fmla="*/ 4651513 h 6037718"/>
              <a:gd name="connsiteX127" fmla="*/ 5105976 w 7055931"/>
              <a:gd name="connsiteY127" fmla="*/ 4727478 h 6037718"/>
              <a:gd name="connsiteX128" fmla="*/ 5090686 w 7055931"/>
              <a:gd name="connsiteY128" fmla="*/ 4777120 h 6037718"/>
              <a:gd name="connsiteX129" fmla="*/ 5001639 w 7055931"/>
              <a:gd name="connsiteY129" fmla="*/ 4752151 h 6037718"/>
              <a:gd name="connsiteX130" fmla="*/ 4924302 w 7055931"/>
              <a:gd name="connsiteY130" fmla="*/ 4788544 h 6037718"/>
              <a:gd name="connsiteX131" fmla="*/ 4817216 w 7055931"/>
              <a:gd name="connsiteY131" fmla="*/ 4735002 h 6037718"/>
              <a:gd name="connsiteX132" fmla="*/ 4669544 w 7055931"/>
              <a:gd name="connsiteY132" fmla="*/ 4679362 h 6037718"/>
              <a:gd name="connsiteX133" fmla="*/ 4451456 w 7055931"/>
              <a:gd name="connsiteY133" fmla="*/ 4615732 h 6037718"/>
              <a:gd name="connsiteX134" fmla="*/ 4225957 w 7055931"/>
              <a:gd name="connsiteY134" fmla="*/ 4591513 h 6037718"/>
              <a:gd name="connsiteX135" fmla="*/ 4189597 w 7055931"/>
              <a:gd name="connsiteY135" fmla="*/ 4636144 h 6037718"/>
              <a:gd name="connsiteX136" fmla="*/ 4198112 w 7055931"/>
              <a:gd name="connsiteY136" fmla="*/ 4677088 h 6037718"/>
              <a:gd name="connsiteX137" fmla="*/ 4251013 w 7055931"/>
              <a:gd name="connsiteY137" fmla="*/ 4756700 h 6037718"/>
              <a:gd name="connsiteX138" fmla="*/ 4300382 w 7055931"/>
              <a:gd name="connsiteY138" fmla="*/ 4870174 h 6037718"/>
              <a:gd name="connsiteX139" fmla="*/ 4328211 w 7055931"/>
              <a:gd name="connsiteY139" fmla="*/ 4961614 h 6037718"/>
              <a:gd name="connsiteX140" fmla="*/ 4375919 w 7055931"/>
              <a:gd name="connsiteY140" fmla="*/ 5053054 h 6037718"/>
              <a:gd name="connsiteX141" fmla="*/ 4411540 w 7055931"/>
              <a:gd name="connsiteY141" fmla="*/ 5147800 h 6037718"/>
              <a:gd name="connsiteX142" fmla="*/ 4351096 w 7055931"/>
              <a:gd name="connsiteY142" fmla="*/ 5234371 h 6037718"/>
              <a:gd name="connsiteX143" fmla="*/ 4200990 w 7055931"/>
              <a:gd name="connsiteY143" fmla="*/ 5303491 h 6037718"/>
              <a:gd name="connsiteX144" fmla="*/ 4153393 w 7055931"/>
              <a:gd name="connsiteY144" fmla="*/ 5314315 h 6037718"/>
              <a:gd name="connsiteX145" fmla="*/ 4103722 w 7055931"/>
              <a:gd name="connsiteY145" fmla="*/ 5383191 h 6037718"/>
              <a:gd name="connsiteX146" fmla="*/ 4189063 w 7055931"/>
              <a:gd name="connsiteY146" fmla="*/ 5478449 h 6037718"/>
              <a:gd name="connsiteX147" fmla="*/ 4256650 w 7055931"/>
              <a:gd name="connsiteY147" fmla="*/ 5550010 h 6037718"/>
              <a:gd name="connsiteX148" fmla="*/ 4324236 w 7055931"/>
              <a:gd name="connsiteY148" fmla="*/ 5621572 h 6037718"/>
              <a:gd name="connsiteX149" fmla="*/ 4376049 w 7055931"/>
              <a:gd name="connsiteY149" fmla="*/ 5704514 h 6037718"/>
              <a:gd name="connsiteX150" fmla="*/ 4465861 w 7055931"/>
              <a:gd name="connsiteY150" fmla="*/ 5745566 h 6037718"/>
              <a:gd name="connsiteX151" fmla="*/ 4489425 w 7055931"/>
              <a:gd name="connsiteY151" fmla="*/ 5799739 h 6037718"/>
              <a:gd name="connsiteX152" fmla="*/ 4418668 w 7055931"/>
              <a:gd name="connsiteY152" fmla="*/ 5861122 h 6037718"/>
              <a:gd name="connsiteX153" fmla="*/ 4375327 w 7055931"/>
              <a:gd name="connsiteY153" fmla="*/ 5989773 h 6037718"/>
              <a:gd name="connsiteX154" fmla="*/ 4260111 w 7055931"/>
              <a:gd name="connsiteY154" fmla="*/ 5957703 h 6037718"/>
              <a:gd name="connsiteX155" fmla="*/ 4085696 w 7055931"/>
              <a:gd name="connsiteY155" fmla="*/ 5967537 h 6037718"/>
              <a:gd name="connsiteX156" fmla="*/ 3971133 w 7055931"/>
              <a:gd name="connsiteY156" fmla="*/ 6037718 h 6037718"/>
              <a:gd name="connsiteX157" fmla="*/ 3835230 w 7055931"/>
              <a:gd name="connsiteY157" fmla="*/ 5951551 h 6037718"/>
              <a:gd name="connsiteX158" fmla="*/ 3723299 w 7055931"/>
              <a:gd name="connsiteY158" fmla="*/ 5839422 h 6037718"/>
              <a:gd name="connsiteX159" fmla="*/ 3616570 w 7055931"/>
              <a:gd name="connsiteY159" fmla="*/ 5665304 h 6037718"/>
              <a:gd name="connsiteX160" fmla="*/ 3539403 w 7055931"/>
              <a:gd name="connsiteY160" fmla="*/ 5467350 h 6037718"/>
              <a:gd name="connsiteX161" fmla="*/ 3449917 w 7055931"/>
              <a:gd name="connsiteY161" fmla="*/ 5399519 h 6037718"/>
              <a:gd name="connsiteX162" fmla="*/ 3450344 w 7055931"/>
              <a:gd name="connsiteY162" fmla="*/ 5311709 h 6037718"/>
              <a:gd name="connsiteX163" fmla="*/ 3451111 w 7055931"/>
              <a:gd name="connsiteY163" fmla="*/ 5255039 h 6037718"/>
              <a:gd name="connsiteX164" fmla="*/ 3411354 w 7055931"/>
              <a:gd name="connsiteY164" fmla="*/ 5144632 h 6037718"/>
              <a:gd name="connsiteX165" fmla="*/ 3322965 w 7055931"/>
              <a:gd name="connsiteY165" fmla="*/ 5143386 h 6037718"/>
              <a:gd name="connsiteX166" fmla="*/ 3248012 w 7055931"/>
              <a:gd name="connsiteY166" fmla="*/ 5093616 h 6037718"/>
              <a:gd name="connsiteX167" fmla="*/ 3218332 w 7055931"/>
              <a:gd name="connsiteY167" fmla="*/ 4965965 h 6037718"/>
              <a:gd name="connsiteX168" fmla="*/ 3277472 w 7055931"/>
              <a:gd name="connsiteY168" fmla="*/ 4861333 h 6037718"/>
              <a:gd name="connsiteX169" fmla="*/ 3195150 w 7055931"/>
              <a:gd name="connsiteY169" fmla="*/ 4738978 h 6037718"/>
              <a:gd name="connsiteX170" fmla="*/ 3120902 w 7055931"/>
              <a:gd name="connsiteY170" fmla="*/ 4642542 h 6037718"/>
              <a:gd name="connsiteX171" fmla="*/ 3064179 w 7055931"/>
              <a:gd name="connsiteY171" fmla="*/ 4520043 h 6037718"/>
              <a:gd name="connsiteX172" fmla="*/ 3135516 w 7055931"/>
              <a:gd name="connsiteY172" fmla="*/ 4397071 h 6037718"/>
              <a:gd name="connsiteX173" fmla="*/ 3186488 w 7055931"/>
              <a:gd name="connsiteY173" fmla="*/ 4297225 h 6037718"/>
              <a:gd name="connsiteX174" fmla="*/ 3095925 w 7055931"/>
              <a:gd name="connsiteY174" fmla="*/ 4271010 h 6037718"/>
              <a:gd name="connsiteX175" fmla="*/ 2995419 w 7055931"/>
              <a:gd name="connsiteY175" fmla="*/ 4297226 h 6037718"/>
              <a:gd name="connsiteX176" fmla="*/ 2901476 w 7055931"/>
              <a:gd name="connsiteY176" fmla="*/ 4206866 h 6037718"/>
              <a:gd name="connsiteX177" fmla="*/ 2840516 w 7055931"/>
              <a:gd name="connsiteY177" fmla="*/ 4138362 h 6037718"/>
              <a:gd name="connsiteX178" fmla="*/ 2886236 w 7055931"/>
              <a:gd name="connsiteY178" fmla="*/ 4001524 h 6037718"/>
              <a:gd name="connsiteX179" fmla="*/ 2894823 w 7055931"/>
              <a:gd name="connsiteY179" fmla="*/ 3890010 h 6037718"/>
              <a:gd name="connsiteX180" fmla="*/ 2895817 w 7055931"/>
              <a:gd name="connsiteY180" fmla="*/ 3806521 h 6037718"/>
              <a:gd name="connsiteX181" fmla="*/ 2865171 w 7055931"/>
              <a:gd name="connsiteY181" fmla="*/ 3745064 h 6037718"/>
              <a:gd name="connsiteX182" fmla="*/ 2868650 w 7055931"/>
              <a:gd name="connsiteY182" fmla="*/ 3562516 h 6037718"/>
              <a:gd name="connsiteX183" fmla="*/ 2854392 w 7055931"/>
              <a:gd name="connsiteY183" fmla="*/ 3414670 h 6037718"/>
              <a:gd name="connsiteX184" fmla="*/ 2873785 w 7055931"/>
              <a:gd name="connsiteY184" fmla="*/ 3315694 h 6037718"/>
              <a:gd name="connsiteX185" fmla="*/ 2920095 w 7055931"/>
              <a:gd name="connsiteY185" fmla="*/ 3207982 h 6037718"/>
              <a:gd name="connsiteX186" fmla="*/ 2860533 w 7055931"/>
              <a:gd name="connsiteY186" fmla="*/ 3223260 h 6037718"/>
              <a:gd name="connsiteX187" fmla="*/ 2738832 w 7055931"/>
              <a:gd name="connsiteY187" fmla="*/ 3266723 h 6037718"/>
              <a:gd name="connsiteX188" fmla="*/ 2677653 w 7055931"/>
              <a:gd name="connsiteY188" fmla="*/ 3295650 h 6037718"/>
              <a:gd name="connsiteX189" fmla="*/ 2581436 w 7055931"/>
              <a:gd name="connsiteY189" fmla="*/ 3332784 h 6037718"/>
              <a:gd name="connsiteX190" fmla="*/ 2582900 w 7055931"/>
              <a:gd name="connsiteY190" fmla="*/ 3423037 h 6037718"/>
              <a:gd name="connsiteX191" fmla="*/ 2589539 w 7055931"/>
              <a:gd name="connsiteY191" fmla="*/ 3582031 h 6037718"/>
              <a:gd name="connsiteX192" fmla="*/ 2531216 w 7055931"/>
              <a:gd name="connsiteY192" fmla="*/ 3713259 h 6037718"/>
              <a:gd name="connsiteX193" fmla="*/ 2472574 w 7055931"/>
              <a:gd name="connsiteY193" fmla="*/ 3824071 h 6037718"/>
              <a:gd name="connsiteX194" fmla="*/ 2403996 w 7055931"/>
              <a:gd name="connsiteY194" fmla="*/ 3884212 h 6037718"/>
              <a:gd name="connsiteX195" fmla="*/ 2356288 w 7055931"/>
              <a:gd name="connsiteY195" fmla="*/ 3963725 h 6037718"/>
              <a:gd name="connsiteX196" fmla="*/ 2306677 w 7055931"/>
              <a:gd name="connsiteY196" fmla="*/ 4020891 h 6037718"/>
              <a:gd name="connsiteX197" fmla="*/ 2153806 w 7055931"/>
              <a:gd name="connsiteY197" fmla="*/ 3951482 h 6037718"/>
              <a:gd name="connsiteX198" fmla="*/ 2091109 w 7055931"/>
              <a:gd name="connsiteY198" fmla="*/ 3857389 h 6037718"/>
              <a:gd name="connsiteX199" fmla="*/ 1985484 w 7055931"/>
              <a:gd name="connsiteY199" fmla="*/ 3714921 h 6037718"/>
              <a:gd name="connsiteX200" fmla="*/ 1851380 w 7055931"/>
              <a:gd name="connsiteY200" fmla="*/ 3673503 h 6037718"/>
              <a:gd name="connsiteX201" fmla="*/ 1732110 w 7055931"/>
              <a:gd name="connsiteY201" fmla="*/ 3629770 h 6037718"/>
              <a:gd name="connsiteX202" fmla="*/ 1587710 w 7055931"/>
              <a:gd name="connsiteY202" fmla="*/ 3580909 h 6037718"/>
              <a:gd name="connsiteX203" fmla="*/ 1457790 w 7055931"/>
              <a:gd name="connsiteY203" fmla="*/ 3486647 h 6037718"/>
              <a:gd name="connsiteX204" fmla="*/ 1358399 w 7055931"/>
              <a:gd name="connsiteY204" fmla="*/ 3419061 h 6037718"/>
              <a:gd name="connsiteX205" fmla="*/ 1231178 w 7055931"/>
              <a:gd name="connsiteY205" fmla="*/ 3315694 h 6037718"/>
              <a:gd name="connsiteX206" fmla="*/ 1131787 w 7055931"/>
              <a:gd name="connsiteY206" fmla="*/ 3244132 h 6037718"/>
              <a:gd name="connsiteX207" fmla="*/ 1068176 w 7055931"/>
              <a:gd name="connsiteY207" fmla="*/ 3200400 h 6037718"/>
              <a:gd name="connsiteX208" fmla="*/ 1012517 w 7055931"/>
              <a:gd name="connsiteY208" fmla="*/ 3152692 h 6037718"/>
              <a:gd name="connsiteX209" fmla="*/ 887702 w 7055931"/>
              <a:gd name="connsiteY209" fmla="*/ 3072899 h 6037718"/>
              <a:gd name="connsiteX210" fmla="*/ 802678 w 7055931"/>
              <a:gd name="connsiteY210" fmla="*/ 3027983 h 6037718"/>
              <a:gd name="connsiteX211" fmla="*/ 754100 w 7055931"/>
              <a:gd name="connsiteY211" fmla="*/ 3124863 h 6037718"/>
              <a:gd name="connsiteX212" fmla="*/ 702416 w 7055931"/>
              <a:gd name="connsiteY212" fmla="*/ 3037398 h 6037718"/>
              <a:gd name="connsiteX213" fmla="*/ 668762 w 7055931"/>
              <a:gd name="connsiteY213" fmla="*/ 2924792 h 6037718"/>
              <a:gd name="connsiteX214" fmla="*/ 464230 w 7055931"/>
              <a:gd name="connsiteY214" fmla="*/ 2793899 h 6037718"/>
              <a:gd name="connsiteX215" fmla="*/ 579764 w 7055931"/>
              <a:gd name="connsiteY215" fmla="*/ 2654944 h 6037718"/>
              <a:gd name="connsiteX216" fmla="*/ 678881 w 7055931"/>
              <a:gd name="connsiteY216" fmla="*/ 2612727 h 6037718"/>
              <a:gd name="connsiteX217" fmla="*/ 571220 w 7055931"/>
              <a:gd name="connsiteY217" fmla="*/ 2528515 h 6037718"/>
              <a:gd name="connsiteX218" fmla="*/ 377645 w 7055931"/>
              <a:gd name="connsiteY218" fmla="*/ 2384831 h 6037718"/>
              <a:gd name="connsiteX219" fmla="*/ 396539 w 7055931"/>
              <a:gd name="connsiteY219" fmla="*/ 2243919 h 6037718"/>
              <a:gd name="connsiteX220" fmla="*/ 340632 w 7055931"/>
              <a:gd name="connsiteY220" fmla="*/ 2122998 h 6037718"/>
              <a:gd name="connsiteX221" fmla="*/ 279707 w 7055931"/>
              <a:gd name="connsiteY221" fmla="*/ 1987464 h 6037718"/>
              <a:gd name="connsiteX222" fmla="*/ 201484 w 7055931"/>
              <a:gd name="connsiteY222" fmla="*/ 1832776 h 6037718"/>
              <a:gd name="connsiteX223" fmla="*/ 120198 w 7055931"/>
              <a:gd name="connsiteY223" fmla="*/ 1653163 h 6037718"/>
              <a:gd name="connsiteX224" fmla="*/ 114970 w 7055931"/>
              <a:gd name="connsiteY224" fmla="*/ 1572510 h 6037718"/>
              <a:gd name="connsiteX225" fmla="*/ 229314 w 7055931"/>
              <a:gd name="connsiteY225" fmla="*/ 1467016 h 6037718"/>
              <a:gd name="connsiteX226" fmla="*/ 343769 w 7055931"/>
              <a:gd name="connsiteY226" fmla="*/ 1361368 h 6037718"/>
              <a:gd name="connsiteX227" fmla="*/ 201484 w 7055931"/>
              <a:gd name="connsiteY227" fmla="*/ 1296063 h 6037718"/>
              <a:gd name="connsiteX228" fmla="*/ 91007 w 7055931"/>
              <a:gd name="connsiteY228" fmla="*/ 1235825 h 6037718"/>
              <a:gd name="connsiteX229" fmla="*/ 165703 w 7055931"/>
              <a:gd name="connsiteY229" fmla="*/ 1081377 h 6037718"/>
              <a:gd name="connsiteX230" fmla="*/ 226143 w 7055931"/>
              <a:gd name="connsiteY230" fmla="*/ 948839 h 6037718"/>
              <a:gd name="connsiteX231" fmla="*/ 189557 w 7055931"/>
              <a:gd name="connsiteY231" fmla="*/ 834887 h 6037718"/>
              <a:gd name="connsiteX232" fmla="*/ 153733 w 7055931"/>
              <a:gd name="connsiteY232" fmla="*/ 710023 h 6037718"/>
              <a:gd name="connsiteX233" fmla="*/ 37697 w 7055931"/>
              <a:gd name="connsiteY233" fmla="*/ 561519 h 6037718"/>
              <a:gd name="connsiteX234" fmla="*/ 22580 w 7055931"/>
              <a:gd name="connsiteY234" fmla="*/ 381663 h 6037718"/>
              <a:gd name="connsiteX235" fmla="*/ 9950 w 7055931"/>
              <a:gd name="connsiteY235" fmla="*/ 188422 h 6037718"/>
              <a:gd name="connsiteX236" fmla="*/ 6677 w 7055931"/>
              <a:gd name="connsiteY236" fmla="*/ 87464 h 6037718"/>
              <a:gd name="connsiteX237" fmla="*/ 10651 w 7055931"/>
              <a:gd name="connsiteY237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19350 w 7055931"/>
              <a:gd name="connsiteY90" fmla="*/ 3210359 h 6037718"/>
              <a:gd name="connsiteX91" fmla="*/ 6839537 w 7055931"/>
              <a:gd name="connsiteY91" fmla="*/ 3241799 h 6037718"/>
              <a:gd name="connsiteX92" fmla="*/ 6812994 w 7055931"/>
              <a:gd name="connsiteY92" fmla="*/ 3383280 h 6037718"/>
              <a:gd name="connsiteX93" fmla="*/ 6788007 w 7055931"/>
              <a:gd name="connsiteY93" fmla="*/ 3491017 h 6037718"/>
              <a:gd name="connsiteX94" fmla="*/ 6721554 w 7055931"/>
              <a:gd name="connsiteY94" fmla="*/ 3578087 h 6037718"/>
              <a:gd name="connsiteX95" fmla="*/ 6642668 w 7055931"/>
              <a:gd name="connsiteY95" fmla="*/ 3680930 h 6037718"/>
              <a:gd name="connsiteX96" fmla="*/ 6557483 w 7055931"/>
              <a:gd name="connsiteY96" fmla="*/ 3642133 h 6037718"/>
              <a:gd name="connsiteX97" fmla="*/ 6459161 w 7055931"/>
              <a:gd name="connsiteY97" fmla="*/ 3705308 h 6037718"/>
              <a:gd name="connsiteX98" fmla="*/ 6348937 w 7055931"/>
              <a:gd name="connsiteY98" fmla="*/ 3785366 h 6037718"/>
              <a:gd name="connsiteX99" fmla="*/ 6248451 w 7055931"/>
              <a:gd name="connsiteY99" fmla="*/ 3697357 h 6037718"/>
              <a:gd name="connsiteX100" fmla="*/ 6159646 w 7055931"/>
              <a:gd name="connsiteY100" fmla="*/ 3628581 h 6037718"/>
              <a:gd name="connsiteX101" fmla="*/ 6098008 w 7055931"/>
              <a:gd name="connsiteY101" fmla="*/ 3501106 h 6037718"/>
              <a:gd name="connsiteX102" fmla="*/ 6026643 w 7055931"/>
              <a:gd name="connsiteY102" fmla="*/ 3417570 h 6037718"/>
              <a:gd name="connsiteX103" fmla="*/ 5950810 w 7055931"/>
              <a:gd name="connsiteY103" fmla="*/ 3314451 h 6037718"/>
              <a:gd name="connsiteX104" fmla="*/ 5884196 w 7055931"/>
              <a:gd name="connsiteY104" fmla="*/ 3250895 h 6037718"/>
              <a:gd name="connsiteX105" fmla="*/ 5808164 w 7055931"/>
              <a:gd name="connsiteY105" fmla="*/ 3264049 h 6037718"/>
              <a:gd name="connsiteX106" fmla="*/ 5763478 w 7055931"/>
              <a:gd name="connsiteY106" fmla="*/ 3352807 h 6037718"/>
              <a:gd name="connsiteX107" fmla="*/ 5731461 w 7055931"/>
              <a:gd name="connsiteY107" fmla="*/ 3425873 h 6037718"/>
              <a:gd name="connsiteX108" fmla="*/ 5684027 w 7055931"/>
              <a:gd name="connsiteY108" fmla="*/ 3487457 h 6037718"/>
              <a:gd name="connsiteX109" fmla="*/ 5561331 w 7055931"/>
              <a:gd name="connsiteY109" fmla="*/ 3500069 h 6037718"/>
              <a:gd name="connsiteX110" fmla="*/ 5456564 w 7055931"/>
              <a:gd name="connsiteY110" fmla="*/ 3501106 h 6037718"/>
              <a:gd name="connsiteX111" fmla="*/ 5356481 w 7055931"/>
              <a:gd name="connsiteY111" fmla="*/ 3432867 h 6037718"/>
              <a:gd name="connsiteX112" fmla="*/ 5257773 w 7055931"/>
              <a:gd name="connsiteY112" fmla="*/ 3505174 h 6037718"/>
              <a:gd name="connsiteX113" fmla="*/ 5194903 w 7055931"/>
              <a:gd name="connsiteY113" fmla="*/ 3458817 h 6037718"/>
              <a:gd name="connsiteX114" fmla="*/ 5101723 w 7055931"/>
              <a:gd name="connsiteY114" fmla="*/ 3378809 h 6037718"/>
              <a:gd name="connsiteX115" fmla="*/ 4984194 w 7055931"/>
              <a:gd name="connsiteY115" fmla="*/ 3260035 h 6037718"/>
              <a:gd name="connsiteX116" fmla="*/ 4909481 w 7055931"/>
              <a:gd name="connsiteY116" fmla="*/ 3300893 h 6037718"/>
              <a:gd name="connsiteX117" fmla="*/ 4841070 w 7055931"/>
              <a:gd name="connsiteY117" fmla="*/ 3367378 h 6037718"/>
              <a:gd name="connsiteX118" fmla="*/ 4832278 w 7055931"/>
              <a:gd name="connsiteY118" fmla="*/ 3468728 h 6037718"/>
              <a:gd name="connsiteX119" fmla="*/ 4872876 w 7055931"/>
              <a:gd name="connsiteY119" fmla="*/ 3597965 h 6037718"/>
              <a:gd name="connsiteX120" fmla="*/ 4916608 w 7055931"/>
              <a:gd name="connsiteY120" fmla="*/ 3709284 h 6037718"/>
              <a:gd name="connsiteX121" fmla="*/ 4934202 w 7055931"/>
              <a:gd name="connsiteY121" fmla="*/ 3873034 h 6037718"/>
              <a:gd name="connsiteX122" fmla="*/ 4880827 w 7055931"/>
              <a:gd name="connsiteY122" fmla="*/ 4063117 h 6037718"/>
              <a:gd name="connsiteX123" fmla="*/ 4900427 w 7055931"/>
              <a:gd name="connsiteY123" fmla="*/ 4215293 h 6037718"/>
              <a:gd name="connsiteX124" fmla="*/ 4936486 w 7055931"/>
              <a:gd name="connsiteY124" fmla="*/ 4373217 h 6037718"/>
              <a:gd name="connsiteX125" fmla="*/ 4984194 w 7055931"/>
              <a:gd name="connsiteY125" fmla="*/ 4512365 h 6037718"/>
              <a:gd name="connsiteX126" fmla="*/ 5035877 w 7055931"/>
              <a:gd name="connsiteY126" fmla="*/ 4651513 h 6037718"/>
              <a:gd name="connsiteX127" fmla="*/ 5105976 w 7055931"/>
              <a:gd name="connsiteY127" fmla="*/ 4727478 h 6037718"/>
              <a:gd name="connsiteX128" fmla="*/ 5090686 w 7055931"/>
              <a:gd name="connsiteY128" fmla="*/ 4777120 h 6037718"/>
              <a:gd name="connsiteX129" fmla="*/ 5001639 w 7055931"/>
              <a:gd name="connsiteY129" fmla="*/ 4752151 h 6037718"/>
              <a:gd name="connsiteX130" fmla="*/ 4924302 w 7055931"/>
              <a:gd name="connsiteY130" fmla="*/ 4788544 h 6037718"/>
              <a:gd name="connsiteX131" fmla="*/ 4817216 w 7055931"/>
              <a:gd name="connsiteY131" fmla="*/ 4735002 h 6037718"/>
              <a:gd name="connsiteX132" fmla="*/ 4669544 w 7055931"/>
              <a:gd name="connsiteY132" fmla="*/ 4679362 h 6037718"/>
              <a:gd name="connsiteX133" fmla="*/ 4451456 w 7055931"/>
              <a:gd name="connsiteY133" fmla="*/ 4615732 h 6037718"/>
              <a:gd name="connsiteX134" fmla="*/ 4225957 w 7055931"/>
              <a:gd name="connsiteY134" fmla="*/ 4591513 h 6037718"/>
              <a:gd name="connsiteX135" fmla="*/ 4189597 w 7055931"/>
              <a:gd name="connsiteY135" fmla="*/ 4636144 h 6037718"/>
              <a:gd name="connsiteX136" fmla="*/ 4198112 w 7055931"/>
              <a:gd name="connsiteY136" fmla="*/ 4677088 h 6037718"/>
              <a:gd name="connsiteX137" fmla="*/ 4251013 w 7055931"/>
              <a:gd name="connsiteY137" fmla="*/ 4756700 h 6037718"/>
              <a:gd name="connsiteX138" fmla="*/ 4300382 w 7055931"/>
              <a:gd name="connsiteY138" fmla="*/ 4870174 h 6037718"/>
              <a:gd name="connsiteX139" fmla="*/ 4328211 w 7055931"/>
              <a:gd name="connsiteY139" fmla="*/ 4961614 h 6037718"/>
              <a:gd name="connsiteX140" fmla="*/ 4375919 w 7055931"/>
              <a:gd name="connsiteY140" fmla="*/ 5053054 h 6037718"/>
              <a:gd name="connsiteX141" fmla="*/ 4411540 w 7055931"/>
              <a:gd name="connsiteY141" fmla="*/ 5147800 h 6037718"/>
              <a:gd name="connsiteX142" fmla="*/ 4351096 w 7055931"/>
              <a:gd name="connsiteY142" fmla="*/ 5234371 h 6037718"/>
              <a:gd name="connsiteX143" fmla="*/ 4200990 w 7055931"/>
              <a:gd name="connsiteY143" fmla="*/ 5303491 h 6037718"/>
              <a:gd name="connsiteX144" fmla="*/ 4153393 w 7055931"/>
              <a:gd name="connsiteY144" fmla="*/ 5314315 h 6037718"/>
              <a:gd name="connsiteX145" fmla="*/ 4103722 w 7055931"/>
              <a:gd name="connsiteY145" fmla="*/ 5383191 h 6037718"/>
              <a:gd name="connsiteX146" fmla="*/ 4189063 w 7055931"/>
              <a:gd name="connsiteY146" fmla="*/ 5478449 h 6037718"/>
              <a:gd name="connsiteX147" fmla="*/ 4256650 w 7055931"/>
              <a:gd name="connsiteY147" fmla="*/ 5550010 h 6037718"/>
              <a:gd name="connsiteX148" fmla="*/ 4324236 w 7055931"/>
              <a:gd name="connsiteY148" fmla="*/ 5621572 h 6037718"/>
              <a:gd name="connsiteX149" fmla="*/ 4376049 w 7055931"/>
              <a:gd name="connsiteY149" fmla="*/ 5704514 h 6037718"/>
              <a:gd name="connsiteX150" fmla="*/ 4465861 w 7055931"/>
              <a:gd name="connsiteY150" fmla="*/ 5745566 h 6037718"/>
              <a:gd name="connsiteX151" fmla="*/ 4489425 w 7055931"/>
              <a:gd name="connsiteY151" fmla="*/ 5799739 h 6037718"/>
              <a:gd name="connsiteX152" fmla="*/ 4418668 w 7055931"/>
              <a:gd name="connsiteY152" fmla="*/ 5861122 h 6037718"/>
              <a:gd name="connsiteX153" fmla="*/ 4375327 w 7055931"/>
              <a:gd name="connsiteY153" fmla="*/ 5989773 h 6037718"/>
              <a:gd name="connsiteX154" fmla="*/ 4260111 w 7055931"/>
              <a:gd name="connsiteY154" fmla="*/ 5957703 h 6037718"/>
              <a:gd name="connsiteX155" fmla="*/ 4085696 w 7055931"/>
              <a:gd name="connsiteY155" fmla="*/ 5967537 h 6037718"/>
              <a:gd name="connsiteX156" fmla="*/ 3971133 w 7055931"/>
              <a:gd name="connsiteY156" fmla="*/ 6037718 h 6037718"/>
              <a:gd name="connsiteX157" fmla="*/ 3835230 w 7055931"/>
              <a:gd name="connsiteY157" fmla="*/ 5951551 h 6037718"/>
              <a:gd name="connsiteX158" fmla="*/ 3723299 w 7055931"/>
              <a:gd name="connsiteY158" fmla="*/ 5839422 h 6037718"/>
              <a:gd name="connsiteX159" fmla="*/ 3616570 w 7055931"/>
              <a:gd name="connsiteY159" fmla="*/ 5665304 h 6037718"/>
              <a:gd name="connsiteX160" fmla="*/ 3539403 w 7055931"/>
              <a:gd name="connsiteY160" fmla="*/ 5467350 h 6037718"/>
              <a:gd name="connsiteX161" fmla="*/ 3449917 w 7055931"/>
              <a:gd name="connsiteY161" fmla="*/ 5399519 h 6037718"/>
              <a:gd name="connsiteX162" fmla="*/ 3450344 w 7055931"/>
              <a:gd name="connsiteY162" fmla="*/ 5311709 h 6037718"/>
              <a:gd name="connsiteX163" fmla="*/ 3451111 w 7055931"/>
              <a:gd name="connsiteY163" fmla="*/ 5255039 h 6037718"/>
              <a:gd name="connsiteX164" fmla="*/ 3411354 w 7055931"/>
              <a:gd name="connsiteY164" fmla="*/ 5144632 h 6037718"/>
              <a:gd name="connsiteX165" fmla="*/ 3322965 w 7055931"/>
              <a:gd name="connsiteY165" fmla="*/ 5143386 h 6037718"/>
              <a:gd name="connsiteX166" fmla="*/ 3248012 w 7055931"/>
              <a:gd name="connsiteY166" fmla="*/ 5093616 h 6037718"/>
              <a:gd name="connsiteX167" fmla="*/ 3218332 w 7055931"/>
              <a:gd name="connsiteY167" fmla="*/ 4965965 h 6037718"/>
              <a:gd name="connsiteX168" fmla="*/ 3277472 w 7055931"/>
              <a:gd name="connsiteY168" fmla="*/ 4861333 h 6037718"/>
              <a:gd name="connsiteX169" fmla="*/ 3195150 w 7055931"/>
              <a:gd name="connsiteY169" fmla="*/ 4738978 h 6037718"/>
              <a:gd name="connsiteX170" fmla="*/ 3120902 w 7055931"/>
              <a:gd name="connsiteY170" fmla="*/ 4642542 h 6037718"/>
              <a:gd name="connsiteX171" fmla="*/ 3064179 w 7055931"/>
              <a:gd name="connsiteY171" fmla="*/ 4520043 h 6037718"/>
              <a:gd name="connsiteX172" fmla="*/ 3135516 w 7055931"/>
              <a:gd name="connsiteY172" fmla="*/ 4397071 h 6037718"/>
              <a:gd name="connsiteX173" fmla="*/ 3186488 w 7055931"/>
              <a:gd name="connsiteY173" fmla="*/ 4297225 h 6037718"/>
              <a:gd name="connsiteX174" fmla="*/ 3095925 w 7055931"/>
              <a:gd name="connsiteY174" fmla="*/ 4271010 h 6037718"/>
              <a:gd name="connsiteX175" fmla="*/ 2995419 w 7055931"/>
              <a:gd name="connsiteY175" fmla="*/ 4297226 h 6037718"/>
              <a:gd name="connsiteX176" fmla="*/ 2901476 w 7055931"/>
              <a:gd name="connsiteY176" fmla="*/ 4206866 h 6037718"/>
              <a:gd name="connsiteX177" fmla="*/ 2840516 w 7055931"/>
              <a:gd name="connsiteY177" fmla="*/ 4138362 h 6037718"/>
              <a:gd name="connsiteX178" fmla="*/ 2886236 w 7055931"/>
              <a:gd name="connsiteY178" fmla="*/ 4001524 h 6037718"/>
              <a:gd name="connsiteX179" fmla="*/ 2894823 w 7055931"/>
              <a:gd name="connsiteY179" fmla="*/ 3890010 h 6037718"/>
              <a:gd name="connsiteX180" fmla="*/ 2895817 w 7055931"/>
              <a:gd name="connsiteY180" fmla="*/ 3806521 h 6037718"/>
              <a:gd name="connsiteX181" fmla="*/ 2865171 w 7055931"/>
              <a:gd name="connsiteY181" fmla="*/ 3745064 h 6037718"/>
              <a:gd name="connsiteX182" fmla="*/ 2868650 w 7055931"/>
              <a:gd name="connsiteY182" fmla="*/ 3562516 h 6037718"/>
              <a:gd name="connsiteX183" fmla="*/ 2854392 w 7055931"/>
              <a:gd name="connsiteY183" fmla="*/ 3414670 h 6037718"/>
              <a:gd name="connsiteX184" fmla="*/ 2873785 w 7055931"/>
              <a:gd name="connsiteY184" fmla="*/ 3315694 h 6037718"/>
              <a:gd name="connsiteX185" fmla="*/ 2920095 w 7055931"/>
              <a:gd name="connsiteY185" fmla="*/ 3207982 h 6037718"/>
              <a:gd name="connsiteX186" fmla="*/ 2860533 w 7055931"/>
              <a:gd name="connsiteY186" fmla="*/ 3223260 h 6037718"/>
              <a:gd name="connsiteX187" fmla="*/ 2738832 w 7055931"/>
              <a:gd name="connsiteY187" fmla="*/ 3266723 h 6037718"/>
              <a:gd name="connsiteX188" fmla="*/ 2677653 w 7055931"/>
              <a:gd name="connsiteY188" fmla="*/ 3295650 h 6037718"/>
              <a:gd name="connsiteX189" fmla="*/ 2581436 w 7055931"/>
              <a:gd name="connsiteY189" fmla="*/ 3332784 h 6037718"/>
              <a:gd name="connsiteX190" fmla="*/ 2582900 w 7055931"/>
              <a:gd name="connsiteY190" fmla="*/ 3423037 h 6037718"/>
              <a:gd name="connsiteX191" fmla="*/ 2589539 w 7055931"/>
              <a:gd name="connsiteY191" fmla="*/ 3582031 h 6037718"/>
              <a:gd name="connsiteX192" fmla="*/ 2531216 w 7055931"/>
              <a:gd name="connsiteY192" fmla="*/ 3713259 h 6037718"/>
              <a:gd name="connsiteX193" fmla="*/ 2472574 w 7055931"/>
              <a:gd name="connsiteY193" fmla="*/ 3824071 h 6037718"/>
              <a:gd name="connsiteX194" fmla="*/ 2403996 w 7055931"/>
              <a:gd name="connsiteY194" fmla="*/ 3884212 h 6037718"/>
              <a:gd name="connsiteX195" fmla="*/ 2356288 w 7055931"/>
              <a:gd name="connsiteY195" fmla="*/ 3963725 h 6037718"/>
              <a:gd name="connsiteX196" fmla="*/ 2306677 w 7055931"/>
              <a:gd name="connsiteY196" fmla="*/ 4020891 h 6037718"/>
              <a:gd name="connsiteX197" fmla="*/ 2153806 w 7055931"/>
              <a:gd name="connsiteY197" fmla="*/ 3951482 h 6037718"/>
              <a:gd name="connsiteX198" fmla="*/ 2091109 w 7055931"/>
              <a:gd name="connsiteY198" fmla="*/ 3857389 h 6037718"/>
              <a:gd name="connsiteX199" fmla="*/ 1985484 w 7055931"/>
              <a:gd name="connsiteY199" fmla="*/ 3714921 h 6037718"/>
              <a:gd name="connsiteX200" fmla="*/ 1851380 w 7055931"/>
              <a:gd name="connsiteY200" fmla="*/ 3673503 h 6037718"/>
              <a:gd name="connsiteX201" fmla="*/ 1732110 w 7055931"/>
              <a:gd name="connsiteY201" fmla="*/ 3629770 h 6037718"/>
              <a:gd name="connsiteX202" fmla="*/ 1587710 w 7055931"/>
              <a:gd name="connsiteY202" fmla="*/ 3580909 h 6037718"/>
              <a:gd name="connsiteX203" fmla="*/ 1457790 w 7055931"/>
              <a:gd name="connsiteY203" fmla="*/ 3486647 h 6037718"/>
              <a:gd name="connsiteX204" fmla="*/ 1358399 w 7055931"/>
              <a:gd name="connsiteY204" fmla="*/ 3419061 h 6037718"/>
              <a:gd name="connsiteX205" fmla="*/ 1231178 w 7055931"/>
              <a:gd name="connsiteY205" fmla="*/ 3315694 h 6037718"/>
              <a:gd name="connsiteX206" fmla="*/ 1131787 w 7055931"/>
              <a:gd name="connsiteY206" fmla="*/ 3244132 h 6037718"/>
              <a:gd name="connsiteX207" fmla="*/ 1068176 w 7055931"/>
              <a:gd name="connsiteY207" fmla="*/ 3200400 h 6037718"/>
              <a:gd name="connsiteX208" fmla="*/ 1012517 w 7055931"/>
              <a:gd name="connsiteY208" fmla="*/ 3152692 h 6037718"/>
              <a:gd name="connsiteX209" fmla="*/ 887702 w 7055931"/>
              <a:gd name="connsiteY209" fmla="*/ 3072899 h 6037718"/>
              <a:gd name="connsiteX210" fmla="*/ 802678 w 7055931"/>
              <a:gd name="connsiteY210" fmla="*/ 3027983 h 6037718"/>
              <a:gd name="connsiteX211" fmla="*/ 754100 w 7055931"/>
              <a:gd name="connsiteY211" fmla="*/ 3124863 h 6037718"/>
              <a:gd name="connsiteX212" fmla="*/ 702416 w 7055931"/>
              <a:gd name="connsiteY212" fmla="*/ 3037398 h 6037718"/>
              <a:gd name="connsiteX213" fmla="*/ 668762 w 7055931"/>
              <a:gd name="connsiteY213" fmla="*/ 2924792 h 6037718"/>
              <a:gd name="connsiteX214" fmla="*/ 464230 w 7055931"/>
              <a:gd name="connsiteY214" fmla="*/ 2793899 h 6037718"/>
              <a:gd name="connsiteX215" fmla="*/ 579764 w 7055931"/>
              <a:gd name="connsiteY215" fmla="*/ 2654944 h 6037718"/>
              <a:gd name="connsiteX216" fmla="*/ 678881 w 7055931"/>
              <a:gd name="connsiteY216" fmla="*/ 2612727 h 6037718"/>
              <a:gd name="connsiteX217" fmla="*/ 571220 w 7055931"/>
              <a:gd name="connsiteY217" fmla="*/ 2528515 h 6037718"/>
              <a:gd name="connsiteX218" fmla="*/ 377645 w 7055931"/>
              <a:gd name="connsiteY218" fmla="*/ 2384831 h 6037718"/>
              <a:gd name="connsiteX219" fmla="*/ 396539 w 7055931"/>
              <a:gd name="connsiteY219" fmla="*/ 2243919 h 6037718"/>
              <a:gd name="connsiteX220" fmla="*/ 340632 w 7055931"/>
              <a:gd name="connsiteY220" fmla="*/ 2122998 h 6037718"/>
              <a:gd name="connsiteX221" fmla="*/ 279707 w 7055931"/>
              <a:gd name="connsiteY221" fmla="*/ 1987464 h 6037718"/>
              <a:gd name="connsiteX222" fmla="*/ 201484 w 7055931"/>
              <a:gd name="connsiteY222" fmla="*/ 1832776 h 6037718"/>
              <a:gd name="connsiteX223" fmla="*/ 120198 w 7055931"/>
              <a:gd name="connsiteY223" fmla="*/ 1653163 h 6037718"/>
              <a:gd name="connsiteX224" fmla="*/ 114970 w 7055931"/>
              <a:gd name="connsiteY224" fmla="*/ 1572510 h 6037718"/>
              <a:gd name="connsiteX225" fmla="*/ 229314 w 7055931"/>
              <a:gd name="connsiteY225" fmla="*/ 1467016 h 6037718"/>
              <a:gd name="connsiteX226" fmla="*/ 343769 w 7055931"/>
              <a:gd name="connsiteY226" fmla="*/ 1361368 h 6037718"/>
              <a:gd name="connsiteX227" fmla="*/ 201484 w 7055931"/>
              <a:gd name="connsiteY227" fmla="*/ 1296063 h 6037718"/>
              <a:gd name="connsiteX228" fmla="*/ 91007 w 7055931"/>
              <a:gd name="connsiteY228" fmla="*/ 1235825 h 6037718"/>
              <a:gd name="connsiteX229" fmla="*/ 165703 w 7055931"/>
              <a:gd name="connsiteY229" fmla="*/ 1081377 h 6037718"/>
              <a:gd name="connsiteX230" fmla="*/ 226143 w 7055931"/>
              <a:gd name="connsiteY230" fmla="*/ 948839 h 6037718"/>
              <a:gd name="connsiteX231" fmla="*/ 189557 w 7055931"/>
              <a:gd name="connsiteY231" fmla="*/ 834887 h 6037718"/>
              <a:gd name="connsiteX232" fmla="*/ 153733 w 7055931"/>
              <a:gd name="connsiteY232" fmla="*/ 710023 h 6037718"/>
              <a:gd name="connsiteX233" fmla="*/ 37697 w 7055931"/>
              <a:gd name="connsiteY233" fmla="*/ 561519 h 6037718"/>
              <a:gd name="connsiteX234" fmla="*/ 22580 w 7055931"/>
              <a:gd name="connsiteY234" fmla="*/ 381663 h 6037718"/>
              <a:gd name="connsiteX235" fmla="*/ 9950 w 7055931"/>
              <a:gd name="connsiteY235" fmla="*/ 188422 h 6037718"/>
              <a:gd name="connsiteX236" fmla="*/ 6677 w 7055931"/>
              <a:gd name="connsiteY236" fmla="*/ 87464 h 6037718"/>
              <a:gd name="connsiteX237" fmla="*/ 10651 w 7055931"/>
              <a:gd name="connsiteY237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02012 w 7055931"/>
              <a:gd name="connsiteY90" fmla="*/ 3142915 h 6037718"/>
              <a:gd name="connsiteX91" fmla="*/ 6919350 w 7055931"/>
              <a:gd name="connsiteY91" fmla="*/ 3210359 h 6037718"/>
              <a:gd name="connsiteX92" fmla="*/ 6839537 w 7055931"/>
              <a:gd name="connsiteY92" fmla="*/ 3241799 h 6037718"/>
              <a:gd name="connsiteX93" fmla="*/ 6812994 w 7055931"/>
              <a:gd name="connsiteY93" fmla="*/ 3383280 h 6037718"/>
              <a:gd name="connsiteX94" fmla="*/ 6788007 w 7055931"/>
              <a:gd name="connsiteY94" fmla="*/ 3491017 h 6037718"/>
              <a:gd name="connsiteX95" fmla="*/ 6721554 w 7055931"/>
              <a:gd name="connsiteY95" fmla="*/ 3578087 h 6037718"/>
              <a:gd name="connsiteX96" fmla="*/ 6642668 w 7055931"/>
              <a:gd name="connsiteY96" fmla="*/ 3680930 h 6037718"/>
              <a:gd name="connsiteX97" fmla="*/ 6557483 w 7055931"/>
              <a:gd name="connsiteY97" fmla="*/ 3642133 h 6037718"/>
              <a:gd name="connsiteX98" fmla="*/ 6459161 w 7055931"/>
              <a:gd name="connsiteY98" fmla="*/ 3705308 h 6037718"/>
              <a:gd name="connsiteX99" fmla="*/ 6348937 w 7055931"/>
              <a:gd name="connsiteY99" fmla="*/ 3785366 h 6037718"/>
              <a:gd name="connsiteX100" fmla="*/ 6248451 w 7055931"/>
              <a:gd name="connsiteY100" fmla="*/ 3697357 h 6037718"/>
              <a:gd name="connsiteX101" fmla="*/ 6159646 w 7055931"/>
              <a:gd name="connsiteY101" fmla="*/ 3628581 h 6037718"/>
              <a:gd name="connsiteX102" fmla="*/ 6098008 w 7055931"/>
              <a:gd name="connsiteY102" fmla="*/ 3501106 h 6037718"/>
              <a:gd name="connsiteX103" fmla="*/ 6026643 w 7055931"/>
              <a:gd name="connsiteY103" fmla="*/ 3417570 h 6037718"/>
              <a:gd name="connsiteX104" fmla="*/ 5950810 w 7055931"/>
              <a:gd name="connsiteY104" fmla="*/ 3314451 h 6037718"/>
              <a:gd name="connsiteX105" fmla="*/ 5884196 w 7055931"/>
              <a:gd name="connsiteY105" fmla="*/ 3250895 h 6037718"/>
              <a:gd name="connsiteX106" fmla="*/ 5808164 w 7055931"/>
              <a:gd name="connsiteY106" fmla="*/ 3264049 h 6037718"/>
              <a:gd name="connsiteX107" fmla="*/ 5763478 w 7055931"/>
              <a:gd name="connsiteY107" fmla="*/ 3352807 h 6037718"/>
              <a:gd name="connsiteX108" fmla="*/ 5731461 w 7055931"/>
              <a:gd name="connsiteY108" fmla="*/ 3425873 h 6037718"/>
              <a:gd name="connsiteX109" fmla="*/ 5684027 w 7055931"/>
              <a:gd name="connsiteY109" fmla="*/ 3487457 h 6037718"/>
              <a:gd name="connsiteX110" fmla="*/ 5561331 w 7055931"/>
              <a:gd name="connsiteY110" fmla="*/ 3500069 h 6037718"/>
              <a:gd name="connsiteX111" fmla="*/ 5456564 w 7055931"/>
              <a:gd name="connsiteY111" fmla="*/ 3501106 h 6037718"/>
              <a:gd name="connsiteX112" fmla="*/ 5356481 w 7055931"/>
              <a:gd name="connsiteY112" fmla="*/ 3432867 h 6037718"/>
              <a:gd name="connsiteX113" fmla="*/ 5257773 w 7055931"/>
              <a:gd name="connsiteY113" fmla="*/ 3505174 h 6037718"/>
              <a:gd name="connsiteX114" fmla="*/ 5194903 w 7055931"/>
              <a:gd name="connsiteY114" fmla="*/ 3458817 h 6037718"/>
              <a:gd name="connsiteX115" fmla="*/ 5101723 w 7055931"/>
              <a:gd name="connsiteY115" fmla="*/ 3378809 h 6037718"/>
              <a:gd name="connsiteX116" fmla="*/ 4984194 w 7055931"/>
              <a:gd name="connsiteY116" fmla="*/ 3260035 h 6037718"/>
              <a:gd name="connsiteX117" fmla="*/ 4909481 w 7055931"/>
              <a:gd name="connsiteY117" fmla="*/ 3300893 h 6037718"/>
              <a:gd name="connsiteX118" fmla="*/ 4841070 w 7055931"/>
              <a:gd name="connsiteY118" fmla="*/ 3367378 h 6037718"/>
              <a:gd name="connsiteX119" fmla="*/ 4832278 w 7055931"/>
              <a:gd name="connsiteY119" fmla="*/ 3468728 h 6037718"/>
              <a:gd name="connsiteX120" fmla="*/ 4872876 w 7055931"/>
              <a:gd name="connsiteY120" fmla="*/ 3597965 h 6037718"/>
              <a:gd name="connsiteX121" fmla="*/ 4916608 w 7055931"/>
              <a:gd name="connsiteY121" fmla="*/ 3709284 h 6037718"/>
              <a:gd name="connsiteX122" fmla="*/ 4934202 w 7055931"/>
              <a:gd name="connsiteY122" fmla="*/ 3873034 h 6037718"/>
              <a:gd name="connsiteX123" fmla="*/ 4880827 w 7055931"/>
              <a:gd name="connsiteY123" fmla="*/ 4063117 h 6037718"/>
              <a:gd name="connsiteX124" fmla="*/ 4900427 w 7055931"/>
              <a:gd name="connsiteY124" fmla="*/ 4215293 h 6037718"/>
              <a:gd name="connsiteX125" fmla="*/ 4936486 w 7055931"/>
              <a:gd name="connsiteY125" fmla="*/ 4373217 h 6037718"/>
              <a:gd name="connsiteX126" fmla="*/ 4984194 w 7055931"/>
              <a:gd name="connsiteY126" fmla="*/ 4512365 h 6037718"/>
              <a:gd name="connsiteX127" fmla="*/ 5035877 w 7055931"/>
              <a:gd name="connsiteY127" fmla="*/ 4651513 h 6037718"/>
              <a:gd name="connsiteX128" fmla="*/ 5105976 w 7055931"/>
              <a:gd name="connsiteY128" fmla="*/ 4727478 h 6037718"/>
              <a:gd name="connsiteX129" fmla="*/ 5090686 w 7055931"/>
              <a:gd name="connsiteY129" fmla="*/ 4777120 h 6037718"/>
              <a:gd name="connsiteX130" fmla="*/ 5001639 w 7055931"/>
              <a:gd name="connsiteY130" fmla="*/ 4752151 h 6037718"/>
              <a:gd name="connsiteX131" fmla="*/ 4924302 w 7055931"/>
              <a:gd name="connsiteY131" fmla="*/ 4788544 h 6037718"/>
              <a:gd name="connsiteX132" fmla="*/ 4817216 w 7055931"/>
              <a:gd name="connsiteY132" fmla="*/ 4735002 h 6037718"/>
              <a:gd name="connsiteX133" fmla="*/ 4669544 w 7055931"/>
              <a:gd name="connsiteY133" fmla="*/ 4679362 h 6037718"/>
              <a:gd name="connsiteX134" fmla="*/ 4451456 w 7055931"/>
              <a:gd name="connsiteY134" fmla="*/ 4615732 h 6037718"/>
              <a:gd name="connsiteX135" fmla="*/ 4225957 w 7055931"/>
              <a:gd name="connsiteY135" fmla="*/ 4591513 h 6037718"/>
              <a:gd name="connsiteX136" fmla="*/ 4189597 w 7055931"/>
              <a:gd name="connsiteY136" fmla="*/ 4636144 h 6037718"/>
              <a:gd name="connsiteX137" fmla="*/ 4198112 w 7055931"/>
              <a:gd name="connsiteY137" fmla="*/ 4677088 h 6037718"/>
              <a:gd name="connsiteX138" fmla="*/ 4251013 w 7055931"/>
              <a:gd name="connsiteY138" fmla="*/ 4756700 h 6037718"/>
              <a:gd name="connsiteX139" fmla="*/ 4300382 w 7055931"/>
              <a:gd name="connsiteY139" fmla="*/ 4870174 h 6037718"/>
              <a:gd name="connsiteX140" fmla="*/ 4328211 w 7055931"/>
              <a:gd name="connsiteY140" fmla="*/ 4961614 h 6037718"/>
              <a:gd name="connsiteX141" fmla="*/ 4375919 w 7055931"/>
              <a:gd name="connsiteY141" fmla="*/ 5053054 h 6037718"/>
              <a:gd name="connsiteX142" fmla="*/ 4411540 w 7055931"/>
              <a:gd name="connsiteY142" fmla="*/ 5147800 h 6037718"/>
              <a:gd name="connsiteX143" fmla="*/ 4351096 w 7055931"/>
              <a:gd name="connsiteY143" fmla="*/ 5234371 h 6037718"/>
              <a:gd name="connsiteX144" fmla="*/ 4200990 w 7055931"/>
              <a:gd name="connsiteY144" fmla="*/ 5303491 h 6037718"/>
              <a:gd name="connsiteX145" fmla="*/ 4153393 w 7055931"/>
              <a:gd name="connsiteY145" fmla="*/ 5314315 h 6037718"/>
              <a:gd name="connsiteX146" fmla="*/ 4103722 w 7055931"/>
              <a:gd name="connsiteY146" fmla="*/ 5383191 h 6037718"/>
              <a:gd name="connsiteX147" fmla="*/ 4189063 w 7055931"/>
              <a:gd name="connsiteY147" fmla="*/ 5478449 h 6037718"/>
              <a:gd name="connsiteX148" fmla="*/ 4256650 w 7055931"/>
              <a:gd name="connsiteY148" fmla="*/ 5550010 h 6037718"/>
              <a:gd name="connsiteX149" fmla="*/ 4324236 w 7055931"/>
              <a:gd name="connsiteY149" fmla="*/ 5621572 h 6037718"/>
              <a:gd name="connsiteX150" fmla="*/ 4376049 w 7055931"/>
              <a:gd name="connsiteY150" fmla="*/ 5704514 h 6037718"/>
              <a:gd name="connsiteX151" fmla="*/ 4465861 w 7055931"/>
              <a:gd name="connsiteY151" fmla="*/ 5745566 h 6037718"/>
              <a:gd name="connsiteX152" fmla="*/ 4489425 w 7055931"/>
              <a:gd name="connsiteY152" fmla="*/ 5799739 h 6037718"/>
              <a:gd name="connsiteX153" fmla="*/ 4418668 w 7055931"/>
              <a:gd name="connsiteY153" fmla="*/ 5861122 h 6037718"/>
              <a:gd name="connsiteX154" fmla="*/ 4375327 w 7055931"/>
              <a:gd name="connsiteY154" fmla="*/ 5989773 h 6037718"/>
              <a:gd name="connsiteX155" fmla="*/ 4260111 w 7055931"/>
              <a:gd name="connsiteY155" fmla="*/ 5957703 h 6037718"/>
              <a:gd name="connsiteX156" fmla="*/ 4085696 w 7055931"/>
              <a:gd name="connsiteY156" fmla="*/ 5967537 h 6037718"/>
              <a:gd name="connsiteX157" fmla="*/ 3971133 w 7055931"/>
              <a:gd name="connsiteY157" fmla="*/ 6037718 h 6037718"/>
              <a:gd name="connsiteX158" fmla="*/ 3835230 w 7055931"/>
              <a:gd name="connsiteY158" fmla="*/ 5951551 h 6037718"/>
              <a:gd name="connsiteX159" fmla="*/ 3723299 w 7055931"/>
              <a:gd name="connsiteY159" fmla="*/ 5839422 h 6037718"/>
              <a:gd name="connsiteX160" fmla="*/ 3616570 w 7055931"/>
              <a:gd name="connsiteY160" fmla="*/ 5665304 h 6037718"/>
              <a:gd name="connsiteX161" fmla="*/ 3539403 w 7055931"/>
              <a:gd name="connsiteY161" fmla="*/ 5467350 h 6037718"/>
              <a:gd name="connsiteX162" fmla="*/ 3449917 w 7055931"/>
              <a:gd name="connsiteY162" fmla="*/ 5399519 h 6037718"/>
              <a:gd name="connsiteX163" fmla="*/ 3450344 w 7055931"/>
              <a:gd name="connsiteY163" fmla="*/ 5311709 h 6037718"/>
              <a:gd name="connsiteX164" fmla="*/ 3451111 w 7055931"/>
              <a:gd name="connsiteY164" fmla="*/ 5255039 h 6037718"/>
              <a:gd name="connsiteX165" fmla="*/ 3411354 w 7055931"/>
              <a:gd name="connsiteY165" fmla="*/ 5144632 h 6037718"/>
              <a:gd name="connsiteX166" fmla="*/ 3322965 w 7055931"/>
              <a:gd name="connsiteY166" fmla="*/ 5143386 h 6037718"/>
              <a:gd name="connsiteX167" fmla="*/ 3248012 w 7055931"/>
              <a:gd name="connsiteY167" fmla="*/ 5093616 h 6037718"/>
              <a:gd name="connsiteX168" fmla="*/ 3218332 w 7055931"/>
              <a:gd name="connsiteY168" fmla="*/ 4965965 h 6037718"/>
              <a:gd name="connsiteX169" fmla="*/ 3277472 w 7055931"/>
              <a:gd name="connsiteY169" fmla="*/ 4861333 h 6037718"/>
              <a:gd name="connsiteX170" fmla="*/ 3195150 w 7055931"/>
              <a:gd name="connsiteY170" fmla="*/ 4738978 h 6037718"/>
              <a:gd name="connsiteX171" fmla="*/ 3120902 w 7055931"/>
              <a:gd name="connsiteY171" fmla="*/ 4642542 h 6037718"/>
              <a:gd name="connsiteX172" fmla="*/ 3064179 w 7055931"/>
              <a:gd name="connsiteY172" fmla="*/ 4520043 h 6037718"/>
              <a:gd name="connsiteX173" fmla="*/ 3135516 w 7055931"/>
              <a:gd name="connsiteY173" fmla="*/ 4397071 h 6037718"/>
              <a:gd name="connsiteX174" fmla="*/ 3186488 w 7055931"/>
              <a:gd name="connsiteY174" fmla="*/ 4297225 h 6037718"/>
              <a:gd name="connsiteX175" fmla="*/ 3095925 w 7055931"/>
              <a:gd name="connsiteY175" fmla="*/ 4271010 h 6037718"/>
              <a:gd name="connsiteX176" fmla="*/ 2995419 w 7055931"/>
              <a:gd name="connsiteY176" fmla="*/ 4297226 h 6037718"/>
              <a:gd name="connsiteX177" fmla="*/ 2901476 w 7055931"/>
              <a:gd name="connsiteY177" fmla="*/ 4206866 h 6037718"/>
              <a:gd name="connsiteX178" fmla="*/ 2840516 w 7055931"/>
              <a:gd name="connsiteY178" fmla="*/ 4138362 h 6037718"/>
              <a:gd name="connsiteX179" fmla="*/ 2886236 w 7055931"/>
              <a:gd name="connsiteY179" fmla="*/ 4001524 h 6037718"/>
              <a:gd name="connsiteX180" fmla="*/ 2894823 w 7055931"/>
              <a:gd name="connsiteY180" fmla="*/ 3890010 h 6037718"/>
              <a:gd name="connsiteX181" fmla="*/ 2895817 w 7055931"/>
              <a:gd name="connsiteY181" fmla="*/ 3806521 h 6037718"/>
              <a:gd name="connsiteX182" fmla="*/ 2865171 w 7055931"/>
              <a:gd name="connsiteY182" fmla="*/ 3745064 h 6037718"/>
              <a:gd name="connsiteX183" fmla="*/ 2868650 w 7055931"/>
              <a:gd name="connsiteY183" fmla="*/ 3562516 h 6037718"/>
              <a:gd name="connsiteX184" fmla="*/ 2854392 w 7055931"/>
              <a:gd name="connsiteY184" fmla="*/ 3414670 h 6037718"/>
              <a:gd name="connsiteX185" fmla="*/ 2873785 w 7055931"/>
              <a:gd name="connsiteY185" fmla="*/ 3315694 h 6037718"/>
              <a:gd name="connsiteX186" fmla="*/ 2920095 w 7055931"/>
              <a:gd name="connsiteY186" fmla="*/ 3207982 h 6037718"/>
              <a:gd name="connsiteX187" fmla="*/ 2860533 w 7055931"/>
              <a:gd name="connsiteY187" fmla="*/ 3223260 h 6037718"/>
              <a:gd name="connsiteX188" fmla="*/ 2738832 w 7055931"/>
              <a:gd name="connsiteY188" fmla="*/ 3266723 h 6037718"/>
              <a:gd name="connsiteX189" fmla="*/ 2677653 w 7055931"/>
              <a:gd name="connsiteY189" fmla="*/ 3295650 h 6037718"/>
              <a:gd name="connsiteX190" fmla="*/ 2581436 w 7055931"/>
              <a:gd name="connsiteY190" fmla="*/ 3332784 h 6037718"/>
              <a:gd name="connsiteX191" fmla="*/ 2582900 w 7055931"/>
              <a:gd name="connsiteY191" fmla="*/ 3423037 h 6037718"/>
              <a:gd name="connsiteX192" fmla="*/ 2589539 w 7055931"/>
              <a:gd name="connsiteY192" fmla="*/ 3582031 h 6037718"/>
              <a:gd name="connsiteX193" fmla="*/ 2531216 w 7055931"/>
              <a:gd name="connsiteY193" fmla="*/ 3713259 h 6037718"/>
              <a:gd name="connsiteX194" fmla="*/ 2472574 w 7055931"/>
              <a:gd name="connsiteY194" fmla="*/ 3824071 h 6037718"/>
              <a:gd name="connsiteX195" fmla="*/ 2403996 w 7055931"/>
              <a:gd name="connsiteY195" fmla="*/ 3884212 h 6037718"/>
              <a:gd name="connsiteX196" fmla="*/ 2356288 w 7055931"/>
              <a:gd name="connsiteY196" fmla="*/ 3963725 h 6037718"/>
              <a:gd name="connsiteX197" fmla="*/ 2306677 w 7055931"/>
              <a:gd name="connsiteY197" fmla="*/ 4020891 h 6037718"/>
              <a:gd name="connsiteX198" fmla="*/ 2153806 w 7055931"/>
              <a:gd name="connsiteY198" fmla="*/ 3951482 h 6037718"/>
              <a:gd name="connsiteX199" fmla="*/ 2091109 w 7055931"/>
              <a:gd name="connsiteY199" fmla="*/ 3857389 h 6037718"/>
              <a:gd name="connsiteX200" fmla="*/ 1985484 w 7055931"/>
              <a:gd name="connsiteY200" fmla="*/ 3714921 h 6037718"/>
              <a:gd name="connsiteX201" fmla="*/ 1851380 w 7055931"/>
              <a:gd name="connsiteY201" fmla="*/ 3673503 h 6037718"/>
              <a:gd name="connsiteX202" fmla="*/ 1732110 w 7055931"/>
              <a:gd name="connsiteY202" fmla="*/ 3629770 h 6037718"/>
              <a:gd name="connsiteX203" fmla="*/ 1587710 w 7055931"/>
              <a:gd name="connsiteY203" fmla="*/ 3580909 h 6037718"/>
              <a:gd name="connsiteX204" fmla="*/ 1457790 w 7055931"/>
              <a:gd name="connsiteY204" fmla="*/ 3486647 h 6037718"/>
              <a:gd name="connsiteX205" fmla="*/ 1358399 w 7055931"/>
              <a:gd name="connsiteY205" fmla="*/ 3419061 h 6037718"/>
              <a:gd name="connsiteX206" fmla="*/ 1231178 w 7055931"/>
              <a:gd name="connsiteY206" fmla="*/ 3315694 h 6037718"/>
              <a:gd name="connsiteX207" fmla="*/ 1131787 w 7055931"/>
              <a:gd name="connsiteY207" fmla="*/ 3244132 h 6037718"/>
              <a:gd name="connsiteX208" fmla="*/ 1068176 w 7055931"/>
              <a:gd name="connsiteY208" fmla="*/ 3200400 h 6037718"/>
              <a:gd name="connsiteX209" fmla="*/ 1012517 w 7055931"/>
              <a:gd name="connsiteY209" fmla="*/ 3152692 h 6037718"/>
              <a:gd name="connsiteX210" fmla="*/ 887702 w 7055931"/>
              <a:gd name="connsiteY210" fmla="*/ 3072899 h 6037718"/>
              <a:gd name="connsiteX211" fmla="*/ 802678 w 7055931"/>
              <a:gd name="connsiteY211" fmla="*/ 3027983 h 6037718"/>
              <a:gd name="connsiteX212" fmla="*/ 754100 w 7055931"/>
              <a:gd name="connsiteY212" fmla="*/ 3124863 h 6037718"/>
              <a:gd name="connsiteX213" fmla="*/ 702416 w 7055931"/>
              <a:gd name="connsiteY213" fmla="*/ 3037398 h 6037718"/>
              <a:gd name="connsiteX214" fmla="*/ 668762 w 7055931"/>
              <a:gd name="connsiteY214" fmla="*/ 2924792 h 6037718"/>
              <a:gd name="connsiteX215" fmla="*/ 464230 w 7055931"/>
              <a:gd name="connsiteY215" fmla="*/ 2793899 h 6037718"/>
              <a:gd name="connsiteX216" fmla="*/ 579764 w 7055931"/>
              <a:gd name="connsiteY216" fmla="*/ 2654944 h 6037718"/>
              <a:gd name="connsiteX217" fmla="*/ 678881 w 7055931"/>
              <a:gd name="connsiteY217" fmla="*/ 2612727 h 6037718"/>
              <a:gd name="connsiteX218" fmla="*/ 571220 w 7055931"/>
              <a:gd name="connsiteY218" fmla="*/ 2528515 h 6037718"/>
              <a:gd name="connsiteX219" fmla="*/ 377645 w 7055931"/>
              <a:gd name="connsiteY219" fmla="*/ 2384831 h 6037718"/>
              <a:gd name="connsiteX220" fmla="*/ 396539 w 7055931"/>
              <a:gd name="connsiteY220" fmla="*/ 2243919 h 6037718"/>
              <a:gd name="connsiteX221" fmla="*/ 340632 w 7055931"/>
              <a:gd name="connsiteY221" fmla="*/ 2122998 h 6037718"/>
              <a:gd name="connsiteX222" fmla="*/ 279707 w 7055931"/>
              <a:gd name="connsiteY222" fmla="*/ 1987464 h 6037718"/>
              <a:gd name="connsiteX223" fmla="*/ 201484 w 7055931"/>
              <a:gd name="connsiteY223" fmla="*/ 1832776 h 6037718"/>
              <a:gd name="connsiteX224" fmla="*/ 120198 w 7055931"/>
              <a:gd name="connsiteY224" fmla="*/ 1653163 h 6037718"/>
              <a:gd name="connsiteX225" fmla="*/ 114970 w 7055931"/>
              <a:gd name="connsiteY225" fmla="*/ 1572510 h 6037718"/>
              <a:gd name="connsiteX226" fmla="*/ 229314 w 7055931"/>
              <a:gd name="connsiteY226" fmla="*/ 1467016 h 6037718"/>
              <a:gd name="connsiteX227" fmla="*/ 343769 w 7055931"/>
              <a:gd name="connsiteY227" fmla="*/ 1361368 h 6037718"/>
              <a:gd name="connsiteX228" fmla="*/ 201484 w 7055931"/>
              <a:gd name="connsiteY228" fmla="*/ 1296063 h 6037718"/>
              <a:gd name="connsiteX229" fmla="*/ 91007 w 7055931"/>
              <a:gd name="connsiteY229" fmla="*/ 1235825 h 6037718"/>
              <a:gd name="connsiteX230" fmla="*/ 165703 w 7055931"/>
              <a:gd name="connsiteY230" fmla="*/ 1081377 h 6037718"/>
              <a:gd name="connsiteX231" fmla="*/ 226143 w 7055931"/>
              <a:gd name="connsiteY231" fmla="*/ 948839 h 6037718"/>
              <a:gd name="connsiteX232" fmla="*/ 189557 w 7055931"/>
              <a:gd name="connsiteY232" fmla="*/ 834887 h 6037718"/>
              <a:gd name="connsiteX233" fmla="*/ 153733 w 7055931"/>
              <a:gd name="connsiteY233" fmla="*/ 710023 h 6037718"/>
              <a:gd name="connsiteX234" fmla="*/ 37697 w 7055931"/>
              <a:gd name="connsiteY234" fmla="*/ 561519 h 6037718"/>
              <a:gd name="connsiteX235" fmla="*/ 22580 w 7055931"/>
              <a:gd name="connsiteY235" fmla="*/ 381663 h 6037718"/>
              <a:gd name="connsiteX236" fmla="*/ 9950 w 7055931"/>
              <a:gd name="connsiteY236" fmla="*/ 188422 h 6037718"/>
              <a:gd name="connsiteX237" fmla="*/ 6677 w 7055931"/>
              <a:gd name="connsiteY237" fmla="*/ 87464 h 6037718"/>
              <a:gd name="connsiteX238" fmla="*/ 10651 w 7055931"/>
              <a:gd name="connsiteY238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02012 w 7055931"/>
              <a:gd name="connsiteY90" fmla="*/ 3142915 h 6037718"/>
              <a:gd name="connsiteX91" fmla="*/ 6880630 w 7055931"/>
              <a:gd name="connsiteY91" fmla="*/ 3198445 h 6037718"/>
              <a:gd name="connsiteX92" fmla="*/ 6839537 w 7055931"/>
              <a:gd name="connsiteY92" fmla="*/ 3241799 h 6037718"/>
              <a:gd name="connsiteX93" fmla="*/ 6812994 w 7055931"/>
              <a:gd name="connsiteY93" fmla="*/ 3383280 h 6037718"/>
              <a:gd name="connsiteX94" fmla="*/ 6788007 w 7055931"/>
              <a:gd name="connsiteY94" fmla="*/ 3491017 h 6037718"/>
              <a:gd name="connsiteX95" fmla="*/ 6721554 w 7055931"/>
              <a:gd name="connsiteY95" fmla="*/ 3578087 h 6037718"/>
              <a:gd name="connsiteX96" fmla="*/ 6642668 w 7055931"/>
              <a:gd name="connsiteY96" fmla="*/ 3680930 h 6037718"/>
              <a:gd name="connsiteX97" fmla="*/ 6557483 w 7055931"/>
              <a:gd name="connsiteY97" fmla="*/ 3642133 h 6037718"/>
              <a:gd name="connsiteX98" fmla="*/ 6459161 w 7055931"/>
              <a:gd name="connsiteY98" fmla="*/ 3705308 h 6037718"/>
              <a:gd name="connsiteX99" fmla="*/ 6348937 w 7055931"/>
              <a:gd name="connsiteY99" fmla="*/ 3785366 h 6037718"/>
              <a:gd name="connsiteX100" fmla="*/ 6248451 w 7055931"/>
              <a:gd name="connsiteY100" fmla="*/ 3697357 h 6037718"/>
              <a:gd name="connsiteX101" fmla="*/ 6159646 w 7055931"/>
              <a:gd name="connsiteY101" fmla="*/ 3628581 h 6037718"/>
              <a:gd name="connsiteX102" fmla="*/ 6098008 w 7055931"/>
              <a:gd name="connsiteY102" fmla="*/ 3501106 h 6037718"/>
              <a:gd name="connsiteX103" fmla="*/ 6026643 w 7055931"/>
              <a:gd name="connsiteY103" fmla="*/ 3417570 h 6037718"/>
              <a:gd name="connsiteX104" fmla="*/ 5950810 w 7055931"/>
              <a:gd name="connsiteY104" fmla="*/ 3314451 h 6037718"/>
              <a:gd name="connsiteX105" fmla="*/ 5884196 w 7055931"/>
              <a:gd name="connsiteY105" fmla="*/ 3250895 h 6037718"/>
              <a:gd name="connsiteX106" fmla="*/ 5808164 w 7055931"/>
              <a:gd name="connsiteY106" fmla="*/ 3264049 h 6037718"/>
              <a:gd name="connsiteX107" fmla="*/ 5763478 w 7055931"/>
              <a:gd name="connsiteY107" fmla="*/ 3352807 h 6037718"/>
              <a:gd name="connsiteX108" fmla="*/ 5731461 w 7055931"/>
              <a:gd name="connsiteY108" fmla="*/ 3425873 h 6037718"/>
              <a:gd name="connsiteX109" fmla="*/ 5684027 w 7055931"/>
              <a:gd name="connsiteY109" fmla="*/ 3487457 h 6037718"/>
              <a:gd name="connsiteX110" fmla="*/ 5561331 w 7055931"/>
              <a:gd name="connsiteY110" fmla="*/ 3500069 h 6037718"/>
              <a:gd name="connsiteX111" fmla="*/ 5456564 w 7055931"/>
              <a:gd name="connsiteY111" fmla="*/ 3501106 h 6037718"/>
              <a:gd name="connsiteX112" fmla="*/ 5356481 w 7055931"/>
              <a:gd name="connsiteY112" fmla="*/ 3432867 h 6037718"/>
              <a:gd name="connsiteX113" fmla="*/ 5257773 w 7055931"/>
              <a:gd name="connsiteY113" fmla="*/ 3505174 h 6037718"/>
              <a:gd name="connsiteX114" fmla="*/ 5194903 w 7055931"/>
              <a:gd name="connsiteY114" fmla="*/ 3458817 h 6037718"/>
              <a:gd name="connsiteX115" fmla="*/ 5101723 w 7055931"/>
              <a:gd name="connsiteY115" fmla="*/ 3378809 h 6037718"/>
              <a:gd name="connsiteX116" fmla="*/ 4984194 w 7055931"/>
              <a:gd name="connsiteY116" fmla="*/ 3260035 h 6037718"/>
              <a:gd name="connsiteX117" fmla="*/ 4909481 w 7055931"/>
              <a:gd name="connsiteY117" fmla="*/ 3300893 h 6037718"/>
              <a:gd name="connsiteX118" fmla="*/ 4841070 w 7055931"/>
              <a:gd name="connsiteY118" fmla="*/ 3367378 h 6037718"/>
              <a:gd name="connsiteX119" fmla="*/ 4832278 w 7055931"/>
              <a:gd name="connsiteY119" fmla="*/ 3468728 h 6037718"/>
              <a:gd name="connsiteX120" fmla="*/ 4872876 w 7055931"/>
              <a:gd name="connsiteY120" fmla="*/ 3597965 h 6037718"/>
              <a:gd name="connsiteX121" fmla="*/ 4916608 w 7055931"/>
              <a:gd name="connsiteY121" fmla="*/ 3709284 h 6037718"/>
              <a:gd name="connsiteX122" fmla="*/ 4934202 w 7055931"/>
              <a:gd name="connsiteY122" fmla="*/ 3873034 h 6037718"/>
              <a:gd name="connsiteX123" fmla="*/ 4880827 w 7055931"/>
              <a:gd name="connsiteY123" fmla="*/ 4063117 h 6037718"/>
              <a:gd name="connsiteX124" fmla="*/ 4900427 w 7055931"/>
              <a:gd name="connsiteY124" fmla="*/ 4215293 h 6037718"/>
              <a:gd name="connsiteX125" fmla="*/ 4936486 w 7055931"/>
              <a:gd name="connsiteY125" fmla="*/ 4373217 h 6037718"/>
              <a:gd name="connsiteX126" fmla="*/ 4984194 w 7055931"/>
              <a:gd name="connsiteY126" fmla="*/ 4512365 h 6037718"/>
              <a:gd name="connsiteX127" fmla="*/ 5035877 w 7055931"/>
              <a:gd name="connsiteY127" fmla="*/ 4651513 h 6037718"/>
              <a:gd name="connsiteX128" fmla="*/ 5105976 w 7055931"/>
              <a:gd name="connsiteY128" fmla="*/ 4727478 h 6037718"/>
              <a:gd name="connsiteX129" fmla="*/ 5090686 w 7055931"/>
              <a:gd name="connsiteY129" fmla="*/ 4777120 h 6037718"/>
              <a:gd name="connsiteX130" fmla="*/ 5001639 w 7055931"/>
              <a:gd name="connsiteY130" fmla="*/ 4752151 h 6037718"/>
              <a:gd name="connsiteX131" fmla="*/ 4924302 w 7055931"/>
              <a:gd name="connsiteY131" fmla="*/ 4788544 h 6037718"/>
              <a:gd name="connsiteX132" fmla="*/ 4817216 w 7055931"/>
              <a:gd name="connsiteY132" fmla="*/ 4735002 h 6037718"/>
              <a:gd name="connsiteX133" fmla="*/ 4669544 w 7055931"/>
              <a:gd name="connsiteY133" fmla="*/ 4679362 h 6037718"/>
              <a:gd name="connsiteX134" fmla="*/ 4451456 w 7055931"/>
              <a:gd name="connsiteY134" fmla="*/ 4615732 h 6037718"/>
              <a:gd name="connsiteX135" fmla="*/ 4225957 w 7055931"/>
              <a:gd name="connsiteY135" fmla="*/ 4591513 h 6037718"/>
              <a:gd name="connsiteX136" fmla="*/ 4189597 w 7055931"/>
              <a:gd name="connsiteY136" fmla="*/ 4636144 h 6037718"/>
              <a:gd name="connsiteX137" fmla="*/ 4198112 w 7055931"/>
              <a:gd name="connsiteY137" fmla="*/ 4677088 h 6037718"/>
              <a:gd name="connsiteX138" fmla="*/ 4251013 w 7055931"/>
              <a:gd name="connsiteY138" fmla="*/ 4756700 h 6037718"/>
              <a:gd name="connsiteX139" fmla="*/ 4300382 w 7055931"/>
              <a:gd name="connsiteY139" fmla="*/ 4870174 h 6037718"/>
              <a:gd name="connsiteX140" fmla="*/ 4328211 w 7055931"/>
              <a:gd name="connsiteY140" fmla="*/ 4961614 h 6037718"/>
              <a:gd name="connsiteX141" fmla="*/ 4375919 w 7055931"/>
              <a:gd name="connsiteY141" fmla="*/ 5053054 h 6037718"/>
              <a:gd name="connsiteX142" fmla="*/ 4411540 w 7055931"/>
              <a:gd name="connsiteY142" fmla="*/ 5147800 h 6037718"/>
              <a:gd name="connsiteX143" fmla="*/ 4351096 w 7055931"/>
              <a:gd name="connsiteY143" fmla="*/ 5234371 h 6037718"/>
              <a:gd name="connsiteX144" fmla="*/ 4200990 w 7055931"/>
              <a:gd name="connsiteY144" fmla="*/ 5303491 h 6037718"/>
              <a:gd name="connsiteX145" fmla="*/ 4153393 w 7055931"/>
              <a:gd name="connsiteY145" fmla="*/ 5314315 h 6037718"/>
              <a:gd name="connsiteX146" fmla="*/ 4103722 w 7055931"/>
              <a:gd name="connsiteY146" fmla="*/ 5383191 h 6037718"/>
              <a:gd name="connsiteX147" fmla="*/ 4189063 w 7055931"/>
              <a:gd name="connsiteY147" fmla="*/ 5478449 h 6037718"/>
              <a:gd name="connsiteX148" fmla="*/ 4256650 w 7055931"/>
              <a:gd name="connsiteY148" fmla="*/ 5550010 h 6037718"/>
              <a:gd name="connsiteX149" fmla="*/ 4324236 w 7055931"/>
              <a:gd name="connsiteY149" fmla="*/ 5621572 h 6037718"/>
              <a:gd name="connsiteX150" fmla="*/ 4376049 w 7055931"/>
              <a:gd name="connsiteY150" fmla="*/ 5704514 h 6037718"/>
              <a:gd name="connsiteX151" fmla="*/ 4465861 w 7055931"/>
              <a:gd name="connsiteY151" fmla="*/ 5745566 h 6037718"/>
              <a:gd name="connsiteX152" fmla="*/ 4489425 w 7055931"/>
              <a:gd name="connsiteY152" fmla="*/ 5799739 h 6037718"/>
              <a:gd name="connsiteX153" fmla="*/ 4418668 w 7055931"/>
              <a:gd name="connsiteY153" fmla="*/ 5861122 h 6037718"/>
              <a:gd name="connsiteX154" fmla="*/ 4375327 w 7055931"/>
              <a:gd name="connsiteY154" fmla="*/ 5989773 h 6037718"/>
              <a:gd name="connsiteX155" fmla="*/ 4260111 w 7055931"/>
              <a:gd name="connsiteY155" fmla="*/ 5957703 h 6037718"/>
              <a:gd name="connsiteX156" fmla="*/ 4085696 w 7055931"/>
              <a:gd name="connsiteY156" fmla="*/ 5967537 h 6037718"/>
              <a:gd name="connsiteX157" fmla="*/ 3971133 w 7055931"/>
              <a:gd name="connsiteY157" fmla="*/ 6037718 h 6037718"/>
              <a:gd name="connsiteX158" fmla="*/ 3835230 w 7055931"/>
              <a:gd name="connsiteY158" fmla="*/ 5951551 h 6037718"/>
              <a:gd name="connsiteX159" fmla="*/ 3723299 w 7055931"/>
              <a:gd name="connsiteY159" fmla="*/ 5839422 h 6037718"/>
              <a:gd name="connsiteX160" fmla="*/ 3616570 w 7055931"/>
              <a:gd name="connsiteY160" fmla="*/ 5665304 h 6037718"/>
              <a:gd name="connsiteX161" fmla="*/ 3539403 w 7055931"/>
              <a:gd name="connsiteY161" fmla="*/ 5467350 h 6037718"/>
              <a:gd name="connsiteX162" fmla="*/ 3449917 w 7055931"/>
              <a:gd name="connsiteY162" fmla="*/ 5399519 h 6037718"/>
              <a:gd name="connsiteX163" fmla="*/ 3450344 w 7055931"/>
              <a:gd name="connsiteY163" fmla="*/ 5311709 h 6037718"/>
              <a:gd name="connsiteX164" fmla="*/ 3451111 w 7055931"/>
              <a:gd name="connsiteY164" fmla="*/ 5255039 h 6037718"/>
              <a:gd name="connsiteX165" fmla="*/ 3411354 w 7055931"/>
              <a:gd name="connsiteY165" fmla="*/ 5144632 h 6037718"/>
              <a:gd name="connsiteX166" fmla="*/ 3322965 w 7055931"/>
              <a:gd name="connsiteY166" fmla="*/ 5143386 h 6037718"/>
              <a:gd name="connsiteX167" fmla="*/ 3248012 w 7055931"/>
              <a:gd name="connsiteY167" fmla="*/ 5093616 h 6037718"/>
              <a:gd name="connsiteX168" fmla="*/ 3218332 w 7055931"/>
              <a:gd name="connsiteY168" fmla="*/ 4965965 h 6037718"/>
              <a:gd name="connsiteX169" fmla="*/ 3277472 w 7055931"/>
              <a:gd name="connsiteY169" fmla="*/ 4861333 h 6037718"/>
              <a:gd name="connsiteX170" fmla="*/ 3195150 w 7055931"/>
              <a:gd name="connsiteY170" fmla="*/ 4738978 h 6037718"/>
              <a:gd name="connsiteX171" fmla="*/ 3120902 w 7055931"/>
              <a:gd name="connsiteY171" fmla="*/ 4642542 h 6037718"/>
              <a:gd name="connsiteX172" fmla="*/ 3064179 w 7055931"/>
              <a:gd name="connsiteY172" fmla="*/ 4520043 h 6037718"/>
              <a:gd name="connsiteX173" fmla="*/ 3135516 w 7055931"/>
              <a:gd name="connsiteY173" fmla="*/ 4397071 h 6037718"/>
              <a:gd name="connsiteX174" fmla="*/ 3186488 w 7055931"/>
              <a:gd name="connsiteY174" fmla="*/ 4297225 h 6037718"/>
              <a:gd name="connsiteX175" fmla="*/ 3095925 w 7055931"/>
              <a:gd name="connsiteY175" fmla="*/ 4271010 h 6037718"/>
              <a:gd name="connsiteX176" fmla="*/ 2995419 w 7055931"/>
              <a:gd name="connsiteY176" fmla="*/ 4297226 h 6037718"/>
              <a:gd name="connsiteX177" fmla="*/ 2901476 w 7055931"/>
              <a:gd name="connsiteY177" fmla="*/ 4206866 h 6037718"/>
              <a:gd name="connsiteX178" fmla="*/ 2840516 w 7055931"/>
              <a:gd name="connsiteY178" fmla="*/ 4138362 h 6037718"/>
              <a:gd name="connsiteX179" fmla="*/ 2886236 w 7055931"/>
              <a:gd name="connsiteY179" fmla="*/ 4001524 h 6037718"/>
              <a:gd name="connsiteX180" fmla="*/ 2894823 w 7055931"/>
              <a:gd name="connsiteY180" fmla="*/ 3890010 h 6037718"/>
              <a:gd name="connsiteX181" fmla="*/ 2895817 w 7055931"/>
              <a:gd name="connsiteY181" fmla="*/ 3806521 h 6037718"/>
              <a:gd name="connsiteX182" fmla="*/ 2865171 w 7055931"/>
              <a:gd name="connsiteY182" fmla="*/ 3745064 h 6037718"/>
              <a:gd name="connsiteX183" fmla="*/ 2868650 w 7055931"/>
              <a:gd name="connsiteY183" fmla="*/ 3562516 h 6037718"/>
              <a:gd name="connsiteX184" fmla="*/ 2854392 w 7055931"/>
              <a:gd name="connsiteY184" fmla="*/ 3414670 h 6037718"/>
              <a:gd name="connsiteX185" fmla="*/ 2873785 w 7055931"/>
              <a:gd name="connsiteY185" fmla="*/ 3315694 h 6037718"/>
              <a:gd name="connsiteX186" fmla="*/ 2920095 w 7055931"/>
              <a:gd name="connsiteY186" fmla="*/ 3207982 h 6037718"/>
              <a:gd name="connsiteX187" fmla="*/ 2860533 w 7055931"/>
              <a:gd name="connsiteY187" fmla="*/ 3223260 h 6037718"/>
              <a:gd name="connsiteX188" fmla="*/ 2738832 w 7055931"/>
              <a:gd name="connsiteY188" fmla="*/ 3266723 h 6037718"/>
              <a:gd name="connsiteX189" fmla="*/ 2677653 w 7055931"/>
              <a:gd name="connsiteY189" fmla="*/ 3295650 h 6037718"/>
              <a:gd name="connsiteX190" fmla="*/ 2581436 w 7055931"/>
              <a:gd name="connsiteY190" fmla="*/ 3332784 h 6037718"/>
              <a:gd name="connsiteX191" fmla="*/ 2582900 w 7055931"/>
              <a:gd name="connsiteY191" fmla="*/ 3423037 h 6037718"/>
              <a:gd name="connsiteX192" fmla="*/ 2589539 w 7055931"/>
              <a:gd name="connsiteY192" fmla="*/ 3582031 h 6037718"/>
              <a:gd name="connsiteX193" fmla="*/ 2531216 w 7055931"/>
              <a:gd name="connsiteY193" fmla="*/ 3713259 h 6037718"/>
              <a:gd name="connsiteX194" fmla="*/ 2472574 w 7055931"/>
              <a:gd name="connsiteY194" fmla="*/ 3824071 h 6037718"/>
              <a:gd name="connsiteX195" fmla="*/ 2403996 w 7055931"/>
              <a:gd name="connsiteY195" fmla="*/ 3884212 h 6037718"/>
              <a:gd name="connsiteX196" fmla="*/ 2356288 w 7055931"/>
              <a:gd name="connsiteY196" fmla="*/ 3963725 h 6037718"/>
              <a:gd name="connsiteX197" fmla="*/ 2306677 w 7055931"/>
              <a:gd name="connsiteY197" fmla="*/ 4020891 h 6037718"/>
              <a:gd name="connsiteX198" fmla="*/ 2153806 w 7055931"/>
              <a:gd name="connsiteY198" fmla="*/ 3951482 h 6037718"/>
              <a:gd name="connsiteX199" fmla="*/ 2091109 w 7055931"/>
              <a:gd name="connsiteY199" fmla="*/ 3857389 h 6037718"/>
              <a:gd name="connsiteX200" fmla="*/ 1985484 w 7055931"/>
              <a:gd name="connsiteY200" fmla="*/ 3714921 h 6037718"/>
              <a:gd name="connsiteX201" fmla="*/ 1851380 w 7055931"/>
              <a:gd name="connsiteY201" fmla="*/ 3673503 h 6037718"/>
              <a:gd name="connsiteX202" fmla="*/ 1732110 w 7055931"/>
              <a:gd name="connsiteY202" fmla="*/ 3629770 h 6037718"/>
              <a:gd name="connsiteX203" fmla="*/ 1587710 w 7055931"/>
              <a:gd name="connsiteY203" fmla="*/ 3580909 h 6037718"/>
              <a:gd name="connsiteX204" fmla="*/ 1457790 w 7055931"/>
              <a:gd name="connsiteY204" fmla="*/ 3486647 h 6037718"/>
              <a:gd name="connsiteX205" fmla="*/ 1358399 w 7055931"/>
              <a:gd name="connsiteY205" fmla="*/ 3419061 h 6037718"/>
              <a:gd name="connsiteX206" fmla="*/ 1231178 w 7055931"/>
              <a:gd name="connsiteY206" fmla="*/ 3315694 h 6037718"/>
              <a:gd name="connsiteX207" fmla="*/ 1131787 w 7055931"/>
              <a:gd name="connsiteY207" fmla="*/ 3244132 h 6037718"/>
              <a:gd name="connsiteX208" fmla="*/ 1068176 w 7055931"/>
              <a:gd name="connsiteY208" fmla="*/ 3200400 h 6037718"/>
              <a:gd name="connsiteX209" fmla="*/ 1012517 w 7055931"/>
              <a:gd name="connsiteY209" fmla="*/ 3152692 h 6037718"/>
              <a:gd name="connsiteX210" fmla="*/ 887702 w 7055931"/>
              <a:gd name="connsiteY210" fmla="*/ 3072899 h 6037718"/>
              <a:gd name="connsiteX211" fmla="*/ 802678 w 7055931"/>
              <a:gd name="connsiteY211" fmla="*/ 3027983 h 6037718"/>
              <a:gd name="connsiteX212" fmla="*/ 754100 w 7055931"/>
              <a:gd name="connsiteY212" fmla="*/ 3124863 h 6037718"/>
              <a:gd name="connsiteX213" fmla="*/ 702416 w 7055931"/>
              <a:gd name="connsiteY213" fmla="*/ 3037398 h 6037718"/>
              <a:gd name="connsiteX214" fmla="*/ 668762 w 7055931"/>
              <a:gd name="connsiteY214" fmla="*/ 2924792 h 6037718"/>
              <a:gd name="connsiteX215" fmla="*/ 464230 w 7055931"/>
              <a:gd name="connsiteY215" fmla="*/ 2793899 h 6037718"/>
              <a:gd name="connsiteX216" fmla="*/ 579764 w 7055931"/>
              <a:gd name="connsiteY216" fmla="*/ 2654944 h 6037718"/>
              <a:gd name="connsiteX217" fmla="*/ 678881 w 7055931"/>
              <a:gd name="connsiteY217" fmla="*/ 2612727 h 6037718"/>
              <a:gd name="connsiteX218" fmla="*/ 571220 w 7055931"/>
              <a:gd name="connsiteY218" fmla="*/ 2528515 h 6037718"/>
              <a:gd name="connsiteX219" fmla="*/ 377645 w 7055931"/>
              <a:gd name="connsiteY219" fmla="*/ 2384831 h 6037718"/>
              <a:gd name="connsiteX220" fmla="*/ 396539 w 7055931"/>
              <a:gd name="connsiteY220" fmla="*/ 2243919 h 6037718"/>
              <a:gd name="connsiteX221" fmla="*/ 340632 w 7055931"/>
              <a:gd name="connsiteY221" fmla="*/ 2122998 h 6037718"/>
              <a:gd name="connsiteX222" fmla="*/ 279707 w 7055931"/>
              <a:gd name="connsiteY222" fmla="*/ 1987464 h 6037718"/>
              <a:gd name="connsiteX223" fmla="*/ 201484 w 7055931"/>
              <a:gd name="connsiteY223" fmla="*/ 1832776 h 6037718"/>
              <a:gd name="connsiteX224" fmla="*/ 120198 w 7055931"/>
              <a:gd name="connsiteY224" fmla="*/ 1653163 h 6037718"/>
              <a:gd name="connsiteX225" fmla="*/ 114970 w 7055931"/>
              <a:gd name="connsiteY225" fmla="*/ 1572510 h 6037718"/>
              <a:gd name="connsiteX226" fmla="*/ 229314 w 7055931"/>
              <a:gd name="connsiteY226" fmla="*/ 1467016 h 6037718"/>
              <a:gd name="connsiteX227" fmla="*/ 343769 w 7055931"/>
              <a:gd name="connsiteY227" fmla="*/ 1361368 h 6037718"/>
              <a:gd name="connsiteX228" fmla="*/ 201484 w 7055931"/>
              <a:gd name="connsiteY228" fmla="*/ 1296063 h 6037718"/>
              <a:gd name="connsiteX229" fmla="*/ 91007 w 7055931"/>
              <a:gd name="connsiteY229" fmla="*/ 1235825 h 6037718"/>
              <a:gd name="connsiteX230" fmla="*/ 165703 w 7055931"/>
              <a:gd name="connsiteY230" fmla="*/ 1081377 h 6037718"/>
              <a:gd name="connsiteX231" fmla="*/ 226143 w 7055931"/>
              <a:gd name="connsiteY231" fmla="*/ 948839 h 6037718"/>
              <a:gd name="connsiteX232" fmla="*/ 189557 w 7055931"/>
              <a:gd name="connsiteY232" fmla="*/ 834887 h 6037718"/>
              <a:gd name="connsiteX233" fmla="*/ 153733 w 7055931"/>
              <a:gd name="connsiteY233" fmla="*/ 710023 h 6037718"/>
              <a:gd name="connsiteX234" fmla="*/ 37697 w 7055931"/>
              <a:gd name="connsiteY234" fmla="*/ 561519 h 6037718"/>
              <a:gd name="connsiteX235" fmla="*/ 22580 w 7055931"/>
              <a:gd name="connsiteY235" fmla="*/ 381663 h 6037718"/>
              <a:gd name="connsiteX236" fmla="*/ 9950 w 7055931"/>
              <a:gd name="connsiteY236" fmla="*/ 188422 h 6037718"/>
              <a:gd name="connsiteX237" fmla="*/ 6677 w 7055931"/>
              <a:gd name="connsiteY237" fmla="*/ 87464 h 6037718"/>
              <a:gd name="connsiteX238" fmla="*/ 10651 w 7055931"/>
              <a:gd name="connsiteY238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02012 w 7055931"/>
              <a:gd name="connsiteY90" fmla="*/ 3142915 h 6037718"/>
              <a:gd name="connsiteX91" fmla="*/ 6880630 w 7055931"/>
              <a:gd name="connsiteY91" fmla="*/ 3198445 h 6037718"/>
              <a:gd name="connsiteX92" fmla="*/ 6839537 w 7055931"/>
              <a:gd name="connsiteY92" fmla="*/ 3241799 h 6037718"/>
              <a:gd name="connsiteX93" fmla="*/ 6830528 w 7055931"/>
              <a:gd name="connsiteY93" fmla="*/ 3312690 h 6037718"/>
              <a:gd name="connsiteX94" fmla="*/ 6812994 w 7055931"/>
              <a:gd name="connsiteY94" fmla="*/ 3383280 h 6037718"/>
              <a:gd name="connsiteX95" fmla="*/ 6788007 w 7055931"/>
              <a:gd name="connsiteY95" fmla="*/ 3491017 h 6037718"/>
              <a:gd name="connsiteX96" fmla="*/ 6721554 w 7055931"/>
              <a:gd name="connsiteY96" fmla="*/ 3578087 h 6037718"/>
              <a:gd name="connsiteX97" fmla="*/ 6642668 w 7055931"/>
              <a:gd name="connsiteY97" fmla="*/ 3680930 h 6037718"/>
              <a:gd name="connsiteX98" fmla="*/ 6557483 w 7055931"/>
              <a:gd name="connsiteY98" fmla="*/ 3642133 h 6037718"/>
              <a:gd name="connsiteX99" fmla="*/ 6459161 w 7055931"/>
              <a:gd name="connsiteY99" fmla="*/ 3705308 h 6037718"/>
              <a:gd name="connsiteX100" fmla="*/ 6348937 w 7055931"/>
              <a:gd name="connsiteY100" fmla="*/ 3785366 h 6037718"/>
              <a:gd name="connsiteX101" fmla="*/ 6248451 w 7055931"/>
              <a:gd name="connsiteY101" fmla="*/ 3697357 h 6037718"/>
              <a:gd name="connsiteX102" fmla="*/ 6159646 w 7055931"/>
              <a:gd name="connsiteY102" fmla="*/ 3628581 h 6037718"/>
              <a:gd name="connsiteX103" fmla="*/ 6098008 w 7055931"/>
              <a:gd name="connsiteY103" fmla="*/ 3501106 h 6037718"/>
              <a:gd name="connsiteX104" fmla="*/ 6026643 w 7055931"/>
              <a:gd name="connsiteY104" fmla="*/ 3417570 h 6037718"/>
              <a:gd name="connsiteX105" fmla="*/ 5950810 w 7055931"/>
              <a:gd name="connsiteY105" fmla="*/ 3314451 h 6037718"/>
              <a:gd name="connsiteX106" fmla="*/ 5884196 w 7055931"/>
              <a:gd name="connsiteY106" fmla="*/ 3250895 h 6037718"/>
              <a:gd name="connsiteX107" fmla="*/ 5808164 w 7055931"/>
              <a:gd name="connsiteY107" fmla="*/ 3264049 h 6037718"/>
              <a:gd name="connsiteX108" fmla="*/ 5763478 w 7055931"/>
              <a:gd name="connsiteY108" fmla="*/ 3352807 h 6037718"/>
              <a:gd name="connsiteX109" fmla="*/ 5731461 w 7055931"/>
              <a:gd name="connsiteY109" fmla="*/ 3425873 h 6037718"/>
              <a:gd name="connsiteX110" fmla="*/ 5684027 w 7055931"/>
              <a:gd name="connsiteY110" fmla="*/ 3487457 h 6037718"/>
              <a:gd name="connsiteX111" fmla="*/ 5561331 w 7055931"/>
              <a:gd name="connsiteY111" fmla="*/ 3500069 h 6037718"/>
              <a:gd name="connsiteX112" fmla="*/ 5456564 w 7055931"/>
              <a:gd name="connsiteY112" fmla="*/ 3501106 h 6037718"/>
              <a:gd name="connsiteX113" fmla="*/ 5356481 w 7055931"/>
              <a:gd name="connsiteY113" fmla="*/ 3432867 h 6037718"/>
              <a:gd name="connsiteX114" fmla="*/ 5257773 w 7055931"/>
              <a:gd name="connsiteY114" fmla="*/ 3505174 h 6037718"/>
              <a:gd name="connsiteX115" fmla="*/ 5194903 w 7055931"/>
              <a:gd name="connsiteY115" fmla="*/ 3458817 h 6037718"/>
              <a:gd name="connsiteX116" fmla="*/ 5101723 w 7055931"/>
              <a:gd name="connsiteY116" fmla="*/ 3378809 h 6037718"/>
              <a:gd name="connsiteX117" fmla="*/ 4984194 w 7055931"/>
              <a:gd name="connsiteY117" fmla="*/ 3260035 h 6037718"/>
              <a:gd name="connsiteX118" fmla="*/ 4909481 w 7055931"/>
              <a:gd name="connsiteY118" fmla="*/ 3300893 h 6037718"/>
              <a:gd name="connsiteX119" fmla="*/ 4841070 w 7055931"/>
              <a:gd name="connsiteY119" fmla="*/ 3367378 h 6037718"/>
              <a:gd name="connsiteX120" fmla="*/ 4832278 w 7055931"/>
              <a:gd name="connsiteY120" fmla="*/ 3468728 h 6037718"/>
              <a:gd name="connsiteX121" fmla="*/ 4872876 w 7055931"/>
              <a:gd name="connsiteY121" fmla="*/ 3597965 h 6037718"/>
              <a:gd name="connsiteX122" fmla="*/ 4916608 w 7055931"/>
              <a:gd name="connsiteY122" fmla="*/ 3709284 h 6037718"/>
              <a:gd name="connsiteX123" fmla="*/ 4934202 w 7055931"/>
              <a:gd name="connsiteY123" fmla="*/ 3873034 h 6037718"/>
              <a:gd name="connsiteX124" fmla="*/ 4880827 w 7055931"/>
              <a:gd name="connsiteY124" fmla="*/ 4063117 h 6037718"/>
              <a:gd name="connsiteX125" fmla="*/ 4900427 w 7055931"/>
              <a:gd name="connsiteY125" fmla="*/ 4215293 h 6037718"/>
              <a:gd name="connsiteX126" fmla="*/ 4936486 w 7055931"/>
              <a:gd name="connsiteY126" fmla="*/ 4373217 h 6037718"/>
              <a:gd name="connsiteX127" fmla="*/ 4984194 w 7055931"/>
              <a:gd name="connsiteY127" fmla="*/ 4512365 h 6037718"/>
              <a:gd name="connsiteX128" fmla="*/ 5035877 w 7055931"/>
              <a:gd name="connsiteY128" fmla="*/ 4651513 h 6037718"/>
              <a:gd name="connsiteX129" fmla="*/ 5105976 w 7055931"/>
              <a:gd name="connsiteY129" fmla="*/ 4727478 h 6037718"/>
              <a:gd name="connsiteX130" fmla="*/ 5090686 w 7055931"/>
              <a:gd name="connsiteY130" fmla="*/ 4777120 h 6037718"/>
              <a:gd name="connsiteX131" fmla="*/ 5001639 w 7055931"/>
              <a:gd name="connsiteY131" fmla="*/ 4752151 h 6037718"/>
              <a:gd name="connsiteX132" fmla="*/ 4924302 w 7055931"/>
              <a:gd name="connsiteY132" fmla="*/ 4788544 h 6037718"/>
              <a:gd name="connsiteX133" fmla="*/ 4817216 w 7055931"/>
              <a:gd name="connsiteY133" fmla="*/ 4735002 h 6037718"/>
              <a:gd name="connsiteX134" fmla="*/ 4669544 w 7055931"/>
              <a:gd name="connsiteY134" fmla="*/ 4679362 h 6037718"/>
              <a:gd name="connsiteX135" fmla="*/ 4451456 w 7055931"/>
              <a:gd name="connsiteY135" fmla="*/ 4615732 h 6037718"/>
              <a:gd name="connsiteX136" fmla="*/ 4225957 w 7055931"/>
              <a:gd name="connsiteY136" fmla="*/ 4591513 h 6037718"/>
              <a:gd name="connsiteX137" fmla="*/ 4189597 w 7055931"/>
              <a:gd name="connsiteY137" fmla="*/ 4636144 h 6037718"/>
              <a:gd name="connsiteX138" fmla="*/ 4198112 w 7055931"/>
              <a:gd name="connsiteY138" fmla="*/ 4677088 h 6037718"/>
              <a:gd name="connsiteX139" fmla="*/ 4251013 w 7055931"/>
              <a:gd name="connsiteY139" fmla="*/ 4756700 h 6037718"/>
              <a:gd name="connsiteX140" fmla="*/ 4300382 w 7055931"/>
              <a:gd name="connsiteY140" fmla="*/ 4870174 h 6037718"/>
              <a:gd name="connsiteX141" fmla="*/ 4328211 w 7055931"/>
              <a:gd name="connsiteY141" fmla="*/ 4961614 h 6037718"/>
              <a:gd name="connsiteX142" fmla="*/ 4375919 w 7055931"/>
              <a:gd name="connsiteY142" fmla="*/ 5053054 h 6037718"/>
              <a:gd name="connsiteX143" fmla="*/ 4411540 w 7055931"/>
              <a:gd name="connsiteY143" fmla="*/ 5147800 h 6037718"/>
              <a:gd name="connsiteX144" fmla="*/ 4351096 w 7055931"/>
              <a:gd name="connsiteY144" fmla="*/ 5234371 h 6037718"/>
              <a:gd name="connsiteX145" fmla="*/ 4200990 w 7055931"/>
              <a:gd name="connsiteY145" fmla="*/ 5303491 h 6037718"/>
              <a:gd name="connsiteX146" fmla="*/ 4153393 w 7055931"/>
              <a:gd name="connsiteY146" fmla="*/ 5314315 h 6037718"/>
              <a:gd name="connsiteX147" fmla="*/ 4103722 w 7055931"/>
              <a:gd name="connsiteY147" fmla="*/ 5383191 h 6037718"/>
              <a:gd name="connsiteX148" fmla="*/ 4189063 w 7055931"/>
              <a:gd name="connsiteY148" fmla="*/ 5478449 h 6037718"/>
              <a:gd name="connsiteX149" fmla="*/ 4256650 w 7055931"/>
              <a:gd name="connsiteY149" fmla="*/ 5550010 h 6037718"/>
              <a:gd name="connsiteX150" fmla="*/ 4324236 w 7055931"/>
              <a:gd name="connsiteY150" fmla="*/ 5621572 h 6037718"/>
              <a:gd name="connsiteX151" fmla="*/ 4376049 w 7055931"/>
              <a:gd name="connsiteY151" fmla="*/ 5704514 h 6037718"/>
              <a:gd name="connsiteX152" fmla="*/ 4465861 w 7055931"/>
              <a:gd name="connsiteY152" fmla="*/ 5745566 h 6037718"/>
              <a:gd name="connsiteX153" fmla="*/ 4489425 w 7055931"/>
              <a:gd name="connsiteY153" fmla="*/ 5799739 h 6037718"/>
              <a:gd name="connsiteX154" fmla="*/ 4418668 w 7055931"/>
              <a:gd name="connsiteY154" fmla="*/ 5861122 h 6037718"/>
              <a:gd name="connsiteX155" fmla="*/ 4375327 w 7055931"/>
              <a:gd name="connsiteY155" fmla="*/ 5989773 h 6037718"/>
              <a:gd name="connsiteX156" fmla="*/ 4260111 w 7055931"/>
              <a:gd name="connsiteY156" fmla="*/ 5957703 h 6037718"/>
              <a:gd name="connsiteX157" fmla="*/ 4085696 w 7055931"/>
              <a:gd name="connsiteY157" fmla="*/ 5967537 h 6037718"/>
              <a:gd name="connsiteX158" fmla="*/ 3971133 w 7055931"/>
              <a:gd name="connsiteY158" fmla="*/ 6037718 h 6037718"/>
              <a:gd name="connsiteX159" fmla="*/ 3835230 w 7055931"/>
              <a:gd name="connsiteY159" fmla="*/ 5951551 h 6037718"/>
              <a:gd name="connsiteX160" fmla="*/ 3723299 w 7055931"/>
              <a:gd name="connsiteY160" fmla="*/ 5839422 h 6037718"/>
              <a:gd name="connsiteX161" fmla="*/ 3616570 w 7055931"/>
              <a:gd name="connsiteY161" fmla="*/ 5665304 h 6037718"/>
              <a:gd name="connsiteX162" fmla="*/ 3539403 w 7055931"/>
              <a:gd name="connsiteY162" fmla="*/ 5467350 h 6037718"/>
              <a:gd name="connsiteX163" fmla="*/ 3449917 w 7055931"/>
              <a:gd name="connsiteY163" fmla="*/ 5399519 h 6037718"/>
              <a:gd name="connsiteX164" fmla="*/ 3450344 w 7055931"/>
              <a:gd name="connsiteY164" fmla="*/ 5311709 h 6037718"/>
              <a:gd name="connsiteX165" fmla="*/ 3451111 w 7055931"/>
              <a:gd name="connsiteY165" fmla="*/ 5255039 h 6037718"/>
              <a:gd name="connsiteX166" fmla="*/ 3411354 w 7055931"/>
              <a:gd name="connsiteY166" fmla="*/ 5144632 h 6037718"/>
              <a:gd name="connsiteX167" fmla="*/ 3322965 w 7055931"/>
              <a:gd name="connsiteY167" fmla="*/ 5143386 h 6037718"/>
              <a:gd name="connsiteX168" fmla="*/ 3248012 w 7055931"/>
              <a:gd name="connsiteY168" fmla="*/ 5093616 h 6037718"/>
              <a:gd name="connsiteX169" fmla="*/ 3218332 w 7055931"/>
              <a:gd name="connsiteY169" fmla="*/ 4965965 h 6037718"/>
              <a:gd name="connsiteX170" fmla="*/ 3277472 w 7055931"/>
              <a:gd name="connsiteY170" fmla="*/ 4861333 h 6037718"/>
              <a:gd name="connsiteX171" fmla="*/ 3195150 w 7055931"/>
              <a:gd name="connsiteY171" fmla="*/ 4738978 h 6037718"/>
              <a:gd name="connsiteX172" fmla="*/ 3120902 w 7055931"/>
              <a:gd name="connsiteY172" fmla="*/ 4642542 h 6037718"/>
              <a:gd name="connsiteX173" fmla="*/ 3064179 w 7055931"/>
              <a:gd name="connsiteY173" fmla="*/ 4520043 h 6037718"/>
              <a:gd name="connsiteX174" fmla="*/ 3135516 w 7055931"/>
              <a:gd name="connsiteY174" fmla="*/ 4397071 h 6037718"/>
              <a:gd name="connsiteX175" fmla="*/ 3186488 w 7055931"/>
              <a:gd name="connsiteY175" fmla="*/ 4297225 h 6037718"/>
              <a:gd name="connsiteX176" fmla="*/ 3095925 w 7055931"/>
              <a:gd name="connsiteY176" fmla="*/ 4271010 h 6037718"/>
              <a:gd name="connsiteX177" fmla="*/ 2995419 w 7055931"/>
              <a:gd name="connsiteY177" fmla="*/ 4297226 h 6037718"/>
              <a:gd name="connsiteX178" fmla="*/ 2901476 w 7055931"/>
              <a:gd name="connsiteY178" fmla="*/ 4206866 h 6037718"/>
              <a:gd name="connsiteX179" fmla="*/ 2840516 w 7055931"/>
              <a:gd name="connsiteY179" fmla="*/ 4138362 h 6037718"/>
              <a:gd name="connsiteX180" fmla="*/ 2886236 w 7055931"/>
              <a:gd name="connsiteY180" fmla="*/ 4001524 h 6037718"/>
              <a:gd name="connsiteX181" fmla="*/ 2894823 w 7055931"/>
              <a:gd name="connsiteY181" fmla="*/ 3890010 h 6037718"/>
              <a:gd name="connsiteX182" fmla="*/ 2895817 w 7055931"/>
              <a:gd name="connsiteY182" fmla="*/ 3806521 h 6037718"/>
              <a:gd name="connsiteX183" fmla="*/ 2865171 w 7055931"/>
              <a:gd name="connsiteY183" fmla="*/ 3745064 h 6037718"/>
              <a:gd name="connsiteX184" fmla="*/ 2868650 w 7055931"/>
              <a:gd name="connsiteY184" fmla="*/ 3562516 h 6037718"/>
              <a:gd name="connsiteX185" fmla="*/ 2854392 w 7055931"/>
              <a:gd name="connsiteY185" fmla="*/ 3414670 h 6037718"/>
              <a:gd name="connsiteX186" fmla="*/ 2873785 w 7055931"/>
              <a:gd name="connsiteY186" fmla="*/ 3315694 h 6037718"/>
              <a:gd name="connsiteX187" fmla="*/ 2920095 w 7055931"/>
              <a:gd name="connsiteY187" fmla="*/ 3207982 h 6037718"/>
              <a:gd name="connsiteX188" fmla="*/ 2860533 w 7055931"/>
              <a:gd name="connsiteY188" fmla="*/ 3223260 h 6037718"/>
              <a:gd name="connsiteX189" fmla="*/ 2738832 w 7055931"/>
              <a:gd name="connsiteY189" fmla="*/ 3266723 h 6037718"/>
              <a:gd name="connsiteX190" fmla="*/ 2677653 w 7055931"/>
              <a:gd name="connsiteY190" fmla="*/ 3295650 h 6037718"/>
              <a:gd name="connsiteX191" fmla="*/ 2581436 w 7055931"/>
              <a:gd name="connsiteY191" fmla="*/ 3332784 h 6037718"/>
              <a:gd name="connsiteX192" fmla="*/ 2582900 w 7055931"/>
              <a:gd name="connsiteY192" fmla="*/ 3423037 h 6037718"/>
              <a:gd name="connsiteX193" fmla="*/ 2589539 w 7055931"/>
              <a:gd name="connsiteY193" fmla="*/ 3582031 h 6037718"/>
              <a:gd name="connsiteX194" fmla="*/ 2531216 w 7055931"/>
              <a:gd name="connsiteY194" fmla="*/ 3713259 h 6037718"/>
              <a:gd name="connsiteX195" fmla="*/ 2472574 w 7055931"/>
              <a:gd name="connsiteY195" fmla="*/ 3824071 h 6037718"/>
              <a:gd name="connsiteX196" fmla="*/ 2403996 w 7055931"/>
              <a:gd name="connsiteY196" fmla="*/ 3884212 h 6037718"/>
              <a:gd name="connsiteX197" fmla="*/ 2356288 w 7055931"/>
              <a:gd name="connsiteY197" fmla="*/ 3963725 h 6037718"/>
              <a:gd name="connsiteX198" fmla="*/ 2306677 w 7055931"/>
              <a:gd name="connsiteY198" fmla="*/ 4020891 h 6037718"/>
              <a:gd name="connsiteX199" fmla="*/ 2153806 w 7055931"/>
              <a:gd name="connsiteY199" fmla="*/ 3951482 h 6037718"/>
              <a:gd name="connsiteX200" fmla="*/ 2091109 w 7055931"/>
              <a:gd name="connsiteY200" fmla="*/ 3857389 h 6037718"/>
              <a:gd name="connsiteX201" fmla="*/ 1985484 w 7055931"/>
              <a:gd name="connsiteY201" fmla="*/ 3714921 h 6037718"/>
              <a:gd name="connsiteX202" fmla="*/ 1851380 w 7055931"/>
              <a:gd name="connsiteY202" fmla="*/ 3673503 h 6037718"/>
              <a:gd name="connsiteX203" fmla="*/ 1732110 w 7055931"/>
              <a:gd name="connsiteY203" fmla="*/ 3629770 h 6037718"/>
              <a:gd name="connsiteX204" fmla="*/ 1587710 w 7055931"/>
              <a:gd name="connsiteY204" fmla="*/ 3580909 h 6037718"/>
              <a:gd name="connsiteX205" fmla="*/ 1457790 w 7055931"/>
              <a:gd name="connsiteY205" fmla="*/ 3486647 h 6037718"/>
              <a:gd name="connsiteX206" fmla="*/ 1358399 w 7055931"/>
              <a:gd name="connsiteY206" fmla="*/ 3419061 h 6037718"/>
              <a:gd name="connsiteX207" fmla="*/ 1231178 w 7055931"/>
              <a:gd name="connsiteY207" fmla="*/ 3315694 h 6037718"/>
              <a:gd name="connsiteX208" fmla="*/ 1131787 w 7055931"/>
              <a:gd name="connsiteY208" fmla="*/ 3244132 h 6037718"/>
              <a:gd name="connsiteX209" fmla="*/ 1068176 w 7055931"/>
              <a:gd name="connsiteY209" fmla="*/ 3200400 h 6037718"/>
              <a:gd name="connsiteX210" fmla="*/ 1012517 w 7055931"/>
              <a:gd name="connsiteY210" fmla="*/ 3152692 h 6037718"/>
              <a:gd name="connsiteX211" fmla="*/ 887702 w 7055931"/>
              <a:gd name="connsiteY211" fmla="*/ 3072899 h 6037718"/>
              <a:gd name="connsiteX212" fmla="*/ 802678 w 7055931"/>
              <a:gd name="connsiteY212" fmla="*/ 3027983 h 6037718"/>
              <a:gd name="connsiteX213" fmla="*/ 754100 w 7055931"/>
              <a:gd name="connsiteY213" fmla="*/ 3124863 h 6037718"/>
              <a:gd name="connsiteX214" fmla="*/ 702416 w 7055931"/>
              <a:gd name="connsiteY214" fmla="*/ 3037398 h 6037718"/>
              <a:gd name="connsiteX215" fmla="*/ 668762 w 7055931"/>
              <a:gd name="connsiteY215" fmla="*/ 2924792 h 6037718"/>
              <a:gd name="connsiteX216" fmla="*/ 464230 w 7055931"/>
              <a:gd name="connsiteY216" fmla="*/ 2793899 h 6037718"/>
              <a:gd name="connsiteX217" fmla="*/ 579764 w 7055931"/>
              <a:gd name="connsiteY217" fmla="*/ 2654944 h 6037718"/>
              <a:gd name="connsiteX218" fmla="*/ 678881 w 7055931"/>
              <a:gd name="connsiteY218" fmla="*/ 2612727 h 6037718"/>
              <a:gd name="connsiteX219" fmla="*/ 571220 w 7055931"/>
              <a:gd name="connsiteY219" fmla="*/ 2528515 h 6037718"/>
              <a:gd name="connsiteX220" fmla="*/ 377645 w 7055931"/>
              <a:gd name="connsiteY220" fmla="*/ 2384831 h 6037718"/>
              <a:gd name="connsiteX221" fmla="*/ 396539 w 7055931"/>
              <a:gd name="connsiteY221" fmla="*/ 2243919 h 6037718"/>
              <a:gd name="connsiteX222" fmla="*/ 340632 w 7055931"/>
              <a:gd name="connsiteY222" fmla="*/ 2122998 h 6037718"/>
              <a:gd name="connsiteX223" fmla="*/ 279707 w 7055931"/>
              <a:gd name="connsiteY223" fmla="*/ 1987464 h 6037718"/>
              <a:gd name="connsiteX224" fmla="*/ 201484 w 7055931"/>
              <a:gd name="connsiteY224" fmla="*/ 1832776 h 6037718"/>
              <a:gd name="connsiteX225" fmla="*/ 120198 w 7055931"/>
              <a:gd name="connsiteY225" fmla="*/ 1653163 h 6037718"/>
              <a:gd name="connsiteX226" fmla="*/ 114970 w 7055931"/>
              <a:gd name="connsiteY226" fmla="*/ 1572510 h 6037718"/>
              <a:gd name="connsiteX227" fmla="*/ 229314 w 7055931"/>
              <a:gd name="connsiteY227" fmla="*/ 1467016 h 6037718"/>
              <a:gd name="connsiteX228" fmla="*/ 343769 w 7055931"/>
              <a:gd name="connsiteY228" fmla="*/ 1361368 h 6037718"/>
              <a:gd name="connsiteX229" fmla="*/ 201484 w 7055931"/>
              <a:gd name="connsiteY229" fmla="*/ 1296063 h 6037718"/>
              <a:gd name="connsiteX230" fmla="*/ 91007 w 7055931"/>
              <a:gd name="connsiteY230" fmla="*/ 1235825 h 6037718"/>
              <a:gd name="connsiteX231" fmla="*/ 165703 w 7055931"/>
              <a:gd name="connsiteY231" fmla="*/ 1081377 h 6037718"/>
              <a:gd name="connsiteX232" fmla="*/ 226143 w 7055931"/>
              <a:gd name="connsiteY232" fmla="*/ 948839 h 6037718"/>
              <a:gd name="connsiteX233" fmla="*/ 189557 w 7055931"/>
              <a:gd name="connsiteY233" fmla="*/ 834887 h 6037718"/>
              <a:gd name="connsiteX234" fmla="*/ 153733 w 7055931"/>
              <a:gd name="connsiteY234" fmla="*/ 710023 h 6037718"/>
              <a:gd name="connsiteX235" fmla="*/ 37697 w 7055931"/>
              <a:gd name="connsiteY235" fmla="*/ 561519 h 6037718"/>
              <a:gd name="connsiteX236" fmla="*/ 22580 w 7055931"/>
              <a:gd name="connsiteY236" fmla="*/ 381663 h 6037718"/>
              <a:gd name="connsiteX237" fmla="*/ 9950 w 7055931"/>
              <a:gd name="connsiteY237" fmla="*/ 188422 h 6037718"/>
              <a:gd name="connsiteX238" fmla="*/ 6677 w 7055931"/>
              <a:gd name="connsiteY238" fmla="*/ 87464 h 6037718"/>
              <a:gd name="connsiteX239" fmla="*/ 10651 w 7055931"/>
              <a:gd name="connsiteY239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02012 w 7055931"/>
              <a:gd name="connsiteY90" fmla="*/ 3142915 h 6037718"/>
              <a:gd name="connsiteX91" fmla="*/ 6880630 w 7055931"/>
              <a:gd name="connsiteY91" fmla="*/ 3198445 h 6037718"/>
              <a:gd name="connsiteX92" fmla="*/ 6839537 w 7055931"/>
              <a:gd name="connsiteY92" fmla="*/ 3241799 h 6037718"/>
              <a:gd name="connsiteX93" fmla="*/ 6839464 w 7055931"/>
              <a:gd name="connsiteY93" fmla="*/ 3309711 h 6037718"/>
              <a:gd name="connsiteX94" fmla="*/ 6812994 w 7055931"/>
              <a:gd name="connsiteY94" fmla="*/ 3383280 h 6037718"/>
              <a:gd name="connsiteX95" fmla="*/ 6788007 w 7055931"/>
              <a:gd name="connsiteY95" fmla="*/ 3491017 h 6037718"/>
              <a:gd name="connsiteX96" fmla="*/ 6721554 w 7055931"/>
              <a:gd name="connsiteY96" fmla="*/ 3578087 h 6037718"/>
              <a:gd name="connsiteX97" fmla="*/ 6642668 w 7055931"/>
              <a:gd name="connsiteY97" fmla="*/ 3680930 h 6037718"/>
              <a:gd name="connsiteX98" fmla="*/ 6557483 w 7055931"/>
              <a:gd name="connsiteY98" fmla="*/ 3642133 h 6037718"/>
              <a:gd name="connsiteX99" fmla="*/ 6459161 w 7055931"/>
              <a:gd name="connsiteY99" fmla="*/ 3705308 h 6037718"/>
              <a:gd name="connsiteX100" fmla="*/ 6348937 w 7055931"/>
              <a:gd name="connsiteY100" fmla="*/ 3785366 h 6037718"/>
              <a:gd name="connsiteX101" fmla="*/ 6248451 w 7055931"/>
              <a:gd name="connsiteY101" fmla="*/ 3697357 h 6037718"/>
              <a:gd name="connsiteX102" fmla="*/ 6159646 w 7055931"/>
              <a:gd name="connsiteY102" fmla="*/ 3628581 h 6037718"/>
              <a:gd name="connsiteX103" fmla="*/ 6098008 w 7055931"/>
              <a:gd name="connsiteY103" fmla="*/ 3501106 h 6037718"/>
              <a:gd name="connsiteX104" fmla="*/ 6026643 w 7055931"/>
              <a:gd name="connsiteY104" fmla="*/ 3417570 h 6037718"/>
              <a:gd name="connsiteX105" fmla="*/ 5950810 w 7055931"/>
              <a:gd name="connsiteY105" fmla="*/ 3314451 h 6037718"/>
              <a:gd name="connsiteX106" fmla="*/ 5884196 w 7055931"/>
              <a:gd name="connsiteY106" fmla="*/ 3250895 h 6037718"/>
              <a:gd name="connsiteX107" fmla="*/ 5808164 w 7055931"/>
              <a:gd name="connsiteY107" fmla="*/ 3264049 h 6037718"/>
              <a:gd name="connsiteX108" fmla="*/ 5763478 w 7055931"/>
              <a:gd name="connsiteY108" fmla="*/ 3352807 h 6037718"/>
              <a:gd name="connsiteX109" fmla="*/ 5731461 w 7055931"/>
              <a:gd name="connsiteY109" fmla="*/ 3425873 h 6037718"/>
              <a:gd name="connsiteX110" fmla="*/ 5684027 w 7055931"/>
              <a:gd name="connsiteY110" fmla="*/ 3487457 h 6037718"/>
              <a:gd name="connsiteX111" fmla="*/ 5561331 w 7055931"/>
              <a:gd name="connsiteY111" fmla="*/ 3500069 h 6037718"/>
              <a:gd name="connsiteX112" fmla="*/ 5456564 w 7055931"/>
              <a:gd name="connsiteY112" fmla="*/ 3501106 h 6037718"/>
              <a:gd name="connsiteX113" fmla="*/ 5356481 w 7055931"/>
              <a:gd name="connsiteY113" fmla="*/ 3432867 h 6037718"/>
              <a:gd name="connsiteX114" fmla="*/ 5257773 w 7055931"/>
              <a:gd name="connsiteY114" fmla="*/ 3505174 h 6037718"/>
              <a:gd name="connsiteX115" fmla="*/ 5194903 w 7055931"/>
              <a:gd name="connsiteY115" fmla="*/ 3458817 h 6037718"/>
              <a:gd name="connsiteX116" fmla="*/ 5101723 w 7055931"/>
              <a:gd name="connsiteY116" fmla="*/ 3378809 h 6037718"/>
              <a:gd name="connsiteX117" fmla="*/ 4984194 w 7055931"/>
              <a:gd name="connsiteY117" fmla="*/ 3260035 h 6037718"/>
              <a:gd name="connsiteX118" fmla="*/ 4909481 w 7055931"/>
              <a:gd name="connsiteY118" fmla="*/ 3300893 h 6037718"/>
              <a:gd name="connsiteX119" fmla="*/ 4841070 w 7055931"/>
              <a:gd name="connsiteY119" fmla="*/ 3367378 h 6037718"/>
              <a:gd name="connsiteX120" fmla="*/ 4832278 w 7055931"/>
              <a:gd name="connsiteY120" fmla="*/ 3468728 h 6037718"/>
              <a:gd name="connsiteX121" fmla="*/ 4872876 w 7055931"/>
              <a:gd name="connsiteY121" fmla="*/ 3597965 h 6037718"/>
              <a:gd name="connsiteX122" fmla="*/ 4916608 w 7055931"/>
              <a:gd name="connsiteY122" fmla="*/ 3709284 h 6037718"/>
              <a:gd name="connsiteX123" fmla="*/ 4934202 w 7055931"/>
              <a:gd name="connsiteY123" fmla="*/ 3873034 h 6037718"/>
              <a:gd name="connsiteX124" fmla="*/ 4880827 w 7055931"/>
              <a:gd name="connsiteY124" fmla="*/ 4063117 h 6037718"/>
              <a:gd name="connsiteX125" fmla="*/ 4900427 w 7055931"/>
              <a:gd name="connsiteY125" fmla="*/ 4215293 h 6037718"/>
              <a:gd name="connsiteX126" fmla="*/ 4936486 w 7055931"/>
              <a:gd name="connsiteY126" fmla="*/ 4373217 h 6037718"/>
              <a:gd name="connsiteX127" fmla="*/ 4984194 w 7055931"/>
              <a:gd name="connsiteY127" fmla="*/ 4512365 h 6037718"/>
              <a:gd name="connsiteX128" fmla="*/ 5035877 w 7055931"/>
              <a:gd name="connsiteY128" fmla="*/ 4651513 h 6037718"/>
              <a:gd name="connsiteX129" fmla="*/ 5105976 w 7055931"/>
              <a:gd name="connsiteY129" fmla="*/ 4727478 h 6037718"/>
              <a:gd name="connsiteX130" fmla="*/ 5090686 w 7055931"/>
              <a:gd name="connsiteY130" fmla="*/ 4777120 h 6037718"/>
              <a:gd name="connsiteX131" fmla="*/ 5001639 w 7055931"/>
              <a:gd name="connsiteY131" fmla="*/ 4752151 h 6037718"/>
              <a:gd name="connsiteX132" fmla="*/ 4924302 w 7055931"/>
              <a:gd name="connsiteY132" fmla="*/ 4788544 h 6037718"/>
              <a:gd name="connsiteX133" fmla="*/ 4817216 w 7055931"/>
              <a:gd name="connsiteY133" fmla="*/ 4735002 h 6037718"/>
              <a:gd name="connsiteX134" fmla="*/ 4669544 w 7055931"/>
              <a:gd name="connsiteY134" fmla="*/ 4679362 h 6037718"/>
              <a:gd name="connsiteX135" fmla="*/ 4451456 w 7055931"/>
              <a:gd name="connsiteY135" fmla="*/ 4615732 h 6037718"/>
              <a:gd name="connsiteX136" fmla="*/ 4225957 w 7055931"/>
              <a:gd name="connsiteY136" fmla="*/ 4591513 h 6037718"/>
              <a:gd name="connsiteX137" fmla="*/ 4189597 w 7055931"/>
              <a:gd name="connsiteY137" fmla="*/ 4636144 h 6037718"/>
              <a:gd name="connsiteX138" fmla="*/ 4198112 w 7055931"/>
              <a:gd name="connsiteY138" fmla="*/ 4677088 h 6037718"/>
              <a:gd name="connsiteX139" fmla="*/ 4251013 w 7055931"/>
              <a:gd name="connsiteY139" fmla="*/ 4756700 h 6037718"/>
              <a:gd name="connsiteX140" fmla="*/ 4300382 w 7055931"/>
              <a:gd name="connsiteY140" fmla="*/ 4870174 h 6037718"/>
              <a:gd name="connsiteX141" fmla="*/ 4328211 w 7055931"/>
              <a:gd name="connsiteY141" fmla="*/ 4961614 h 6037718"/>
              <a:gd name="connsiteX142" fmla="*/ 4375919 w 7055931"/>
              <a:gd name="connsiteY142" fmla="*/ 5053054 h 6037718"/>
              <a:gd name="connsiteX143" fmla="*/ 4411540 w 7055931"/>
              <a:gd name="connsiteY143" fmla="*/ 5147800 h 6037718"/>
              <a:gd name="connsiteX144" fmla="*/ 4351096 w 7055931"/>
              <a:gd name="connsiteY144" fmla="*/ 5234371 h 6037718"/>
              <a:gd name="connsiteX145" fmla="*/ 4200990 w 7055931"/>
              <a:gd name="connsiteY145" fmla="*/ 5303491 h 6037718"/>
              <a:gd name="connsiteX146" fmla="*/ 4153393 w 7055931"/>
              <a:gd name="connsiteY146" fmla="*/ 5314315 h 6037718"/>
              <a:gd name="connsiteX147" fmla="*/ 4103722 w 7055931"/>
              <a:gd name="connsiteY147" fmla="*/ 5383191 h 6037718"/>
              <a:gd name="connsiteX148" fmla="*/ 4189063 w 7055931"/>
              <a:gd name="connsiteY148" fmla="*/ 5478449 h 6037718"/>
              <a:gd name="connsiteX149" fmla="*/ 4256650 w 7055931"/>
              <a:gd name="connsiteY149" fmla="*/ 5550010 h 6037718"/>
              <a:gd name="connsiteX150" fmla="*/ 4324236 w 7055931"/>
              <a:gd name="connsiteY150" fmla="*/ 5621572 h 6037718"/>
              <a:gd name="connsiteX151" fmla="*/ 4376049 w 7055931"/>
              <a:gd name="connsiteY151" fmla="*/ 5704514 h 6037718"/>
              <a:gd name="connsiteX152" fmla="*/ 4465861 w 7055931"/>
              <a:gd name="connsiteY152" fmla="*/ 5745566 h 6037718"/>
              <a:gd name="connsiteX153" fmla="*/ 4489425 w 7055931"/>
              <a:gd name="connsiteY153" fmla="*/ 5799739 h 6037718"/>
              <a:gd name="connsiteX154" fmla="*/ 4418668 w 7055931"/>
              <a:gd name="connsiteY154" fmla="*/ 5861122 h 6037718"/>
              <a:gd name="connsiteX155" fmla="*/ 4375327 w 7055931"/>
              <a:gd name="connsiteY155" fmla="*/ 5989773 h 6037718"/>
              <a:gd name="connsiteX156" fmla="*/ 4260111 w 7055931"/>
              <a:gd name="connsiteY156" fmla="*/ 5957703 h 6037718"/>
              <a:gd name="connsiteX157" fmla="*/ 4085696 w 7055931"/>
              <a:gd name="connsiteY157" fmla="*/ 5967537 h 6037718"/>
              <a:gd name="connsiteX158" fmla="*/ 3971133 w 7055931"/>
              <a:gd name="connsiteY158" fmla="*/ 6037718 h 6037718"/>
              <a:gd name="connsiteX159" fmla="*/ 3835230 w 7055931"/>
              <a:gd name="connsiteY159" fmla="*/ 5951551 h 6037718"/>
              <a:gd name="connsiteX160" fmla="*/ 3723299 w 7055931"/>
              <a:gd name="connsiteY160" fmla="*/ 5839422 h 6037718"/>
              <a:gd name="connsiteX161" fmla="*/ 3616570 w 7055931"/>
              <a:gd name="connsiteY161" fmla="*/ 5665304 h 6037718"/>
              <a:gd name="connsiteX162" fmla="*/ 3539403 w 7055931"/>
              <a:gd name="connsiteY162" fmla="*/ 5467350 h 6037718"/>
              <a:gd name="connsiteX163" fmla="*/ 3449917 w 7055931"/>
              <a:gd name="connsiteY163" fmla="*/ 5399519 h 6037718"/>
              <a:gd name="connsiteX164" fmla="*/ 3450344 w 7055931"/>
              <a:gd name="connsiteY164" fmla="*/ 5311709 h 6037718"/>
              <a:gd name="connsiteX165" fmla="*/ 3451111 w 7055931"/>
              <a:gd name="connsiteY165" fmla="*/ 5255039 h 6037718"/>
              <a:gd name="connsiteX166" fmla="*/ 3411354 w 7055931"/>
              <a:gd name="connsiteY166" fmla="*/ 5144632 h 6037718"/>
              <a:gd name="connsiteX167" fmla="*/ 3322965 w 7055931"/>
              <a:gd name="connsiteY167" fmla="*/ 5143386 h 6037718"/>
              <a:gd name="connsiteX168" fmla="*/ 3248012 w 7055931"/>
              <a:gd name="connsiteY168" fmla="*/ 5093616 h 6037718"/>
              <a:gd name="connsiteX169" fmla="*/ 3218332 w 7055931"/>
              <a:gd name="connsiteY169" fmla="*/ 4965965 h 6037718"/>
              <a:gd name="connsiteX170" fmla="*/ 3277472 w 7055931"/>
              <a:gd name="connsiteY170" fmla="*/ 4861333 h 6037718"/>
              <a:gd name="connsiteX171" fmla="*/ 3195150 w 7055931"/>
              <a:gd name="connsiteY171" fmla="*/ 4738978 h 6037718"/>
              <a:gd name="connsiteX172" fmla="*/ 3120902 w 7055931"/>
              <a:gd name="connsiteY172" fmla="*/ 4642542 h 6037718"/>
              <a:gd name="connsiteX173" fmla="*/ 3064179 w 7055931"/>
              <a:gd name="connsiteY173" fmla="*/ 4520043 h 6037718"/>
              <a:gd name="connsiteX174" fmla="*/ 3135516 w 7055931"/>
              <a:gd name="connsiteY174" fmla="*/ 4397071 h 6037718"/>
              <a:gd name="connsiteX175" fmla="*/ 3186488 w 7055931"/>
              <a:gd name="connsiteY175" fmla="*/ 4297225 h 6037718"/>
              <a:gd name="connsiteX176" fmla="*/ 3095925 w 7055931"/>
              <a:gd name="connsiteY176" fmla="*/ 4271010 h 6037718"/>
              <a:gd name="connsiteX177" fmla="*/ 2995419 w 7055931"/>
              <a:gd name="connsiteY177" fmla="*/ 4297226 h 6037718"/>
              <a:gd name="connsiteX178" fmla="*/ 2901476 w 7055931"/>
              <a:gd name="connsiteY178" fmla="*/ 4206866 h 6037718"/>
              <a:gd name="connsiteX179" fmla="*/ 2840516 w 7055931"/>
              <a:gd name="connsiteY179" fmla="*/ 4138362 h 6037718"/>
              <a:gd name="connsiteX180" fmla="*/ 2886236 w 7055931"/>
              <a:gd name="connsiteY180" fmla="*/ 4001524 h 6037718"/>
              <a:gd name="connsiteX181" fmla="*/ 2894823 w 7055931"/>
              <a:gd name="connsiteY181" fmla="*/ 3890010 h 6037718"/>
              <a:gd name="connsiteX182" fmla="*/ 2895817 w 7055931"/>
              <a:gd name="connsiteY182" fmla="*/ 3806521 h 6037718"/>
              <a:gd name="connsiteX183" fmla="*/ 2865171 w 7055931"/>
              <a:gd name="connsiteY183" fmla="*/ 3745064 h 6037718"/>
              <a:gd name="connsiteX184" fmla="*/ 2868650 w 7055931"/>
              <a:gd name="connsiteY184" fmla="*/ 3562516 h 6037718"/>
              <a:gd name="connsiteX185" fmla="*/ 2854392 w 7055931"/>
              <a:gd name="connsiteY185" fmla="*/ 3414670 h 6037718"/>
              <a:gd name="connsiteX186" fmla="*/ 2873785 w 7055931"/>
              <a:gd name="connsiteY186" fmla="*/ 3315694 h 6037718"/>
              <a:gd name="connsiteX187" fmla="*/ 2920095 w 7055931"/>
              <a:gd name="connsiteY187" fmla="*/ 3207982 h 6037718"/>
              <a:gd name="connsiteX188" fmla="*/ 2860533 w 7055931"/>
              <a:gd name="connsiteY188" fmla="*/ 3223260 h 6037718"/>
              <a:gd name="connsiteX189" fmla="*/ 2738832 w 7055931"/>
              <a:gd name="connsiteY189" fmla="*/ 3266723 h 6037718"/>
              <a:gd name="connsiteX190" fmla="*/ 2677653 w 7055931"/>
              <a:gd name="connsiteY190" fmla="*/ 3295650 h 6037718"/>
              <a:gd name="connsiteX191" fmla="*/ 2581436 w 7055931"/>
              <a:gd name="connsiteY191" fmla="*/ 3332784 h 6037718"/>
              <a:gd name="connsiteX192" fmla="*/ 2582900 w 7055931"/>
              <a:gd name="connsiteY192" fmla="*/ 3423037 h 6037718"/>
              <a:gd name="connsiteX193" fmla="*/ 2589539 w 7055931"/>
              <a:gd name="connsiteY193" fmla="*/ 3582031 h 6037718"/>
              <a:gd name="connsiteX194" fmla="*/ 2531216 w 7055931"/>
              <a:gd name="connsiteY194" fmla="*/ 3713259 h 6037718"/>
              <a:gd name="connsiteX195" fmla="*/ 2472574 w 7055931"/>
              <a:gd name="connsiteY195" fmla="*/ 3824071 h 6037718"/>
              <a:gd name="connsiteX196" fmla="*/ 2403996 w 7055931"/>
              <a:gd name="connsiteY196" fmla="*/ 3884212 h 6037718"/>
              <a:gd name="connsiteX197" fmla="*/ 2356288 w 7055931"/>
              <a:gd name="connsiteY197" fmla="*/ 3963725 h 6037718"/>
              <a:gd name="connsiteX198" fmla="*/ 2306677 w 7055931"/>
              <a:gd name="connsiteY198" fmla="*/ 4020891 h 6037718"/>
              <a:gd name="connsiteX199" fmla="*/ 2153806 w 7055931"/>
              <a:gd name="connsiteY199" fmla="*/ 3951482 h 6037718"/>
              <a:gd name="connsiteX200" fmla="*/ 2091109 w 7055931"/>
              <a:gd name="connsiteY200" fmla="*/ 3857389 h 6037718"/>
              <a:gd name="connsiteX201" fmla="*/ 1985484 w 7055931"/>
              <a:gd name="connsiteY201" fmla="*/ 3714921 h 6037718"/>
              <a:gd name="connsiteX202" fmla="*/ 1851380 w 7055931"/>
              <a:gd name="connsiteY202" fmla="*/ 3673503 h 6037718"/>
              <a:gd name="connsiteX203" fmla="*/ 1732110 w 7055931"/>
              <a:gd name="connsiteY203" fmla="*/ 3629770 h 6037718"/>
              <a:gd name="connsiteX204" fmla="*/ 1587710 w 7055931"/>
              <a:gd name="connsiteY204" fmla="*/ 3580909 h 6037718"/>
              <a:gd name="connsiteX205" fmla="*/ 1457790 w 7055931"/>
              <a:gd name="connsiteY205" fmla="*/ 3486647 h 6037718"/>
              <a:gd name="connsiteX206" fmla="*/ 1358399 w 7055931"/>
              <a:gd name="connsiteY206" fmla="*/ 3419061 h 6037718"/>
              <a:gd name="connsiteX207" fmla="*/ 1231178 w 7055931"/>
              <a:gd name="connsiteY207" fmla="*/ 3315694 h 6037718"/>
              <a:gd name="connsiteX208" fmla="*/ 1131787 w 7055931"/>
              <a:gd name="connsiteY208" fmla="*/ 3244132 h 6037718"/>
              <a:gd name="connsiteX209" fmla="*/ 1068176 w 7055931"/>
              <a:gd name="connsiteY209" fmla="*/ 3200400 h 6037718"/>
              <a:gd name="connsiteX210" fmla="*/ 1012517 w 7055931"/>
              <a:gd name="connsiteY210" fmla="*/ 3152692 h 6037718"/>
              <a:gd name="connsiteX211" fmla="*/ 887702 w 7055931"/>
              <a:gd name="connsiteY211" fmla="*/ 3072899 h 6037718"/>
              <a:gd name="connsiteX212" fmla="*/ 802678 w 7055931"/>
              <a:gd name="connsiteY212" fmla="*/ 3027983 h 6037718"/>
              <a:gd name="connsiteX213" fmla="*/ 754100 w 7055931"/>
              <a:gd name="connsiteY213" fmla="*/ 3124863 h 6037718"/>
              <a:gd name="connsiteX214" fmla="*/ 702416 w 7055931"/>
              <a:gd name="connsiteY214" fmla="*/ 3037398 h 6037718"/>
              <a:gd name="connsiteX215" fmla="*/ 668762 w 7055931"/>
              <a:gd name="connsiteY215" fmla="*/ 2924792 h 6037718"/>
              <a:gd name="connsiteX216" fmla="*/ 464230 w 7055931"/>
              <a:gd name="connsiteY216" fmla="*/ 2793899 h 6037718"/>
              <a:gd name="connsiteX217" fmla="*/ 579764 w 7055931"/>
              <a:gd name="connsiteY217" fmla="*/ 2654944 h 6037718"/>
              <a:gd name="connsiteX218" fmla="*/ 678881 w 7055931"/>
              <a:gd name="connsiteY218" fmla="*/ 2612727 h 6037718"/>
              <a:gd name="connsiteX219" fmla="*/ 571220 w 7055931"/>
              <a:gd name="connsiteY219" fmla="*/ 2528515 h 6037718"/>
              <a:gd name="connsiteX220" fmla="*/ 377645 w 7055931"/>
              <a:gd name="connsiteY220" fmla="*/ 2384831 h 6037718"/>
              <a:gd name="connsiteX221" fmla="*/ 396539 w 7055931"/>
              <a:gd name="connsiteY221" fmla="*/ 2243919 h 6037718"/>
              <a:gd name="connsiteX222" fmla="*/ 340632 w 7055931"/>
              <a:gd name="connsiteY222" fmla="*/ 2122998 h 6037718"/>
              <a:gd name="connsiteX223" fmla="*/ 279707 w 7055931"/>
              <a:gd name="connsiteY223" fmla="*/ 1987464 h 6037718"/>
              <a:gd name="connsiteX224" fmla="*/ 201484 w 7055931"/>
              <a:gd name="connsiteY224" fmla="*/ 1832776 h 6037718"/>
              <a:gd name="connsiteX225" fmla="*/ 120198 w 7055931"/>
              <a:gd name="connsiteY225" fmla="*/ 1653163 h 6037718"/>
              <a:gd name="connsiteX226" fmla="*/ 114970 w 7055931"/>
              <a:gd name="connsiteY226" fmla="*/ 1572510 h 6037718"/>
              <a:gd name="connsiteX227" fmla="*/ 229314 w 7055931"/>
              <a:gd name="connsiteY227" fmla="*/ 1467016 h 6037718"/>
              <a:gd name="connsiteX228" fmla="*/ 343769 w 7055931"/>
              <a:gd name="connsiteY228" fmla="*/ 1361368 h 6037718"/>
              <a:gd name="connsiteX229" fmla="*/ 201484 w 7055931"/>
              <a:gd name="connsiteY229" fmla="*/ 1296063 h 6037718"/>
              <a:gd name="connsiteX230" fmla="*/ 91007 w 7055931"/>
              <a:gd name="connsiteY230" fmla="*/ 1235825 h 6037718"/>
              <a:gd name="connsiteX231" fmla="*/ 165703 w 7055931"/>
              <a:gd name="connsiteY231" fmla="*/ 1081377 h 6037718"/>
              <a:gd name="connsiteX232" fmla="*/ 226143 w 7055931"/>
              <a:gd name="connsiteY232" fmla="*/ 948839 h 6037718"/>
              <a:gd name="connsiteX233" fmla="*/ 189557 w 7055931"/>
              <a:gd name="connsiteY233" fmla="*/ 834887 h 6037718"/>
              <a:gd name="connsiteX234" fmla="*/ 153733 w 7055931"/>
              <a:gd name="connsiteY234" fmla="*/ 710023 h 6037718"/>
              <a:gd name="connsiteX235" fmla="*/ 37697 w 7055931"/>
              <a:gd name="connsiteY235" fmla="*/ 561519 h 6037718"/>
              <a:gd name="connsiteX236" fmla="*/ 22580 w 7055931"/>
              <a:gd name="connsiteY236" fmla="*/ 381663 h 6037718"/>
              <a:gd name="connsiteX237" fmla="*/ 9950 w 7055931"/>
              <a:gd name="connsiteY237" fmla="*/ 188422 h 6037718"/>
              <a:gd name="connsiteX238" fmla="*/ 6677 w 7055931"/>
              <a:gd name="connsiteY238" fmla="*/ 87464 h 6037718"/>
              <a:gd name="connsiteX239" fmla="*/ 10651 w 7055931"/>
              <a:gd name="connsiteY239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50622 w 7055931"/>
              <a:gd name="connsiteY88" fmla="*/ 2995626 h 6037718"/>
              <a:gd name="connsiteX89" fmla="*/ 6880580 w 7055931"/>
              <a:gd name="connsiteY89" fmla="*/ 3065228 h 6037718"/>
              <a:gd name="connsiteX90" fmla="*/ 6902012 w 7055931"/>
              <a:gd name="connsiteY90" fmla="*/ 3142915 h 6037718"/>
              <a:gd name="connsiteX91" fmla="*/ 6880630 w 7055931"/>
              <a:gd name="connsiteY91" fmla="*/ 3198445 h 6037718"/>
              <a:gd name="connsiteX92" fmla="*/ 6839537 w 7055931"/>
              <a:gd name="connsiteY92" fmla="*/ 3241799 h 6037718"/>
              <a:gd name="connsiteX93" fmla="*/ 6839464 w 7055931"/>
              <a:gd name="connsiteY93" fmla="*/ 3309711 h 6037718"/>
              <a:gd name="connsiteX94" fmla="*/ 6812994 w 7055931"/>
              <a:gd name="connsiteY94" fmla="*/ 3383280 h 6037718"/>
              <a:gd name="connsiteX95" fmla="*/ 6773114 w 7055931"/>
              <a:gd name="connsiteY95" fmla="*/ 3467189 h 6037718"/>
              <a:gd name="connsiteX96" fmla="*/ 6721554 w 7055931"/>
              <a:gd name="connsiteY96" fmla="*/ 3578087 h 6037718"/>
              <a:gd name="connsiteX97" fmla="*/ 6642668 w 7055931"/>
              <a:gd name="connsiteY97" fmla="*/ 3680930 h 6037718"/>
              <a:gd name="connsiteX98" fmla="*/ 6557483 w 7055931"/>
              <a:gd name="connsiteY98" fmla="*/ 3642133 h 6037718"/>
              <a:gd name="connsiteX99" fmla="*/ 6459161 w 7055931"/>
              <a:gd name="connsiteY99" fmla="*/ 3705308 h 6037718"/>
              <a:gd name="connsiteX100" fmla="*/ 6348937 w 7055931"/>
              <a:gd name="connsiteY100" fmla="*/ 3785366 h 6037718"/>
              <a:gd name="connsiteX101" fmla="*/ 6248451 w 7055931"/>
              <a:gd name="connsiteY101" fmla="*/ 3697357 h 6037718"/>
              <a:gd name="connsiteX102" fmla="*/ 6159646 w 7055931"/>
              <a:gd name="connsiteY102" fmla="*/ 3628581 h 6037718"/>
              <a:gd name="connsiteX103" fmla="*/ 6098008 w 7055931"/>
              <a:gd name="connsiteY103" fmla="*/ 3501106 h 6037718"/>
              <a:gd name="connsiteX104" fmla="*/ 6026643 w 7055931"/>
              <a:gd name="connsiteY104" fmla="*/ 3417570 h 6037718"/>
              <a:gd name="connsiteX105" fmla="*/ 5950810 w 7055931"/>
              <a:gd name="connsiteY105" fmla="*/ 3314451 h 6037718"/>
              <a:gd name="connsiteX106" fmla="*/ 5884196 w 7055931"/>
              <a:gd name="connsiteY106" fmla="*/ 3250895 h 6037718"/>
              <a:gd name="connsiteX107" fmla="*/ 5808164 w 7055931"/>
              <a:gd name="connsiteY107" fmla="*/ 3264049 h 6037718"/>
              <a:gd name="connsiteX108" fmla="*/ 5763478 w 7055931"/>
              <a:gd name="connsiteY108" fmla="*/ 3352807 h 6037718"/>
              <a:gd name="connsiteX109" fmla="*/ 5731461 w 7055931"/>
              <a:gd name="connsiteY109" fmla="*/ 3425873 h 6037718"/>
              <a:gd name="connsiteX110" fmla="*/ 5684027 w 7055931"/>
              <a:gd name="connsiteY110" fmla="*/ 3487457 h 6037718"/>
              <a:gd name="connsiteX111" fmla="*/ 5561331 w 7055931"/>
              <a:gd name="connsiteY111" fmla="*/ 3500069 h 6037718"/>
              <a:gd name="connsiteX112" fmla="*/ 5456564 w 7055931"/>
              <a:gd name="connsiteY112" fmla="*/ 3501106 h 6037718"/>
              <a:gd name="connsiteX113" fmla="*/ 5356481 w 7055931"/>
              <a:gd name="connsiteY113" fmla="*/ 3432867 h 6037718"/>
              <a:gd name="connsiteX114" fmla="*/ 5257773 w 7055931"/>
              <a:gd name="connsiteY114" fmla="*/ 3505174 h 6037718"/>
              <a:gd name="connsiteX115" fmla="*/ 5194903 w 7055931"/>
              <a:gd name="connsiteY115" fmla="*/ 3458817 h 6037718"/>
              <a:gd name="connsiteX116" fmla="*/ 5101723 w 7055931"/>
              <a:gd name="connsiteY116" fmla="*/ 3378809 h 6037718"/>
              <a:gd name="connsiteX117" fmla="*/ 4984194 w 7055931"/>
              <a:gd name="connsiteY117" fmla="*/ 3260035 h 6037718"/>
              <a:gd name="connsiteX118" fmla="*/ 4909481 w 7055931"/>
              <a:gd name="connsiteY118" fmla="*/ 3300893 h 6037718"/>
              <a:gd name="connsiteX119" fmla="*/ 4841070 w 7055931"/>
              <a:gd name="connsiteY119" fmla="*/ 3367378 h 6037718"/>
              <a:gd name="connsiteX120" fmla="*/ 4832278 w 7055931"/>
              <a:gd name="connsiteY120" fmla="*/ 3468728 h 6037718"/>
              <a:gd name="connsiteX121" fmla="*/ 4872876 w 7055931"/>
              <a:gd name="connsiteY121" fmla="*/ 3597965 h 6037718"/>
              <a:gd name="connsiteX122" fmla="*/ 4916608 w 7055931"/>
              <a:gd name="connsiteY122" fmla="*/ 3709284 h 6037718"/>
              <a:gd name="connsiteX123" fmla="*/ 4934202 w 7055931"/>
              <a:gd name="connsiteY123" fmla="*/ 3873034 h 6037718"/>
              <a:gd name="connsiteX124" fmla="*/ 4880827 w 7055931"/>
              <a:gd name="connsiteY124" fmla="*/ 4063117 h 6037718"/>
              <a:gd name="connsiteX125" fmla="*/ 4900427 w 7055931"/>
              <a:gd name="connsiteY125" fmla="*/ 4215293 h 6037718"/>
              <a:gd name="connsiteX126" fmla="*/ 4936486 w 7055931"/>
              <a:gd name="connsiteY126" fmla="*/ 4373217 h 6037718"/>
              <a:gd name="connsiteX127" fmla="*/ 4984194 w 7055931"/>
              <a:gd name="connsiteY127" fmla="*/ 4512365 h 6037718"/>
              <a:gd name="connsiteX128" fmla="*/ 5035877 w 7055931"/>
              <a:gd name="connsiteY128" fmla="*/ 4651513 h 6037718"/>
              <a:gd name="connsiteX129" fmla="*/ 5105976 w 7055931"/>
              <a:gd name="connsiteY129" fmla="*/ 4727478 h 6037718"/>
              <a:gd name="connsiteX130" fmla="*/ 5090686 w 7055931"/>
              <a:gd name="connsiteY130" fmla="*/ 4777120 h 6037718"/>
              <a:gd name="connsiteX131" fmla="*/ 5001639 w 7055931"/>
              <a:gd name="connsiteY131" fmla="*/ 4752151 h 6037718"/>
              <a:gd name="connsiteX132" fmla="*/ 4924302 w 7055931"/>
              <a:gd name="connsiteY132" fmla="*/ 4788544 h 6037718"/>
              <a:gd name="connsiteX133" fmla="*/ 4817216 w 7055931"/>
              <a:gd name="connsiteY133" fmla="*/ 4735002 h 6037718"/>
              <a:gd name="connsiteX134" fmla="*/ 4669544 w 7055931"/>
              <a:gd name="connsiteY134" fmla="*/ 4679362 h 6037718"/>
              <a:gd name="connsiteX135" fmla="*/ 4451456 w 7055931"/>
              <a:gd name="connsiteY135" fmla="*/ 4615732 h 6037718"/>
              <a:gd name="connsiteX136" fmla="*/ 4225957 w 7055931"/>
              <a:gd name="connsiteY136" fmla="*/ 4591513 h 6037718"/>
              <a:gd name="connsiteX137" fmla="*/ 4189597 w 7055931"/>
              <a:gd name="connsiteY137" fmla="*/ 4636144 h 6037718"/>
              <a:gd name="connsiteX138" fmla="*/ 4198112 w 7055931"/>
              <a:gd name="connsiteY138" fmla="*/ 4677088 h 6037718"/>
              <a:gd name="connsiteX139" fmla="*/ 4251013 w 7055931"/>
              <a:gd name="connsiteY139" fmla="*/ 4756700 h 6037718"/>
              <a:gd name="connsiteX140" fmla="*/ 4300382 w 7055931"/>
              <a:gd name="connsiteY140" fmla="*/ 4870174 h 6037718"/>
              <a:gd name="connsiteX141" fmla="*/ 4328211 w 7055931"/>
              <a:gd name="connsiteY141" fmla="*/ 4961614 h 6037718"/>
              <a:gd name="connsiteX142" fmla="*/ 4375919 w 7055931"/>
              <a:gd name="connsiteY142" fmla="*/ 5053054 h 6037718"/>
              <a:gd name="connsiteX143" fmla="*/ 4411540 w 7055931"/>
              <a:gd name="connsiteY143" fmla="*/ 5147800 h 6037718"/>
              <a:gd name="connsiteX144" fmla="*/ 4351096 w 7055931"/>
              <a:gd name="connsiteY144" fmla="*/ 5234371 h 6037718"/>
              <a:gd name="connsiteX145" fmla="*/ 4200990 w 7055931"/>
              <a:gd name="connsiteY145" fmla="*/ 5303491 h 6037718"/>
              <a:gd name="connsiteX146" fmla="*/ 4153393 w 7055931"/>
              <a:gd name="connsiteY146" fmla="*/ 5314315 h 6037718"/>
              <a:gd name="connsiteX147" fmla="*/ 4103722 w 7055931"/>
              <a:gd name="connsiteY147" fmla="*/ 5383191 h 6037718"/>
              <a:gd name="connsiteX148" fmla="*/ 4189063 w 7055931"/>
              <a:gd name="connsiteY148" fmla="*/ 5478449 h 6037718"/>
              <a:gd name="connsiteX149" fmla="*/ 4256650 w 7055931"/>
              <a:gd name="connsiteY149" fmla="*/ 5550010 h 6037718"/>
              <a:gd name="connsiteX150" fmla="*/ 4324236 w 7055931"/>
              <a:gd name="connsiteY150" fmla="*/ 5621572 h 6037718"/>
              <a:gd name="connsiteX151" fmla="*/ 4376049 w 7055931"/>
              <a:gd name="connsiteY151" fmla="*/ 5704514 h 6037718"/>
              <a:gd name="connsiteX152" fmla="*/ 4465861 w 7055931"/>
              <a:gd name="connsiteY152" fmla="*/ 5745566 h 6037718"/>
              <a:gd name="connsiteX153" fmla="*/ 4489425 w 7055931"/>
              <a:gd name="connsiteY153" fmla="*/ 5799739 h 6037718"/>
              <a:gd name="connsiteX154" fmla="*/ 4418668 w 7055931"/>
              <a:gd name="connsiteY154" fmla="*/ 5861122 h 6037718"/>
              <a:gd name="connsiteX155" fmla="*/ 4375327 w 7055931"/>
              <a:gd name="connsiteY155" fmla="*/ 5989773 h 6037718"/>
              <a:gd name="connsiteX156" fmla="*/ 4260111 w 7055931"/>
              <a:gd name="connsiteY156" fmla="*/ 5957703 h 6037718"/>
              <a:gd name="connsiteX157" fmla="*/ 4085696 w 7055931"/>
              <a:gd name="connsiteY157" fmla="*/ 5967537 h 6037718"/>
              <a:gd name="connsiteX158" fmla="*/ 3971133 w 7055931"/>
              <a:gd name="connsiteY158" fmla="*/ 6037718 h 6037718"/>
              <a:gd name="connsiteX159" fmla="*/ 3835230 w 7055931"/>
              <a:gd name="connsiteY159" fmla="*/ 5951551 h 6037718"/>
              <a:gd name="connsiteX160" fmla="*/ 3723299 w 7055931"/>
              <a:gd name="connsiteY160" fmla="*/ 5839422 h 6037718"/>
              <a:gd name="connsiteX161" fmla="*/ 3616570 w 7055931"/>
              <a:gd name="connsiteY161" fmla="*/ 5665304 h 6037718"/>
              <a:gd name="connsiteX162" fmla="*/ 3539403 w 7055931"/>
              <a:gd name="connsiteY162" fmla="*/ 5467350 h 6037718"/>
              <a:gd name="connsiteX163" fmla="*/ 3449917 w 7055931"/>
              <a:gd name="connsiteY163" fmla="*/ 5399519 h 6037718"/>
              <a:gd name="connsiteX164" fmla="*/ 3450344 w 7055931"/>
              <a:gd name="connsiteY164" fmla="*/ 5311709 h 6037718"/>
              <a:gd name="connsiteX165" fmla="*/ 3451111 w 7055931"/>
              <a:gd name="connsiteY165" fmla="*/ 5255039 h 6037718"/>
              <a:gd name="connsiteX166" fmla="*/ 3411354 w 7055931"/>
              <a:gd name="connsiteY166" fmla="*/ 5144632 h 6037718"/>
              <a:gd name="connsiteX167" fmla="*/ 3322965 w 7055931"/>
              <a:gd name="connsiteY167" fmla="*/ 5143386 h 6037718"/>
              <a:gd name="connsiteX168" fmla="*/ 3248012 w 7055931"/>
              <a:gd name="connsiteY168" fmla="*/ 5093616 h 6037718"/>
              <a:gd name="connsiteX169" fmla="*/ 3218332 w 7055931"/>
              <a:gd name="connsiteY169" fmla="*/ 4965965 h 6037718"/>
              <a:gd name="connsiteX170" fmla="*/ 3277472 w 7055931"/>
              <a:gd name="connsiteY170" fmla="*/ 4861333 h 6037718"/>
              <a:gd name="connsiteX171" fmla="*/ 3195150 w 7055931"/>
              <a:gd name="connsiteY171" fmla="*/ 4738978 h 6037718"/>
              <a:gd name="connsiteX172" fmla="*/ 3120902 w 7055931"/>
              <a:gd name="connsiteY172" fmla="*/ 4642542 h 6037718"/>
              <a:gd name="connsiteX173" fmla="*/ 3064179 w 7055931"/>
              <a:gd name="connsiteY173" fmla="*/ 4520043 h 6037718"/>
              <a:gd name="connsiteX174" fmla="*/ 3135516 w 7055931"/>
              <a:gd name="connsiteY174" fmla="*/ 4397071 h 6037718"/>
              <a:gd name="connsiteX175" fmla="*/ 3186488 w 7055931"/>
              <a:gd name="connsiteY175" fmla="*/ 4297225 h 6037718"/>
              <a:gd name="connsiteX176" fmla="*/ 3095925 w 7055931"/>
              <a:gd name="connsiteY176" fmla="*/ 4271010 h 6037718"/>
              <a:gd name="connsiteX177" fmla="*/ 2995419 w 7055931"/>
              <a:gd name="connsiteY177" fmla="*/ 4297226 h 6037718"/>
              <a:gd name="connsiteX178" fmla="*/ 2901476 w 7055931"/>
              <a:gd name="connsiteY178" fmla="*/ 4206866 h 6037718"/>
              <a:gd name="connsiteX179" fmla="*/ 2840516 w 7055931"/>
              <a:gd name="connsiteY179" fmla="*/ 4138362 h 6037718"/>
              <a:gd name="connsiteX180" fmla="*/ 2886236 w 7055931"/>
              <a:gd name="connsiteY180" fmla="*/ 4001524 h 6037718"/>
              <a:gd name="connsiteX181" fmla="*/ 2894823 w 7055931"/>
              <a:gd name="connsiteY181" fmla="*/ 3890010 h 6037718"/>
              <a:gd name="connsiteX182" fmla="*/ 2895817 w 7055931"/>
              <a:gd name="connsiteY182" fmla="*/ 3806521 h 6037718"/>
              <a:gd name="connsiteX183" fmla="*/ 2865171 w 7055931"/>
              <a:gd name="connsiteY183" fmla="*/ 3745064 h 6037718"/>
              <a:gd name="connsiteX184" fmla="*/ 2868650 w 7055931"/>
              <a:gd name="connsiteY184" fmla="*/ 3562516 h 6037718"/>
              <a:gd name="connsiteX185" fmla="*/ 2854392 w 7055931"/>
              <a:gd name="connsiteY185" fmla="*/ 3414670 h 6037718"/>
              <a:gd name="connsiteX186" fmla="*/ 2873785 w 7055931"/>
              <a:gd name="connsiteY186" fmla="*/ 3315694 h 6037718"/>
              <a:gd name="connsiteX187" fmla="*/ 2920095 w 7055931"/>
              <a:gd name="connsiteY187" fmla="*/ 3207982 h 6037718"/>
              <a:gd name="connsiteX188" fmla="*/ 2860533 w 7055931"/>
              <a:gd name="connsiteY188" fmla="*/ 3223260 h 6037718"/>
              <a:gd name="connsiteX189" fmla="*/ 2738832 w 7055931"/>
              <a:gd name="connsiteY189" fmla="*/ 3266723 h 6037718"/>
              <a:gd name="connsiteX190" fmla="*/ 2677653 w 7055931"/>
              <a:gd name="connsiteY190" fmla="*/ 3295650 h 6037718"/>
              <a:gd name="connsiteX191" fmla="*/ 2581436 w 7055931"/>
              <a:gd name="connsiteY191" fmla="*/ 3332784 h 6037718"/>
              <a:gd name="connsiteX192" fmla="*/ 2582900 w 7055931"/>
              <a:gd name="connsiteY192" fmla="*/ 3423037 h 6037718"/>
              <a:gd name="connsiteX193" fmla="*/ 2589539 w 7055931"/>
              <a:gd name="connsiteY193" fmla="*/ 3582031 h 6037718"/>
              <a:gd name="connsiteX194" fmla="*/ 2531216 w 7055931"/>
              <a:gd name="connsiteY194" fmla="*/ 3713259 h 6037718"/>
              <a:gd name="connsiteX195" fmla="*/ 2472574 w 7055931"/>
              <a:gd name="connsiteY195" fmla="*/ 3824071 h 6037718"/>
              <a:gd name="connsiteX196" fmla="*/ 2403996 w 7055931"/>
              <a:gd name="connsiteY196" fmla="*/ 3884212 h 6037718"/>
              <a:gd name="connsiteX197" fmla="*/ 2356288 w 7055931"/>
              <a:gd name="connsiteY197" fmla="*/ 3963725 h 6037718"/>
              <a:gd name="connsiteX198" fmla="*/ 2306677 w 7055931"/>
              <a:gd name="connsiteY198" fmla="*/ 4020891 h 6037718"/>
              <a:gd name="connsiteX199" fmla="*/ 2153806 w 7055931"/>
              <a:gd name="connsiteY199" fmla="*/ 3951482 h 6037718"/>
              <a:gd name="connsiteX200" fmla="*/ 2091109 w 7055931"/>
              <a:gd name="connsiteY200" fmla="*/ 3857389 h 6037718"/>
              <a:gd name="connsiteX201" fmla="*/ 1985484 w 7055931"/>
              <a:gd name="connsiteY201" fmla="*/ 3714921 h 6037718"/>
              <a:gd name="connsiteX202" fmla="*/ 1851380 w 7055931"/>
              <a:gd name="connsiteY202" fmla="*/ 3673503 h 6037718"/>
              <a:gd name="connsiteX203" fmla="*/ 1732110 w 7055931"/>
              <a:gd name="connsiteY203" fmla="*/ 3629770 h 6037718"/>
              <a:gd name="connsiteX204" fmla="*/ 1587710 w 7055931"/>
              <a:gd name="connsiteY204" fmla="*/ 3580909 h 6037718"/>
              <a:gd name="connsiteX205" fmla="*/ 1457790 w 7055931"/>
              <a:gd name="connsiteY205" fmla="*/ 3486647 h 6037718"/>
              <a:gd name="connsiteX206" fmla="*/ 1358399 w 7055931"/>
              <a:gd name="connsiteY206" fmla="*/ 3419061 h 6037718"/>
              <a:gd name="connsiteX207" fmla="*/ 1231178 w 7055931"/>
              <a:gd name="connsiteY207" fmla="*/ 3315694 h 6037718"/>
              <a:gd name="connsiteX208" fmla="*/ 1131787 w 7055931"/>
              <a:gd name="connsiteY208" fmla="*/ 3244132 h 6037718"/>
              <a:gd name="connsiteX209" fmla="*/ 1068176 w 7055931"/>
              <a:gd name="connsiteY209" fmla="*/ 3200400 h 6037718"/>
              <a:gd name="connsiteX210" fmla="*/ 1012517 w 7055931"/>
              <a:gd name="connsiteY210" fmla="*/ 3152692 h 6037718"/>
              <a:gd name="connsiteX211" fmla="*/ 887702 w 7055931"/>
              <a:gd name="connsiteY211" fmla="*/ 3072899 h 6037718"/>
              <a:gd name="connsiteX212" fmla="*/ 802678 w 7055931"/>
              <a:gd name="connsiteY212" fmla="*/ 3027983 h 6037718"/>
              <a:gd name="connsiteX213" fmla="*/ 754100 w 7055931"/>
              <a:gd name="connsiteY213" fmla="*/ 3124863 h 6037718"/>
              <a:gd name="connsiteX214" fmla="*/ 702416 w 7055931"/>
              <a:gd name="connsiteY214" fmla="*/ 3037398 h 6037718"/>
              <a:gd name="connsiteX215" fmla="*/ 668762 w 7055931"/>
              <a:gd name="connsiteY215" fmla="*/ 2924792 h 6037718"/>
              <a:gd name="connsiteX216" fmla="*/ 464230 w 7055931"/>
              <a:gd name="connsiteY216" fmla="*/ 2793899 h 6037718"/>
              <a:gd name="connsiteX217" fmla="*/ 579764 w 7055931"/>
              <a:gd name="connsiteY217" fmla="*/ 2654944 h 6037718"/>
              <a:gd name="connsiteX218" fmla="*/ 678881 w 7055931"/>
              <a:gd name="connsiteY218" fmla="*/ 2612727 h 6037718"/>
              <a:gd name="connsiteX219" fmla="*/ 571220 w 7055931"/>
              <a:gd name="connsiteY219" fmla="*/ 2528515 h 6037718"/>
              <a:gd name="connsiteX220" fmla="*/ 377645 w 7055931"/>
              <a:gd name="connsiteY220" fmla="*/ 2384831 h 6037718"/>
              <a:gd name="connsiteX221" fmla="*/ 396539 w 7055931"/>
              <a:gd name="connsiteY221" fmla="*/ 2243919 h 6037718"/>
              <a:gd name="connsiteX222" fmla="*/ 340632 w 7055931"/>
              <a:gd name="connsiteY222" fmla="*/ 2122998 h 6037718"/>
              <a:gd name="connsiteX223" fmla="*/ 279707 w 7055931"/>
              <a:gd name="connsiteY223" fmla="*/ 1987464 h 6037718"/>
              <a:gd name="connsiteX224" fmla="*/ 201484 w 7055931"/>
              <a:gd name="connsiteY224" fmla="*/ 1832776 h 6037718"/>
              <a:gd name="connsiteX225" fmla="*/ 120198 w 7055931"/>
              <a:gd name="connsiteY225" fmla="*/ 1653163 h 6037718"/>
              <a:gd name="connsiteX226" fmla="*/ 114970 w 7055931"/>
              <a:gd name="connsiteY226" fmla="*/ 1572510 h 6037718"/>
              <a:gd name="connsiteX227" fmla="*/ 229314 w 7055931"/>
              <a:gd name="connsiteY227" fmla="*/ 1467016 h 6037718"/>
              <a:gd name="connsiteX228" fmla="*/ 343769 w 7055931"/>
              <a:gd name="connsiteY228" fmla="*/ 1361368 h 6037718"/>
              <a:gd name="connsiteX229" fmla="*/ 201484 w 7055931"/>
              <a:gd name="connsiteY229" fmla="*/ 1296063 h 6037718"/>
              <a:gd name="connsiteX230" fmla="*/ 91007 w 7055931"/>
              <a:gd name="connsiteY230" fmla="*/ 1235825 h 6037718"/>
              <a:gd name="connsiteX231" fmla="*/ 165703 w 7055931"/>
              <a:gd name="connsiteY231" fmla="*/ 1081377 h 6037718"/>
              <a:gd name="connsiteX232" fmla="*/ 226143 w 7055931"/>
              <a:gd name="connsiteY232" fmla="*/ 948839 h 6037718"/>
              <a:gd name="connsiteX233" fmla="*/ 189557 w 7055931"/>
              <a:gd name="connsiteY233" fmla="*/ 834887 h 6037718"/>
              <a:gd name="connsiteX234" fmla="*/ 153733 w 7055931"/>
              <a:gd name="connsiteY234" fmla="*/ 710023 h 6037718"/>
              <a:gd name="connsiteX235" fmla="*/ 37697 w 7055931"/>
              <a:gd name="connsiteY235" fmla="*/ 561519 h 6037718"/>
              <a:gd name="connsiteX236" fmla="*/ 22580 w 7055931"/>
              <a:gd name="connsiteY236" fmla="*/ 381663 h 6037718"/>
              <a:gd name="connsiteX237" fmla="*/ 9950 w 7055931"/>
              <a:gd name="connsiteY237" fmla="*/ 188422 h 6037718"/>
              <a:gd name="connsiteX238" fmla="*/ 6677 w 7055931"/>
              <a:gd name="connsiteY238" fmla="*/ 87464 h 6037718"/>
              <a:gd name="connsiteX239" fmla="*/ 10651 w 7055931"/>
              <a:gd name="connsiteY239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85164 w 7055931"/>
              <a:gd name="connsiteY86" fmla="*/ 2834640 h 6037718"/>
              <a:gd name="connsiteX87" fmla="*/ 6830438 w 7055931"/>
              <a:gd name="connsiteY87" fmla="*/ 2941547 h 6037718"/>
              <a:gd name="connsiteX88" fmla="*/ 6895300 w 7055931"/>
              <a:gd name="connsiteY88" fmla="*/ 2956906 h 6037718"/>
              <a:gd name="connsiteX89" fmla="*/ 6880580 w 7055931"/>
              <a:gd name="connsiteY89" fmla="*/ 3065228 h 6037718"/>
              <a:gd name="connsiteX90" fmla="*/ 6902012 w 7055931"/>
              <a:gd name="connsiteY90" fmla="*/ 3142915 h 6037718"/>
              <a:gd name="connsiteX91" fmla="*/ 6880630 w 7055931"/>
              <a:gd name="connsiteY91" fmla="*/ 3198445 h 6037718"/>
              <a:gd name="connsiteX92" fmla="*/ 6839537 w 7055931"/>
              <a:gd name="connsiteY92" fmla="*/ 3241799 h 6037718"/>
              <a:gd name="connsiteX93" fmla="*/ 6839464 w 7055931"/>
              <a:gd name="connsiteY93" fmla="*/ 3309711 h 6037718"/>
              <a:gd name="connsiteX94" fmla="*/ 6812994 w 7055931"/>
              <a:gd name="connsiteY94" fmla="*/ 3383280 h 6037718"/>
              <a:gd name="connsiteX95" fmla="*/ 6773114 w 7055931"/>
              <a:gd name="connsiteY95" fmla="*/ 3467189 h 6037718"/>
              <a:gd name="connsiteX96" fmla="*/ 6721554 w 7055931"/>
              <a:gd name="connsiteY96" fmla="*/ 3578087 h 6037718"/>
              <a:gd name="connsiteX97" fmla="*/ 6642668 w 7055931"/>
              <a:gd name="connsiteY97" fmla="*/ 3680930 h 6037718"/>
              <a:gd name="connsiteX98" fmla="*/ 6557483 w 7055931"/>
              <a:gd name="connsiteY98" fmla="*/ 3642133 h 6037718"/>
              <a:gd name="connsiteX99" fmla="*/ 6459161 w 7055931"/>
              <a:gd name="connsiteY99" fmla="*/ 3705308 h 6037718"/>
              <a:gd name="connsiteX100" fmla="*/ 6348937 w 7055931"/>
              <a:gd name="connsiteY100" fmla="*/ 3785366 h 6037718"/>
              <a:gd name="connsiteX101" fmla="*/ 6248451 w 7055931"/>
              <a:gd name="connsiteY101" fmla="*/ 3697357 h 6037718"/>
              <a:gd name="connsiteX102" fmla="*/ 6159646 w 7055931"/>
              <a:gd name="connsiteY102" fmla="*/ 3628581 h 6037718"/>
              <a:gd name="connsiteX103" fmla="*/ 6098008 w 7055931"/>
              <a:gd name="connsiteY103" fmla="*/ 3501106 h 6037718"/>
              <a:gd name="connsiteX104" fmla="*/ 6026643 w 7055931"/>
              <a:gd name="connsiteY104" fmla="*/ 3417570 h 6037718"/>
              <a:gd name="connsiteX105" fmla="*/ 5950810 w 7055931"/>
              <a:gd name="connsiteY105" fmla="*/ 3314451 h 6037718"/>
              <a:gd name="connsiteX106" fmla="*/ 5884196 w 7055931"/>
              <a:gd name="connsiteY106" fmla="*/ 3250895 h 6037718"/>
              <a:gd name="connsiteX107" fmla="*/ 5808164 w 7055931"/>
              <a:gd name="connsiteY107" fmla="*/ 3264049 h 6037718"/>
              <a:gd name="connsiteX108" fmla="*/ 5763478 w 7055931"/>
              <a:gd name="connsiteY108" fmla="*/ 3352807 h 6037718"/>
              <a:gd name="connsiteX109" fmla="*/ 5731461 w 7055931"/>
              <a:gd name="connsiteY109" fmla="*/ 3425873 h 6037718"/>
              <a:gd name="connsiteX110" fmla="*/ 5684027 w 7055931"/>
              <a:gd name="connsiteY110" fmla="*/ 3487457 h 6037718"/>
              <a:gd name="connsiteX111" fmla="*/ 5561331 w 7055931"/>
              <a:gd name="connsiteY111" fmla="*/ 3500069 h 6037718"/>
              <a:gd name="connsiteX112" fmla="*/ 5456564 w 7055931"/>
              <a:gd name="connsiteY112" fmla="*/ 3501106 h 6037718"/>
              <a:gd name="connsiteX113" fmla="*/ 5356481 w 7055931"/>
              <a:gd name="connsiteY113" fmla="*/ 3432867 h 6037718"/>
              <a:gd name="connsiteX114" fmla="*/ 5257773 w 7055931"/>
              <a:gd name="connsiteY114" fmla="*/ 3505174 h 6037718"/>
              <a:gd name="connsiteX115" fmla="*/ 5194903 w 7055931"/>
              <a:gd name="connsiteY115" fmla="*/ 3458817 h 6037718"/>
              <a:gd name="connsiteX116" fmla="*/ 5101723 w 7055931"/>
              <a:gd name="connsiteY116" fmla="*/ 3378809 h 6037718"/>
              <a:gd name="connsiteX117" fmla="*/ 4984194 w 7055931"/>
              <a:gd name="connsiteY117" fmla="*/ 3260035 h 6037718"/>
              <a:gd name="connsiteX118" fmla="*/ 4909481 w 7055931"/>
              <a:gd name="connsiteY118" fmla="*/ 3300893 h 6037718"/>
              <a:gd name="connsiteX119" fmla="*/ 4841070 w 7055931"/>
              <a:gd name="connsiteY119" fmla="*/ 3367378 h 6037718"/>
              <a:gd name="connsiteX120" fmla="*/ 4832278 w 7055931"/>
              <a:gd name="connsiteY120" fmla="*/ 3468728 h 6037718"/>
              <a:gd name="connsiteX121" fmla="*/ 4872876 w 7055931"/>
              <a:gd name="connsiteY121" fmla="*/ 3597965 h 6037718"/>
              <a:gd name="connsiteX122" fmla="*/ 4916608 w 7055931"/>
              <a:gd name="connsiteY122" fmla="*/ 3709284 h 6037718"/>
              <a:gd name="connsiteX123" fmla="*/ 4934202 w 7055931"/>
              <a:gd name="connsiteY123" fmla="*/ 3873034 h 6037718"/>
              <a:gd name="connsiteX124" fmla="*/ 4880827 w 7055931"/>
              <a:gd name="connsiteY124" fmla="*/ 4063117 h 6037718"/>
              <a:gd name="connsiteX125" fmla="*/ 4900427 w 7055931"/>
              <a:gd name="connsiteY125" fmla="*/ 4215293 h 6037718"/>
              <a:gd name="connsiteX126" fmla="*/ 4936486 w 7055931"/>
              <a:gd name="connsiteY126" fmla="*/ 4373217 h 6037718"/>
              <a:gd name="connsiteX127" fmla="*/ 4984194 w 7055931"/>
              <a:gd name="connsiteY127" fmla="*/ 4512365 h 6037718"/>
              <a:gd name="connsiteX128" fmla="*/ 5035877 w 7055931"/>
              <a:gd name="connsiteY128" fmla="*/ 4651513 h 6037718"/>
              <a:gd name="connsiteX129" fmla="*/ 5105976 w 7055931"/>
              <a:gd name="connsiteY129" fmla="*/ 4727478 h 6037718"/>
              <a:gd name="connsiteX130" fmla="*/ 5090686 w 7055931"/>
              <a:gd name="connsiteY130" fmla="*/ 4777120 h 6037718"/>
              <a:gd name="connsiteX131" fmla="*/ 5001639 w 7055931"/>
              <a:gd name="connsiteY131" fmla="*/ 4752151 h 6037718"/>
              <a:gd name="connsiteX132" fmla="*/ 4924302 w 7055931"/>
              <a:gd name="connsiteY132" fmla="*/ 4788544 h 6037718"/>
              <a:gd name="connsiteX133" fmla="*/ 4817216 w 7055931"/>
              <a:gd name="connsiteY133" fmla="*/ 4735002 h 6037718"/>
              <a:gd name="connsiteX134" fmla="*/ 4669544 w 7055931"/>
              <a:gd name="connsiteY134" fmla="*/ 4679362 h 6037718"/>
              <a:gd name="connsiteX135" fmla="*/ 4451456 w 7055931"/>
              <a:gd name="connsiteY135" fmla="*/ 4615732 h 6037718"/>
              <a:gd name="connsiteX136" fmla="*/ 4225957 w 7055931"/>
              <a:gd name="connsiteY136" fmla="*/ 4591513 h 6037718"/>
              <a:gd name="connsiteX137" fmla="*/ 4189597 w 7055931"/>
              <a:gd name="connsiteY137" fmla="*/ 4636144 h 6037718"/>
              <a:gd name="connsiteX138" fmla="*/ 4198112 w 7055931"/>
              <a:gd name="connsiteY138" fmla="*/ 4677088 h 6037718"/>
              <a:gd name="connsiteX139" fmla="*/ 4251013 w 7055931"/>
              <a:gd name="connsiteY139" fmla="*/ 4756700 h 6037718"/>
              <a:gd name="connsiteX140" fmla="*/ 4300382 w 7055931"/>
              <a:gd name="connsiteY140" fmla="*/ 4870174 h 6037718"/>
              <a:gd name="connsiteX141" fmla="*/ 4328211 w 7055931"/>
              <a:gd name="connsiteY141" fmla="*/ 4961614 h 6037718"/>
              <a:gd name="connsiteX142" fmla="*/ 4375919 w 7055931"/>
              <a:gd name="connsiteY142" fmla="*/ 5053054 h 6037718"/>
              <a:gd name="connsiteX143" fmla="*/ 4411540 w 7055931"/>
              <a:gd name="connsiteY143" fmla="*/ 5147800 h 6037718"/>
              <a:gd name="connsiteX144" fmla="*/ 4351096 w 7055931"/>
              <a:gd name="connsiteY144" fmla="*/ 5234371 h 6037718"/>
              <a:gd name="connsiteX145" fmla="*/ 4200990 w 7055931"/>
              <a:gd name="connsiteY145" fmla="*/ 5303491 h 6037718"/>
              <a:gd name="connsiteX146" fmla="*/ 4153393 w 7055931"/>
              <a:gd name="connsiteY146" fmla="*/ 5314315 h 6037718"/>
              <a:gd name="connsiteX147" fmla="*/ 4103722 w 7055931"/>
              <a:gd name="connsiteY147" fmla="*/ 5383191 h 6037718"/>
              <a:gd name="connsiteX148" fmla="*/ 4189063 w 7055931"/>
              <a:gd name="connsiteY148" fmla="*/ 5478449 h 6037718"/>
              <a:gd name="connsiteX149" fmla="*/ 4256650 w 7055931"/>
              <a:gd name="connsiteY149" fmla="*/ 5550010 h 6037718"/>
              <a:gd name="connsiteX150" fmla="*/ 4324236 w 7055931"/>
              <a:gd name="connsiteY150" fmla="*/ 5621572 h 6037718"/>
              <a:gd name="connsiteX151" fmla="*/ 4376049 w 7055931"/>
              <a:gd name="connsiteY151" fmla="*/ 5704514 h 6037718"/>
              <a:gd name="connsiteX152" fmla="*/ 4465861 w 7055931"/>
              <a:gd name="connsiteY152" fmla="*/ 5745566 h 6037718"/>
              <a:gd name="connsiteX153" fmla="*/ 4489425 w 7055931"/>
              <a:gd name="connsiteY153" fmla="*/ 5799739 h 6037718"/>
              <a:gd name="connsiteX154" fmla="*/ 4418668 w 7055931"/>
              <a:gd name="connsiteY154" fmla="*/ 5861122 h 6037718"/>
              <a:gd name="connsiteX155" fmla="*/ 4375327 w 7055931"/>
              <a:gd name="connsiteY155" fmla="*/ 5989773 h 6037718"/>
              <a:gd name="connsiteX156" fmla="*/ 4260111 w 7055931"/>
              <a:gd name="connsiteY156" fmla="*/ 5957703 h 6037718"/>
              <a:gd name="connsiteX157" fmla="*/ 4085696 w 7055931"/>
              <a:gd name="connsiteY157" fmla="*/ 5967537 h 6037718"/>
              <a:gd name="connsiteX158" fmla="*/ 3971133 w 7055931"/>
              <a:gd name="connsiteY158" fmla="*/ 6037718 h 6037718"/>
              <a:gd name="connsiteX159" fmla="*/ 3835230 w 7055931"/>
              <a:gd name="connsiteY159" fmla="*/ 5951551 h 6037718"/>
              <a:gd name="connsiteX160" fmla="*/ 3723299 w 7055931"/>
              <a:gd name="connsiteY160" fmla="*/ 5839422 h 6037718"/>
              <a:gd name="connsiteX161" fmla="*/ 3616570 w 7055931"/>
              <a:gd name="connsiteY161" fmla="*/ 5665304 h 6037718"/>
              <a:gd name="connsiteX162" fmla="*/ 3539403 w 7055931"/>
              <a:gd name="connsiteY162" fmla="*/ 5467350 h 6037718"/>
              <a:gd name="connsiteX163" fmla="*/ 3449917 w 7055931"/>
              <a:gd name="connsiteY163" fmla="*/ 5399519 h 6037718"/>
              <a:gd name="connsiteX164" fmla="*/ 3450344 w 7055931"/>
              <a:gd name="connsiteY164" fmla="*/ 5311709 h 6037718"/>
              <a:gd name="connsiteX165" fmla="*/ 3451111 w 7055931"/>
              <a:gd name="connsiteY165" fmla="*/ 5255039 h 6037718"/>
              <a:gd name="connsiteX166" fmla="*/ 3411354 w 7055931"/>
              <a:gd name="connsiteY166" fmla="*/ 5144632 h 6037718"/>
              <a:gd name="connsiteX167" fmla="*/ 3322965 w 7055931"/>
              <a:gd name="connsiteY167" fmla="*/ 5143386 h 6037718"/>
              <a:gd name="connsiteX168" fmla="*/ 3248012 w 7055931"/>
              <a:gd name="connsiteY168" fmla="*/ 5093616 h 6037718"/>
              <a:gd name="connsiteX169" fmla="*/ 3218332 w 7055931"/>
              <a:gd name="connsiteY169" fmla="*/ 4965965 h 6037718"/>
              <a:gd name="connsiteX170" fmla="*/ 3277472 w 7055931"/>
              <a:gd name="connsiteY170" fmla="*/ 4861333 h 6037718"/>
              <a:gd name="connsiteX171" fmla="*/ 3195150 w 7055931"/>
              <a:gd name="connsiteY171" fmla="*/ 4738978 h 6037718"/>
              <a:gd name="connsiteX172" fmla="*/ 3120902 w 7055931"/>
              <a:gd name="connsiteY172" fmla="*/ 4642542 h 6037718"/>
              <a:gd name="connsiteX173" fmla="*/ 3064179 w 7055931"/>
              <a:gd name="connsiteY173" fmla="*/ 4520043 h 6037718"/>
              <a:gd name="connsiteX174" fmla="*/ 3135516 w 7055931"/>
              <a:gd name="connsiteY174" fmla="*/ 4397071 h 6037718"/>
              <a:gd name="connsiteX175" fmla="*/ 3186488 w 7055931"/>
              <a:gd name="connsiteY175" fmla="*/ 4297225 h 6037718"/>
              <a:gd name="connsiteX176" fmla="*/ 3095925 w 7055931"/>
              <a:gd name="connsiteY176" fmla="*/ 4271010 h 6037718"/>
              <a:gd name="connsiteX177" fmla="*/ 2995419 w 7055931"/>
              <a:gd name="connsiteY177" fmla="*/ 4297226 h 6037718"/>
              <a:gd name="connsiteX178" fmla="*/ 2901476 w 7055931"/>
              <a:gd name="connsiteY178" fmla="*/ 4206866 h 6037718"/>
              <a:gd name="connsiteX179" fmla="*/ 2840516 w 7055931"/>
              <a:gd name="connsiteY179" fmla="*/ 4138362 h 6037718"/>
              <a:gd name="connsiteX180" fmla="*/ 2886236 w 7055931"/>
              <a:gd name="connsiteY180" fmla="*/ 4001524 h 6037718"/>
              <a:gd name="connsiteX181" fmla="*/ 2894823 w 7055931"/>
              <a:gd name="connsiteY181" fmla="*/ 3890010 h 6037718"/>
              <a:gd name="connsiteX182" fmla="*/ 2895817 w 7055931"/>
              <a:gd name="connsiteY182" fmla="*/ 3806521 h 6037718"/>
              <a:gd name="connsiteX183" fmla="*/ 2865171 w 7055931"/>
              <a:gd name="connsiteY183" fmla="*/ 3745064 h 6037718"/>
              <a:gd name="connsiteX184" fmla="*/ 2868650 w 7055931"/>
              <a:gd name="connsiteY184" fmla="*/ 3562516 h 6037718"/>
              <a:gd name="connsiteX185" fmla="*/ 2854392 w 7055931"/>
              <a:gd name="connsiteY185" fmla="*/ 3414670 h 6037718"/>
              <a:gd name="connsiteX186" fmla="*/ 2873785 w 7055931"/>
              <a:gd name="connsiteY186" fmla="*/ 3315694 h 6037718"/>
              <a:gd name="connsiteX187" fmla="*/ 2920095 w 7055931"/>
              <a:gd name="connsiteY187" fmla="*/ 3207982 h 6037718"/>
              <a:gd name="connsiteX188" fmla="*/ 2860533 w 7055931"/>
              <a:gd name="connsiteY188" fmla="*/ 3223260 h 6037718"/>
              <a:gd name="connsiteX189" fmla="*/ 2738832 w 7055931"/>
              <a:gd name="connsiteY189" fmla="*/ 3266723 h 6037718"/>
              <a:gd name="connsiteX190" fmla="*/ 2677653 w 7055931"/>
              <a:gd name="connsiteY190" fmla="*/ 3295650 h 6037718"/>
              <a:gd name="connsiteX191" fmla="*/ 2581436 w 7055931"/>
              <a:gd name="connsiteY191" fmla="*/ 3332784 h 6037718"/>
              <a:gd name="connsiteX192" fmla="*/ 2582900 w 7055931"/>
              <a:gd name="connsiteY192" fmla="*/ 3423037 h 6037718"/>
              <a:gd name="connsiteX193" fmla="*/ 2589539 w 7055931"/>
              <a:gd name="connsiteY193" fmla="*/ 3582031 h 6037718"/>
              <a:gd name="connsiteX194" fmla="*/ 2531216 w 7055931"/>
              <a:gd name="connsiteY194" fmla="*/ 3713259 h 6037718"/>
              <a:gd name="connsiteX195" fmla="*/ 2472574 w 7055931"/>
              <a:gd name="connsiteY195" fmla="*/ 3824071 h 6037718"/>
              <a:gd name="connsiteX196" fmla="*/ 2403996 w 7055931"/>
              <a:gd name="connsiteY196" fmla="*/ 3884212 h 6037718"/>
              <a:gd name="connsiteX197" fmla="*/ 2356288 w 7055931"/>
              <a:gd name="connsiteY197" fmla="*/ 3963725 h 6037718"/>
              <a:gd name="connsiteX198" fmla="*/ 2306677 w 7055931"/>
              <a:gd name="connsiteY198" fmla="*/ 4020891 h 6037718"/>
              <a:gd name="connsiteX199" fmla="*/ 2153806 w 7055931"/>
              <a:gd name="connsiteY199" fmla="*/ 3951482 h 6037718"/>
              <a:gd name="connsiteX200" fmla="*/ 2091109 w 7055931"/>
              <a:gd name="connsiteY200" fmla="*/ 3857389 h 6037718"/>
              <a:gd name="connsiteX201" fmla="*/ 1985484 w 7055931"/>
              <a:gd name="connsiteY201" fmla="*/ 3714921 h 6037718"/>
              <a:gd name="connsiteX202" fmla="*/ 1851380 w 7055931"/>
              <a:gd name="connsiteY202" fmla="*/ 3673503 h 6037718"/>
              <a:gd name="connsiteX203" fmla="*/ 1732110 w 7055931"/>
              <a:gd name="connsiteY203" fmla="*/ 3629770 h 6037718"/>
              <a:gd name="connsiteX204" fmla="*/ 1587710 w 7055931"/>
              <a:gd name="connsiteY204" fmla="*/ 3580909 h 6037718"/>
              <a:gd name="connsiteX205" fmla="*/ 1457790 w 7055931"/>
              <a:gd name="connsiteY205" fmla="*/ 3486647 h 6037718"/>
              <a:gd name="connsiteX206" fmla="*/ 1358399 w 7055931"/>
              <a:gd name="connsiteY206" fmla="*/ 3419061 h 6037718"/>
              <a:gd name="connsiteX207" fmla="*/ 1231178 w 7055931"/>
              <a:gd name="connsiteY207" fmla="*/ 3315694 h 6037718"/>
              <a:gd name="connsiteX208" fmla="*/ 1131787 w 7055931"/>
              <a:gd name="connsiteY208" fmla="*/ 3244132 h 6037718"/>
              <a:gd name="connsiteX209" fmla="*/ 1068176 w 7055931"/>
              <a:gd name="connsiteY209" fmla="*/ 3200400 h 6037718"/>
              <a:gd name="connsiteX210" fmla="*/ 1012517 w 7055931"/>
              <a:gd name="connsiteY210" fmla="*/ 3152692 h 6037718"/>
              <a:gd name="connsiteX211" fmla="*/ 887702 w 7055931"/>
              <a:gd name="connsiteY211" fmla="*/ 3072899 h 6037718"/>
              <a:gd name="connsiteX212" fmla="*/ 802678 w 7055931"/>
              <a:gd name="connsiteY212" fmla="*/ 3027983 h 6037718"/>
              <a:gd name="connsiteX213" fmla="*/ 754100 w 7055931"/>
              <a:gd name="connsiteY213" fmla="*/ 3124863 h 6037718"/>
              <a:gd name="connsiteX214" fmla="*/ 702416 w 7055931"/>
              <a:gd name="connsiteY214" fmla="*/ 3037398 h 6037718"/>
              <a:gd name="connsiteX215" fmla="*/ 668762 w 7055931"/>
              <a:gd name="connsiteY215" fmla="*/ 2924792 h 6037718"/>
              <a:gd name="connsiteX216" fmla="*/ 464230 w 7055931"/>
              <a:gd name="connsiteY216" fmla="*/ 2793899 h 6037718"/>
              <a:gd name="connsiteX217" fmla="*/ 579764 w 7055931"/>
              <a:gd name="connsiteY217" fmla="*/ 2654944 h 6037718"/>
              <a:gd name="connsiteX218" fmla="*/ 678881 w 7055931"/>
              <a:gd name="connsiteY218" fmla="*/ 2612727 h 6037718"/>
              <a:gd name="connsiteX219" fmla="*/ 571220 w 7055931"/>
              <a:gd name="connsiteY219" fmla="*/ 2528515 h 6037718"/>
              <a:gd name="connsiteX220" fmla="*/ 377645 w 7055931"/>
              <a:gd name="connsiteY220" fmla="*/ 2384831 h 6037718"/>
              <a:gd name="connsiteX221" fmla="*/ 396539 w 7055931"/>
              <a:gd name="connsiteY221" fmla="*/ 2243919 h 6037718"/>
              <a:gd name="connsiteX222" fmla="*/ 340632 w 7055931"/>
              <a:gd name="connsiteY222" fmla="*/ 2122998 h 6037718"/>
              <a:gd name="connsiteX223" fmla="*/ 279707 w 7055931"/>
              <a:gd name="connsiteY223" fmla="*/ 1987464 h 6037718"/>
              <a:gd name="connsiteX224" fmla="*/ 201484 w 7055931"/>
              <a:gd name="connsiteY224" fmla="*/ 1832776 h 6037718"/>
              <a:gd name="connsiteX225" fmla="*/ 120198 w 7055931"/>
              <a:gd name="connsiteY225" fmla="*/ 1653163 h 6037718"/>
              <a:gd name="connsiteX226" fmla="*/ 114970 w 7055931"/>
              <a:gd name="connsiteY226" fmla="*/ 1572510 h 6037718"/>
              <a:gd name="connsiteX227" fmla="*/ 229314 w 7055931"/>
              <a:gd name="connsiteY227" fmla="*/ 1467016 h 6037718"/>
              <a:gd name="connsiteX228" fmla="*/ 343769 w 7055931"/>
              <a:gd name="connsiteY228" fmla="*/ 1361368 h 6037718"/>
              <a:gd name="connsiteX229" fmla="*/ 201484 w 7055931"/>
              <a:gd name="connsiteY229" fmla="*/ 1296063 h 6037718"/>
              <a:gd name="connsiteX230" fmla="*/ 91007 w 7055931"/>
              <a:gd name="connsiteY230" fmla="*/ 1235825 h 6037718"/>
              <a:gd name="connsiteX231" fmla="*/ 165703 w 7055931"/>
              <a:gd name="connsiteY231" fmla="*/ 1081377 h 6037718"/>
              <a:gd name="connsiteX232" fmla="*/ 226143 w 7055931"/>
              <a:gd name="connsiteY232" fmla="*/ 948839 h 6037718"/>
              <a:gd name="connsiteX233" fmla="*/ 189557 w 7055931"/>
              <a:gd name="connsiteY233" fmla="*/ 834887 h 6037718"/>
              <a:gd name="connsiteX234" fmla="*/ 153733 w 7055931"/>
              <a:gd name="connsiteY234" fmla="*/ 710023 h 6037718"/>
              <a:gd name="connsiteX235" fmla="*/ 37697 w 7055931"/>
              <a:gd name="connsiteY235" fmla="*/ 561519 h 6037718"/>
              <a:gd name="connsiteX236" fmla="*/ 22580 w 7055931"/>
              <a:gd name="connsiteY236" fmla="*/ 381663 h 6037718"/>
              <a:gd name="connsiteX237" fmla="*/ 9950 w 7055931"/>
              <a:gd name="connsiteY237" fmla="*/ 188422 h 6037718"/>
              <a:gd name="connsiteX238" fmla="*/ 6677 w 7055931"/>
              <a:gd name="connsiteY238" fmla="*/ 87464 h 6037718"/>
              <a:gd name="connsiteX239" fmla="*/ 10651 w 7055931"/>
              <a:gd name="connsiteY239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47335 w 7055931"/>
              <a:gd name="connsiteY85" fmla="*/ 2748633 h 6037718"/>
              <a:gd name="connsiteX86" fmla="*/ 6761336 w 7055931"/>
              <a:gd name="connsiteY86" fmla="*/ 2894210 h 6037718"/>
              <a:gd name="connsiteX87" fmla="*/ 6830438 w 7055931"/>
              <a:gd name="connsiteY87" fmla="*/ 2941547 h 6037718"/>
              <a:gd name="connsiteX88" fmla="*/ 6895300 w 7055931"/>
              <a:gd name="connsiteY88" fmla="*/ 2956906 h 6037718"/>
              <a:gd name="connsiteX89" fmla="*/ 6880580 w 7055931"/>
              <a:gd name="connsiteY89" fmla="*/ 3065228 h 6037718"/>
              <a:gd name="connsiteX90" fmla="*/ 6902012 w 7055931"/>
              <a:gd name="connsiteY90" fmla="*/ 3142915 h 6037718"/>
              <a:gd name="connsiteX91" fmla="*/ 6880630 w 7055931"/>
              <a:gd name="connsiteY91" fmla="*/ 3198445 h 6037718"/>
              <a:gd name="connsiteX92" fmla="*/ 6839537 w 7055931"/>
              <a:gd name="connsiteY92" fmla="*/ 3241799 h 6037718"/>
              <a:gd name="connsiteX93" fmla="*/ 6839464 w 7055931"/>
              <a:gd name="connsiteY93" fmla="*/ 3309711 h 6037718"/>
              <a:gd name="connsiteX94" fmla="*/ 6812994 w 7055931"/>
              <a:gd name="connsiteY94" fmla="*/ 3383280 h 6037718"/>
              <a:gd name="connsiteX95" fmla="*/ 6773114 w 7055931"/>
              <a:gd name="connsiteY95" fmla="*/ 3467189 h 6037718"/>
              <a:gd name="connsiteX96" fmla="*/ 6721554 w 7055931"/>
              <a:gd name="connsiteY96" fmla="*/ 3578087 h 6037718"/>
              <a:gd name="connsiteX97" fmla="*/ 6642668 w 7055931"/>
              <a:gd name="connsiteY97" fmla="*/ 3680930 h 6037718"/>
              <a:gd name="connsiteX98" fmla="*/ 6557483 w 7055931"/>
              <a:gd name="connsiteY98" fmla="*/ 3642133 h 6037718"/>
              <a:gd name="connsiteX99" fmla="*/ 6459161 w 7055931"/>
              <a:gd name="connsiteY99" fmla="*/ 3705308 h 6037718"/>
              <a:gd name="connsiteX100" fmla="*/ 6348937 w 7055931"/>
              <a:gd name="connsiteY100" fmla="*/ 3785366 h 6037718"/>
              <a:gd name="connsiteX101" fmla="*/ 6248451 w 7055931"/>
              <a:gd name="connsiteY101" fmla="*/ 3697357 h 6037718"/>
              <a:gd name="connsiteX102" fmla="*/ 6159646 w 7055931"/>
              <a:gd name="connsiteY102" fmla="*/ 3628581 h 6037718"/>
              <a:gd name="connsiteX103" fmla="*/ 6098008 w 7055931"/>
              <a:gd name="connsiteY103" fmla="*/ 3501106 h 6037718"/>
              <a:gd name="connsiteX104" fmla="*/ 6026643 w 7055931"/>
              <a:gd name="connsiteY104" fmla="*/ 3417570 h 6037718"/>
              <a:gd name="connsiteX105" fmla="*/ 5950810 w 7055931"/>
              <a:gd name="connsiteY105" fmla="*/ 3314451 h 6037718"/>
              <a:gd name="connsiteX106" fmla="*/ 5884196 w 7055931"/>
              <a:gd name="connsiteY106" fmla="*/ 3250895 h 6037718"/>
              <a:gd name="connsiteX107" fmla="*/ 5808164 w 7055931"/>
              <a:gd name="connsiteY107" fmla="*/ 3264049 h 6037718"/>
              <a:gd name="connsiteX108" fmla="*/ 5763478 w 7055931"/>
              <a:gd name="connsiteY108" fmla="*/ 3352807 h 6037718"/>
              <a:gd name="connsiteX109" fmla="*/ 5731461 w 7055931"/>
              <a:gd name="connsiteY109" fmla="*/ 3425873 h 6037718"/>
              <a:gd name="connsiteX110" fmla="*/ 5684027 w 7055931"/>
              <a:gd name="connsiteY110" fmla="*/ 3487457 h 6037718"/>
              <a:gd name="connsiteX111" fmla="*/ 5561331 w 7055931"/>
              <a:gd name="connsiteY111" fmla="*/ 3500069 h 6037718"/>
              <a:gd name="connsiteX112" fmla="*/ 5456564 w 7055931"/>
              <a:gd name="connsiteY112" fmla="*/ 3501106 h 6037718"/>
              <a:gd name="connsiteX113" fmla="*/ 5356481 w 7055931"/>
              <a:gd name="connsiteY113" fmla="*/ 3432867 h 6037718"/>
              <a:gd name="connsiteX114" fmla="*/ 5257773 w 7055931"/>
              <a:gd name="connsiteY114" fmla="*/ 3505174 h 6037718"/>
              <a:gd name="connsiteX115" fmla="*/ 5194903 w 7055931"/>
              <a:gd name="connsiteY115" fmla="*/ 3458817 h 6037718"/>
              <a:gd name="connsiteX116" fmla="*/ 5101723 w 7055931"/>
              <a:gd name="connsiteY116" fmla="*/ 3378809 h 6037718"/>
              <a:gd name="connsiteX117" fmla="*/ 4984194 w 7055931"/>
              <a:gd name="connsiteY117" fmla="*/ 3260035 h 6037718"/>
              <a:gd name="connsiteX118" fmla="*/ 4909481 w 7055931"/>
              <a:gd name="connsiteY118" fmla="*/ 3300893 h 6037718"/>
              <a:gd name="connsiteX119" fmla="*/ 4841070 w 7055931"/>
              <a:gd name="connsiteY119" fmla="*/ 3367378 h 6037718"/>
              <a:gd name="connsiteX120" fmla="*/ 4832278 w 7055931"/>
              <a:gd name="connsiteY120" fmla="*/ 3468728 h 6037718"/>
              <a:gd name="connsiteX121" fmla="*/ 4872876 w 7055931"/>
              <a:gd name="connsiteY121" fmla="*/ 3597965 h 6037718"/>
              <a:gd name="connsiteX122" fmla="*/ 4916608 w 7055931"/>
              <a:gd name="connsiteY122" fmla="*/ 3709284 h 6037718"/>
              <a:gd name="connsiteX123" fmla="*/ 4934202 w 7055931"/>
              <a:gd name="connsiteY123" fmla="*/ 3873034 h 6037718"/>
              <a:gd name="connsiteX124" fmla="*/ 4880827 w 7055931"/>
              <a:gd name="connsiteY124" fmla="*/ 4063117 h 6037718"/>
              <a:gd name="connsiteX125" fmla="*/ 4900427 w 7055931"/>
              <a:gd name="connsiteY125" fmla="*/ 4215293 h 6037718"/>
              <a:gd name="connsiteX126" fmla="*/ 4936486 w 7055931"/>
              <a:gd name="connsiteY126" fmla="*/ 4373217 h 6037718"/>
              <a:gd name="connsiteX127" fmla="*/ 4984194 w 7055931"/>
              <a:gd name="connsiteY127" fmla="*/ 4512365 h 6037718"/>
              <a:gd name="connsiteX128" fmla="*/ 5035877 w 7055931"/>
              <a:gd name="connsiteY128" fmla="*/ 4651513 h 6037718"/>
              <a:gd name="connsiteX129" fmla="*/ 5105976 w 7055931"/>
              <a:gd name="connsiteY129" fmla="*/ 4727478 h 6037718"/>
              <a:gd name="connsiteX130" fmla="*/ 5090686 w 7055931"/>
              <a:gd name="connsiteY130" fmla="*/ 4777120 h 6037718"/>
              <a:gd name="connsiteX131" fmla="*/ 5001639 w 7055931"/>
              <a:gd name="connsiteY131" fmla="*/ 4752151 h 6037718"/>
              <a:gd name="connsiteX132" fmla="*/ 4924302 w 7055931"/>
              <a:gd name="connsiteY132" fmla="*/ 4788544 h 6037718"/>
              <a:gd name="connsiteX133" fmla="*/ 4817216 w 7055931"/>
              <a:gd name="connsiteY133" fmla="*/ 4735002 h 6037718"/>
              <a:gd name="connsiteX134" fmla="*/ 4669544 w 7055931"/>
              <a:gd name="connsiteY134" fmla="*/ 4679362 h 6037718"/>
              <a:gd name="connsiteX135" fmla="*/ 4451456 w 7055931"/>
              <a:gd name="connsiteY135" fmla="*/ 4615732 h 6037718"/>
              <a:gd name="connsiteX136" fmla="*/ 4225957 w 7055931"/>
              <a:gd name="connsiteY136" fmla="*/ 4591513 h 6037718"/>
              <a:gd name="connsiteX137" fmla="*/ 4189597 w 7055931"/>
              <a:gd name="connsiteY137" fmla="*/ 4636144 h 6037718"/>
              <a:gd name="connsiteX138" fmla="*/ 4198112 w 7055931"/>
              <a:gd name="connsiteY138" fmla="*/ 4677088 h 6037718"/>
              <a:gd name="connsiteX139" fmla="*/ 4251013 w 7055931"/>
              <a:gd name="connsiteY139" fmla="*/ 4756700 h 6037718"/>
              <a:gd name="connsiteX140" fmla="*/ 4300382 w 7055931"/>
              <a:gd name="connsiteY140" fmla="*/ 4870174 h 6037718"/>
              <a:gd name="connsiteX141" fmla="*/ 4328211 w 7055931"/>
              <a:gd name="connsiteY141" fmla="*/ 4961614 h 6037718"/>
              <a:gd name="connsiteX142" fmla="*/ 4375919 w 7055931"/>
              <a:gd name="connsiteY142" fmla="*/ 5053054 h 6037718"/>
              <a:gd name="connsiteX143" fmla="*/ 4411540 w 7055931"/>
              <a:gd name="connsiteY143" fmla="*/ 5147800 h 6037718"/>
              <a:gd name="connsiteX144" fmla="*/ 4351096 w 7055931"/>
              <a:gd name="connsiteY144" fmla="*/ 5234371 h 6037718"/>
              <a:gd name="connsiteX145" fmla="*/ 4200990 w 7055931"/>
              <a:gd name="connsiteY145" fmla="*/ 5303491 h 6037718"/>
              <a:gd name="connsiteX146" fmla="*/ 4153393 w 7055931"/>
              <a:gd name="connsiteY146" fmla="*/ 5314315 h 6037718"/>
              <a:gd name="connsiteX147" fmla="*/ 4103722 w 7055931"/>
              <a:gd name="connsiteY147" fmla="*/ 5383191 h 6037718"/>
              <a:gd name="connsiteX148" fmla="*/ 4189063 w 7055931"/>
              <a:gd name="connsiteY148" fmla="*/ 5478449 h 6037718"/>
              <a:gd name="connsiteX149" fmla="*/ 4256650 w 7055931"/>
              <a:gd name="connsiteY149" fmla="*/ 5550010 h 6037718"/>
              <a:gd name="connsiteX150" fmla="*/ 4324236 w 7055931"/>
              <a:gd name="connsiteY150" fmla="*/ 5621572 h 6037718"/>
              <a:gd name="connsiteX151" fmla="*/ 4376049 w 7055931"/>
              <a:gd name="connsiteY151" fmla="*/ 5704514 h 6037718"/>
              <a:gd name="connsiteX152" fmla="*/ 4465861 w 7055931"/>
              <a:gd name="connsiteY152" fmla="*/ 5745566 h 6037718"/>
              <a:gd name="connsiteX153" fmla="*/ 4489425 w 7055931"/>
              <a:gd name="connsiteY153" fmla="*/ 5799739 h 6037718"/>
              <a:gd name="connsiteX154" fmla="*/ 4418668 w 7055931"/>
              <a:gd name="connsiteY154" fmla="*/ 5861122 h 6037718"/>
              <a:gd name="connsiteX155" fmla="*/ 4375327 w 7055931"/>
              <a:gd name="connsiteY155" fmla="*/ 5989773 h 6037718"/>
              <a:gd name="connsiteX156" fmla="*/ 4260111 w 7055931"/>
              <a:gd name="connsiteY156" fmla="*/ 5957703 h 6037718"/>
              <a:gd name="connsiteX157" fmla="*/ 4085696 w 7055931"/>
              <a:gd name="connsiteY157" fmla="*/ 5967537 h 6037718"/>
              <a:gd name="connsiteX158" fmla="*/ 3971133 w 7055931"/>
              <a:gd name="connsiteY158" fmla="*/ 6037718 h 6037718"/>
              <a:gd name="connsiteX159" fmla="*/ 3835230 w 7055931"/>
              <a:gd name="connsiteY159" fmla="*/ 5951551 h 6037718"/>
              <a:gd name="connsiteX160" fmla="*/ 3723299 w 7055931"/>
              <a:gd name="connsiteY160" fmla="*/ 5839422 h 6037718"/>
              <a:gd name="connsiteX161" fmla="*/ 3616570 w 7055931"/>
              <a:gd name="connsiteY161" fmla="*/ 5665304 h 6037718"/>
              <a:gd name="connsiteX162" fmla="*/ 3539403 w 7055931"/>
              <a:gd name="connsiteY162" fmla="*/ 5467350 h 6037718"/>
              <a:gd name="connsiteX163" fmla="*/ 3449917 w 7055931"/>
              <a:gd name="connsiteY163" fmla="*/ 5399519 h 6037718"/>
              <a:gd name="connsiteX164" fmla="*/ 3450344 w 7055931"/>
              <a:gd name="connsiteY164" fmla="*/ 5311709 h 6037718"/>
              <a:gd name="connsiteX165" fmla="*/ 3451111 w 7055931"/>
              <a:gd name="connsiteY165" fmla="*/ 5255039 h 6037718"/>
              <a:gd name="connsiteX166" fmla="*/ 3411354 w 7055931"/>
              <a:gd name="connsiteY166" fmla="*/ 5144632 h 6037718"/>
              <a:gd name="connsiteX167" fmla="*/ 3322965 w 7055931"/>
              <a:gd name="connsiteY167" fmla="*/ 5143386 h 6037718"/>
              <a:gd name="connsiteX168" fmla="*/ 3248012 w 7055931"/>
              <a:gd name="connsiteY168" fmla="*/ 5093616 h 6037718"/>
              <a:gd name="connsiteX169" fmla="*/ 3218332 w 7055931"/>
              <a:gd name="connsiteY169" fmla="*/ 4965965 h 6037718"/>
              <a:gd name="connsiteX170" fmla="*/ 3277472 w 7055931"/>
              <a:gd name="connsiteY170" fmla="*/ 4861333 h 6037718"/>
              <a:gd name="connsiteX171" fmla="*/ 3195150 w 7055931"/>
              <a:gd name="connsiteY171" fmla="*/ 4738978 h 6037718"/>
              <a:gd name="connsiteX172" fmla="*/ 3120902 w 7055931"/>
              <a:gd name="connsiteY172" fmla="*/ 4642542 h 6037718"/>
              <a:gd name="connsiteX173" fmla="*/ 3064179 w 7055931"/>
              <a:gd name="connsiteY173" fmla="*/ 4520043 h 6037718"/>
              <a:gd name="connsiteX174" fmla="*/ 3135516 w 7055931"/>
              <a:gd name="connsiteY174" fmla="*/ 4397071 h 6037718"/>
              <a:gd name="connsiteX175" fmla="*/ 3186488 w 7055931"/>
              <a:gd name="connsiteY175" fmla="*/ 4297225 h 6037718"/>
              <a:gd name="connsiteX176" fmla="*/ 3095925 w 7055931"/>
              <a:gd name="connsiteY176" fmla="*/ 4271010 h 6037718"/>
              <a:gd name="connsiteX177" fmla="*/ 2995419 w 7055931"/>
              <a:gd name="connsiteY177" fmla="*/ 4297226 h 6037718"/>
              <a:gd name="connsiteX178" fmla="*/ 2901476 w 7055931"/>
              <a:gd name="connsiteY178" fmla="*/ 4206866 h 6037718"/>
              <a:gd name="connsiteX179" fmla="*/ 2840516 w 7055931"/>
              <a:gd name="connsiteY179" fmla="*/ 4138362 h 6037718"/>
              <a:gd name="connsiteX180" fmla="*/ 2886236 w 7055931"/>
              <a:gd name="connsiteY180" fmla="*/ 4001524 h 6037718"/>
              <a:gd name="connsiteX181" fmla="*/ 2894823 w 7055931"/>
              <a:gd name="connsiteY181" fmla="*/ 3890010 h 6037718"/>
              <a:gd name="connsiteX182" fmla="*/ 2895817 w 7055931"/>
              <a:gd name="connsiteY182" fmla="*/ 3806521 h 6037718"/>
              <a:gd name="connsiteX183" fmla="*/ 2865171 w 7055931"/>
              <a:gd name="connsiteY183" fmla="*/ 3745064 h 6037718"/>
              <a:gd name="connsiteX184" fmla="*/ 2868650 w 7055931"/>
              <a:gd name="connsiteY184" fmla="*/ 3562516 h 6037718"/>
              <a:gd name="connsiteX185" fmla="*/ 2854392 w 7055931"/>
              <a:gd name="connsiteY185" fmla="*/ 3414670 h 6037718"/>
              <a:gd name="connsiteX186" fmla="*/ 2873785 w 7055931"/>
              <a:gd name="connsiteY186" fmla="*/ 3315694 h 6037718"/>
              <a:gd name="connsiteX187" fmla="*/ 2920095 w 7055931"/>
              <a:gd name="connsiteY187" fmla="*/ 3207982 h 6037718"/>
              <a:gd name="connsiteX188" fmla="*/ 2860533 w 7055931"/>
              <a:gd name="connsiteY188" fmla="*/ 3223260 h 6037718"/>
              <a:gd name="connsiteX189" fmla="*/ 2738832 w 7055931"/>
              <a:gd name="connsiteY189" fmla="*/ 3266723 h 6037718"/>
              <a:gd name="connsiteX190" fmla="*/ 2677653 w 7055931"/>
              <a:gd name="connsiteY190" fmla="*/ 3295650 h 6037718"/>
              <a:gd name="connsiteX191" fmla="*/ 2581436 w 7055931"/>
              <a:gd name="connsiteY191" fmla="*/ 3332784 h 6037718"/>
              <a:gd name="connsiteX192" fmla="*/ 2582900 w 7055931"/>
              <a:gd name="connsiteY192" fmla="*/ 3423037 h 6037718"/>
              <a:gd name="connsiteX193" fmla="*/ 2589539 w 7055931"/>
              <a:gd name="connsiteY193" fmla="*/ 3582031 h 6037718"/>
              <a:gd name="connsiteX194" fmla="*/ 2531216 w 7055931"/>
              <a:gd name="connsiteY194" fmla="*/ 3713259 h 6037718"/>
              <a:gd name="connsiteX195" fmla="*/ 2472574 w 7055931"/>
              <a:gd name="connsiteY195" fmla="*/ 3824071 h 6037718"/>
              <a:gd name="connsiteX196" fmla="*/ 2403996 w 7055931"/>
              <a:gd name="connsiteY196" fmla="*/ 3884212 h 6037718"/>
              <a:gd name="connsiteX197" fmla="*/ 2356288 w 7055931"/>
              <a:gd name="connsiteY197" fmla="*/ 3963725 h 6037718"/>
              <a:gd name="connsiteX198" fmla="*/ 2306677 w 7055931"/>
              <a:gd name="connsiteY198" fmla="*/ 4020891 h 6037718"/>
              <a:gd name="connsiteX199" fmla="*/ 2153806 w 7055931"/>
              <a:gd name="connsiteY199" fmla="*/ 3951482 h 6037718"/>
              <a:gd name="connsiteX200" fmla="*/ 2091109 w 7055931"/>
              <a:gd name="connsiteY200" fmla="*/ 3857389 h 6037718"/>
              <a:gd name="connsiteX201" fmla="*/ 1985484 w 7055931"/>
              <a:gd name="connsiteY201" fmla="*/ 3714921 h 6037718"/>
              <a:gd name="connsiteX202" fmla="*/ 1851380 w 7055931"/>
              <a:gd name="connsiteY202" fmla="*/ 3673503 h 6037718"/>
              <a:gd name="connsiteX203" fmla="*/ 1732110 w 7055931"/>
              <a:gd name="connsiteY203" fmla="*/ 3629770 h 6037718"/>
              <a:gd name="connsiteX204" fmla="*/ 1587710 w 7055931"/>
              <a:gd name="connsiteY204" fmla="*/ 3580909 h 6037718"/>
              <a:gd name="connsiteX205" fmla="*/ 1457790 w 7055931"/>
              <a:gd name="connsiteY205" fmla="*/ 3486647 h 6037718"/>
              <a:gd name="connsiteX206" fmla="*/ 1358399 w 7055931"/>
              <a:gd name="connsiteY206" fmla="*/ 3419061 h 6037718"/>
              <a:gd name="connsiteX207" fmla="*/ 1231178 w 7055931"/>
              <a:gd name="connsiteY207" fmla="*/ 3315694 h 6037718"/>
              <a:gd name="connsiteX208" fmla="*/ 1131787 w 7055931"/>
              <a:gd name="connsiteY208" fmla="*/ 3244132 h 6037718"/>
              <a:gd name="connsiteX209" fmla="*/ 1068176 w 7055931"/>
              <a:gd name="connsiteY209" fmla="*/ 3200400 h 6037718"/>
              <a:gd name="connsiteX210" fmla="*/ 1012517 w 7055931"/>
              <a:gd name="connsiteY210" fmla="*/ 3152692 h 6037718"/>
              <a:gd name="connsiteX211" fmla="*/ 887702 w 7055931"/>
              <a:gd name="connsiteY211" fmla="*/ 3072899 h 6037718"/>
              <a:gd name="connsiteX212" fmla="*/ 802678 w 7055931"/>
              <a:gd name="connsiteY212" fmla="*/ 3027983 h 6037718"/>
              <a:gd name="connsiteX213" fmla="*/ 754100 w 7055931"/>
              <a:gd name="connsiteY213" fmla="*/ 3124863 h 6037718"/>
              <a:gd name="connsiteX214" fmla="*/ 702416 w 7055931"/>
              <a:gd name="connsiteY214" fmla="*/ 3037398 h 6037718"/>
              <a:gd name="connsiteX215" fmla="*/ 668762 w 7055931"/>
              <a:gd name="connsiteY215" fmla="*/ 2924792 h 6037718"/>
              <a:gd name="connsiteX216" fmla="*/ 464230 w 7055931"/>
              <a:gd name="connsiteY216" fmla="*/ 2793899 h 6037718"/>
              <a:gd name="connsiteX217" fmla="*/ 579764 w 7055931"/>
              <a:gd name="connsiteY217" fmla="*/ 2654944 h 6037718"/>
              <a:gd name="connsiteX218" fmla="*/ 678881 w 7055931"/>
              <a:gd name="connsiteY218" fmla="*/ 2612727 h 6037718"/>
              <a:gd name="connsiteX219" fmla="*/ 571220 w 7055931"/>
              <a:gd name="connsiteY219" fmla="*/ 2528515 h 6037718"/>
              <a:gd name="connsiteX220" fmla="*/ 377645 w 7055931"/>
              <a:gd name="connsiteY220" fmla="*/ 2384831 h 6037718"/>
              <a:gd name="connsiteX221" fmla="*/ 396539 w 7055931"/>
              <a:gd name="connsiteY221" fmla="*/ 2243919 h 6037718"/>
              <a:gd name="connsiteX222" fmla="*/ 340632 w 7055931"/>
              <a:gd name="connsiteY222" fmla="*/ 2122998 h 6037718"/>
              <a:gd name="connsiteX223" fmla="*/ 279707 w 7055931"/>
              <a:gd name="connsiteY223" fmla="*/ 1987464 h 6037718"/>
              <a:gd name="connsiteX224" fmla="*/ 201484 w 7055931"/>
              <a:gd name="connsiteY224" fmla="*/ 1832776 h 6037718"/>
              <a:gd name="connsiteX225" fmla="*/ 120198 w 7055931"/>
              <a:gd name="connsiteY225" fmla="*/ 1653163 h 6037718"/>
              <a:gd name="connsiteX226" fmla="*/ 114970 w 7055931"/>
              <a:gd name="connsiteY226" fmla="*/ 1572510 h 6037718"/>
              <a:gd name="connsiteX227" fmla="*/ 229314 w 7055931"/>
              <a:gd name="connsiteY227" fmla="*/ 1467016 h 6037718"/>
              <a:gd name="connsiteX228" fmla="*/ 343769 w 7055931"/>
              <a:gd name="connsiteY228" fmla="*/ 1361368 h 6037718"/>
              <a:gd name="connsiteX229" fmla="*/ 201484 w 7055931"/>
              <a:gd name="connsiteY229" fmla="*/ 1296063 h 6037718"/>
              <a:gd name="connsiteX230" fmla="*/ 91007 w 7055931"/>
              <a:gd name="connsiteY230" fmla="*/ 1235825 h 6037718"/>
              <a:gd name="connsiteX231" fmla="*/ 165703 w 7055931"/>
              <a:gd name="connsiteY231" fmla="*/ 1081377 h 6037718"/>
              <a:gd name="connsiteX232" fmla="*/ 226143 w 7055931"/>
              <a:gd name="connsiteY232" fmla="*/ 948839 h 6037718"/>
              <a:gd name="connsiteX233" fmla="*/ 189557 w 7055931"/>
              <a:gd name="connsiteY233" fmla="*/ 834887 h 6037718"/>
              <a:gd name="connsiteX234" fmla="*/ 153733 w 7055931"/>
              <a:gd name="connsiteY234" fmla="*/ 710023 h 6037718"/>
              <a:gd name="connsiteX235" fmla="*/ 37697 w 7055931"/>
              <a:gd name="connsiteY235" fmla="*/ 561519 h 6037718"/>
              <a:gd name="connsiteX236" fmla="*/ 22580 w 7055931"/>
              <a:gd name="connsiteY236" fmla="*/ 381663 h 6037718"/>
              <a:gd name="connsiteX237" fmla="*/ 9950 w 7055931"/>
              <a:gd name="connsiteY237" fmla="*/ 188422 h 6037718"/>
              <a:gd name="connsiteX238" fmla="*/ 6677 w 7055931"/>
              <a:gd name="connsiteY238" fmla="*/ 87464 h 6037718"/>
              <a:gd name="connsiteX239" fmla="*/ 10651 w 7055931"/>
              <a:gd name="connsiteY239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08615 w 7055931"/>
              <a:gd name="connsiteY85" fmla="*/ 2748633 h 6037718"/>
              <a:gd name="connsiteX86" fmla="*/ 6761336 w 7055931"/>
              <a:gd name="connsiteY86" fmla="*/ 2894210 h 6037718"/>
              <a:gd name="connsiteX87" fmla="*/ 6830438 w 7055931"/>
              <a:gd name="connsiteY87" fmla="*/ 2941547 h 6037718"/>
              <a:gd name="connsiteX88" fmla="*/ 6895300 w 7055931"/>
              <a:gd name="connsiteY88" fmla="*/ 2956906 h 6037718"/>
              <a:gd name="connsiteX89" fmla="*/ 6880580 w 7055931"/>
              <a:gd name="connsiteY89" fmla="*/ 3065228 h 6037718"/>
              <a:gd name="connsiteX90" fmla="*/ 6902012 w 7055931"/>
              <a:gd name="connsiteY90" fmla="*/ 3142915 h 6037718"/>
              <a:gd name="connsiteX91" fmla="*/ 6880630 w 7055931"/>
              <a:gd name="connsiteY91" fmla="*/ 3198445 h 6037718"/>
              <a:gd name="connsiteX92" fmla="*/ 6839537 w 7055931"/>
              <a:gd name="connsiteY92" fmla="*/ 3241799 h 6037718"/>
              <a:gd name="connsiteX93" fmla="*/ 6839464 w 7055931"/>
              <a:gd name="connsiteY93" fmla="*/ 3309711 h 6037718"/>
              <a:gd name="connsiteX94" fmla="*/ 6812994 w 7055931"/>
              <a:gd name="connsiteY94" fmla="*/ 3383280 h 6037718"/>
              <a:gd name="connsiteX95" fmla="*/ 6773114 w 7055931"/>
              <a:gd name="connsiteY95" fmla="*/ 3467189 h 6037718"/>
              <a:gd name="connsiteX96" fmla="*/ 6721554 w 7055931"/>
              <a:gd name="connsiteY96" fmla="*/ 3578087 h 6037718"/>
              <a:gd name="connsiteX97" fmla="*/ 6642668 w 7055931"/>
              <a:gd name="connsiteY97" fmla="*/ 3680930 h 6037718"/>
              <a:gd name="connsiteX98" fmla="*/ 6557483 w 7055931"/>
              <a:gd name="connsiteY98" fmla="*/ 3642133 h 6037718"/>
              <a:gd name="connsiteX99" fmla="*/ 6459161 w 7055931"/>
              <a:gd name="connsiteY99" fmla="*/ 3705308 h 6037718"/>
              <a:gd name="connsiteX100" fmla="*/ 6348937 w 7055931"/>
              <a:gd name="connsiteY100" fmla="*/ 3785366 h 6037718"/>
              <a:gd name="connsiteX101" fmla="*/ 6248451 w 7055931"/>
              <a:gd name="connsiteY101" fmla="*/ 3697357 h 6037718"/>
              <a:gd name="connsiteX102" fmla="*/ 6159646 w 7055931"/>
              <a:gd name="connsiteY102" fmla="*/ 3628581 h 6037718"/>
              <a:gd name="connsiteX103" fmla="*/ 6098008 w 7055931"/>
              <a:gd name="connsiteY103" fmla="*/ 3501106 h 6037718"/>
              <a:gd name="connsiteX104" fmla="*/ 6026643 w 7055931"/>
              <a:gd name="connsiteY104" fmla="*/ 3417570 h 6037718"/>
              <a:gd name="connsiteX105" fmla="*/ 5950810 w 7055931"/>
              <a:gd name="connsiteY105" fmla="*/ 3314451 h 6037718"/>
              <a:gd name="connsiteX106" fmla="*/ 5884196 w 7055931"/>
              <a:gd name="connsiteY106" fmla="*/ 3250895 h 6037718"/>
              <a:gd name="connsiteX107" fmla="*/ 5808164 w 7055931"/>
              <a:gd name="connsiteY107" fmla="*/ 3264049 h 6037718"/>
              <a:gd name="connsiteX108" fmla="*/ 5763478 w 7055931"/>
              <a:gd name="connsiteY108" fmla="*/ 3352807 h 6037718"/>
              <a:gd name="connsiteX109" fmla="*/ 5731461 w 7055931"/>
              <a:gd name="connsiteY109" fmla="*/ 3425873 h 6037718"/>
              <a:gd name="connsiteX110" fmla="*/ 5684027 w 7055931"/>
              <a:gd name="connsiteY110" fmla="*/ 3487457 h 6037718"/>
              <a:gd name="connsiteX111" fmla="*/ 5561331 w 7055931"/>
              <a:gd name="connsiteY111" fmla="*/ 3500069 h 6037718"/>
              <a:gd name="connsiteX112" fmla="*/ 5456564 w 7055931"/>
              <a:gd name="connsiteY112" fmla="*/ 3501106 h 6037718"/>
              <a:gd name="connsiteX113" fmla="*/ 5356481 w 7055931"/>
              <a:gd name="connsiteY113" fmla="*/ 3432867 h 6037718"/>
              <a:gd name="connsiteX114" fmla="*/ 5257773 w 7055931"/>
              <a:gd name="connsiteY114" fmla="*/ 3505174 h 6037718"/>
              <a:gd name="connsiteX115" fmla="*/ 5194903 w 7055931"/>
              <a:gd name="connsiteY115" fmla="*/ 3458817 h 6037718"/>
              <a:gd name="connsiteX116" fmla="*/ 5101723 w 7055931"/>
              <a:gd name="connsiteY116" fmla="*/ 3378809 h 6037718"/>
              <a:gd name="connsiteX117" fmla="*/ 4984194 w 7055931"/>
              <a:gd name="connsiteY117" fmla="*/ 3260035 h 6037718"/>
              <a:gd name="connsiteX118" fmla="*/ 4909481 w 7055931"/>
              <a:gd name="connsiteY118" fmla="*/ 3300893 h 6037718"/>
              <a:gd name="connsiteX119" fmla="*/ 4841070 w 7055931"/>
              <a:gd name="connsiteY119" fmla="*/ 3367378 h 6037718"/>
              <a:gd name="connsiteX120" fmla="*/ 4832278 w 7055931"/>
              <a:gd name="connsiteY120" fmla="*/ 3468728 h 6037718"/>
              <a:gd name="connsiteX121" fmla="*/ 4872876 w 7055931"/>
              <a:gd name="connsiteY121" fmla="*/ 3597965 h 6037718"/>
              <a:gd name="connsiteX122" fmla="*/ 4916608 w 7055931"/>
              <a:gd name="connsiteY122" fmla="*/ 3709284 h 6037718"/>
              <a:gd name="connsiteX123" fmla="*/ 4934202 w 7055931"/>
              <a:gd name="connsiteY123" fmla="*/ 3873034 h 6037718"/>
              <a:gd name="connsiteX124" fmla="*/ 4880827 w 7055931"/>
              <a:gd name="connsiteY124" fmla="*/ 4063117 h 6037718"/>
              <a:gd name="connsiteX125" fmla="*/ 4900427 w 7055931"/>
              <a:gd name="connsiteY125" fmla="*/ 4215293 h 6037718"/>
              <a:gd name="connsiteX126" fmla="*/ 4936486 w 7055931"/>
              <a:gd name="connsiteY126" fmla="*/ 4373217 h 6037718"/>
              <a:gd name="connsiteX127" fmla="*/ 4984194 w 7055931"/>
              <a:gd name="connsiteY127" fmla="*/ 4512365 h 6037718"/>
              <a:gd name="connsiteX128" fmla="*/ 5035877 w 7055931"/>
              <a:gd name="connsiteY128" fmla="*/ 4651513 h 6037718"/>
              <a:gd name="connsiteX129" fmla="*/ 5105976 w 7055931"/>
              <a:gd name="connsiteY129" fmla="*/ 4727478 h 6037718"/>
              <a:gd name="connsiteX130" fmla="*/ 5090686 w 7055931"/>
              <a:gd name="connsiteY130" fmla="*/ 4777120 h 6037718"/>
              <a:gd name="connsiteX131" fmla="*/ 5001639 w 7055931"/>
              <a:gd name="connsiteY131" fmla="*/ 4752151 h 6037718"/>
              <a:gd name="connsiteX132" fmla="*/ 4924302 w 7055931"/>
              <a:gd name="connsiteY132" fmla="*/ 4788544 h 6037718"/>
              <a:gd name="connsiteX133" fmla="*/ 4817216 w 7055931"/>
              <a:gd name="connsiteY133" fmla="*/ 4735002 h 6037718"/>
              <a:gd name="connsiteX134" fmla="*/ 4669544 w 7055931"/>
              <a:gd name="connsiteY134" fmla="*/ 4679362 h 6037718"/>
              <a:gd name="connsiteX135" fmla="*/ 4451456 w 7055931"/>
              <a:gd name="connsiteY135" fmla="*/ 4615732 h 6037718"/>
              <a:gd name="connsiteX136" fmla="*/ 4225957 w 7055931"/>
              <a:gd name="connsiteY136" fmla="*/ 4591513 h 6037718"/>
              <a:gd name="connsiteX137" fmla="*/ 4189597 w 7055931"/>
              <a:gd name="connsiteY137" fmla="*/ 4636144 h 6037718"/>
              <a:gd name="connsiteX138" fmla="*/ 4198112 w 7055931"/>
              <a:gd name="connsiteY138" fmla="*/ 4677088 h 6037718"/>
              <a:gd name="connsiteX139" fmla="*/ 4251013 w 7055931"/>
              <a:gd name="connsiteY139" fmla="*/ 4756700 h 6037718"/>
              <a:gd name="connsiteX140" fmla="*/ 4300382 w 7055931"/>
              <a:gd name="connsiteY140" fmla="*/ 4870174 h 6037718"/>
              <a:gd name="connsiteX141" fmla="*/ 4328211 w 7055931"/>
              <a:gd name="connsiteY141" fmla="*/ 4961614 h 6037718"/>
              <a:gd name="connsiteX142" fmla="*/ 4375919 w 7055931"/>
              <a:gd name="connsiteY142" fmla="*/ 5053054 h 6037718"/>
              <a:gd name="connsiteX143" fmla="*/ 4411540 w 7055931"/>
              <a:gd name="connsiteY143" fmla="*/ 5147800 h 6037718"/>
              <a:gd name="connsiteX144" fmla="*/ 4351096 w 7055931"/>
              <a:gd name="connsiteY144" fmla="*/ 5234371 h 6037718"/>
              <a:gd name="connsiteX145" fmla="*/ 4200990 w 7055931"/>
              <a:gd name="connsiteY145" fmla="*/ 5303491 h 6037718"/>
              <a:gd name="connsiteX146" fmla="*/ 4153393 w 7055931"/>
              <a:gd name="connsiteY146" fmla="*/ 5314315 h 6037718"/>
              <a:gd name="connsiteX147" fmla="*/ 4103722 w 7055931"/>
              <a:gd name="connsiteY147" fmla="*/ 5383191 h 6037718"/>
              <a:gd name="connsiteX148" fmla="*/ 4189063 w 7055931"/>
              <a:gd name="connsiteY148" fmla="*/ 5478449 h 6037718"/>
              <a:gd name="connsiteX149" fmla="*/ 4256650 w 7055931"/>
              <a:gd name="connsiteY149" fmla="*/ 5550010 h 6037718"/>
              <a:gd name="connsiteX150" fmla="*/ 4324236 w 7055931"/>
              <a:gd name="connsiteY150" fmla="*/ 5621572 h 6037718"/>
              <a:gd name="connsiteX151" fmla="*/ 4376049 w 7055931"/>
              <a:gd name="connsiteY151" fmla="*/ 5704514 h 6037718"/>
              <a:gd name="connsiteX152" fmla="*/ 4465861 w 7055931"/>
              <a:gd name="connsiteY152" fmla="*/ 5745566 h 6037718"/>
              <a:gd name="connsiteX153" fmla="*/ 4489425 w 7055931"/>
              <a:gd name="connsiteY153" fmla="*/ 5799739 h 6037718"/>
              <a:gd name="connsiteX154" fmla="*/ 4418668 w 7055931"/>
              <a:gd name="connsiteY154" fmla="*/ 5861122 h 6037718"/>
              <a:gd name="connsiteX155" fmla="*/ 4375327 w 7055931"/>
              <a:gd name="connsiteY155" fmla="*/ 5989773 h 6037718"/>
              <a:gd name="connsiteX156" fmla="*/ 4260111 w 7055931"/>
              <a:gd name="connsiteY156" fmla="*/ 5957703 h 6037718"/>
              <a:gd name="connsiteX157" fmla="*/ 4085696 w 7055931"/>
              <a:gd name="connsiteY157" fmla="*/ 5967537 h 6037718"/>
              <a:gd name="connsiteX158" fmla="*/ 3971133 w 7055931"/>
              <a:gd name="connsiteY158" fmla="*/ 6037718 h 6037718"/>
              <a:gd name="connsiteX159" fmla="*/ 3835230 w 7055931"/>
              <a:gd name="connsiteY159" fmla="*/ 5951551 h 6037718"/>
              <a:gd name="connsiteX160" fmla="*/ 3723299 w 7055931"/>
              <a:gd name="connsiteY160" fmla="*/ 5839422 h 6037718"/>
              <a:gd name="connsiteX161" fmla="*/ 3616570 w 7055931"/>
              <a:gd name="connsiteY161" fmla="*/ 5665304 h 6037718"/>
              <a:gd name="connsiteX162" fmla="*/ 3539403 w 7055931"/>
              <a:gd name="connsiteY162" fmla="*/ 5467350 h 6037718"/>
              <a:gd name="connsiteX163" fmla="*/ 3449917 w 7055931"/>
              <a:gd name="connsiteY163" fmla="*/ 5399519 h 6037718"/>
              <a:gd name="connsiteX164" fmla="*/ 3450344 w 7055931"/>
              <a:gd name="connsiteY164" fmla="*/ 5311709 h 6037718"/>
              <a:gd name="connsiteX165" fmla="*/ 3451111 w 7055931"/>
              <a:gd name="connsiteY165" fmla="*/ 5255039 h 6037718"/>
              <a:gd name="connsiteX166" fmla="*/ 3411354 w 7055931"/>
              <a:gd name="connsiteY166" fmla="*/ 5144632 h 6037718"/>
              <a:gd name="connsiteX167" fmla="*/ 3322965 w 7055931"/>
              <a:gd name="connsiteY167" fmla="*/ 5143386 h 6037718"/>
              <a:gd name="connsiteX168" fmla="*/ 3248012 w 7055931"/>
              <a:gd name="connsiteY168" fmla="*/ 5093616 h 6037718"/>
              <a:gd name="connsiteX169" fmla="*/ 3218332 w 7055931"/>
              <a:gd name="connsiteY169" fmla="*/ 4965965 h 6037718"/>
              <a:gd name="connsiteX170" fmla="*/ 3277472 w 7055931"/>
              <a:gd name="connsiteY170" fmla="*/ 4861333 h 6037718"/>
              <a:gd name="connsiteX171" fmla="*/ 3195150 w 7055931"/>
              <a:gd name="connsiteY171" fmla="*/ 4738978 h 6037718"/>
              <a:gd name="connsiteX172" fmla="*/ 3120902 w 7055931"/>
              <a:gd name="connsiteY172" fmla="*/ 4642542 h 6037718"/>
              <a:gd name="connsiteX173" fmla="*/ 3064179 w 7055931"/>
              <a:gd name="connsiteY173" fmla="*/ 4520043 h 6037718"/>
              <a:gd name="connsiteX174" fmla="*/ 3135516 w 7055931"/>
              <a:gd name="connsiteY174" fmla="*/ 4397071 h 6037718"/>
              <a:gd name="connsiteX175" fmla="*/ 3186488 w 7055931"/>
              <a:gd name="connsiteY175" fmla="*/ 4297225 h 6037718"/>
              <a:gd name="connsiteX176" fmla="*/ 3095925 w 7055931"/>
              <a:gd name="connsiteY176" fmla="*/ 4271010 h 6037718"/>
              <a:gd name="connsiteX177" fmla="*/ 2995419 w 7055931"/>
              <a:gd name="connsiteY177" fmla="*/ 4297226 h 6037718"/>
              <a:gd name="connsiteX178" fmla="*/ 2901476 w 7055931"/>
              <a:gd name="connsiteY178" fmla="*/ 4206866 h 6037718"/>
              <a:gd name="connsiteX179" fmla="*/ 2840516 w 7055931"/>
              <a:gd name="connsiteY179" fmla="*/ 4138362 h 6037718"/>
              <a:gd name="connsiteX180" fmla="*/ 2886236 w 7055931"/>
              <a:gd name="connsiteY180" fmla="*/ 4001524 h 6037718"/>
              <a:gd name="connsiteX181" fmla="*/ 2894823 w 7055931"/>
              <a:gd name="connsiteY181" fmla="*/ 3890010 h 6037718"/>
              <a:gd name="connsiteX182" fmla="*/ 2895817 w 7055931"/>
              <a:gd name="connsiteY182" fmla="*/ 3806521 h 6037718"/>
              <a:gd name="connsiteX183" fmla="*/ 2865171 w 7055931"/>
              <a:gd name="connsiteY183" fmla="*/ 3745064 h 6037718"/>
              <a:gd name="connsiteX184" fmla="*/ 2868650 w 7055931"/>
              <a:gd name="connsiteY184" fmla="*/ 3562516 h 6037718"/>
              <a:gd name="connsiteX185" fmla="*/ 2854392 w 7055931"/>
              <a:gd name="connsiteY185" fmla="*/ 3414670 h 6037718"/>
              <a:gd name="connsiteX186" fmla="*/ 2873785 w 7055931"/>
              <a:gd name="connsiteY186" fmla="*/ 3315694 h 6037718"/>
              <a:gd name="connsiteX187" fmla="*/ 2920095 w 7055931"/>
              <a:gd name="connsiteY187" fmla="*/ 3207982 h 6037718"/>
              <a:gd name="connsiteX188" fmla="*/ 2860533 w 7055931"/>
              <a:gd name="connsiteY188" fmla="*/ 3223260 h 6037718"/>
              <a:gd name="connsiteX189" fmla="*/ 2738832 w 7055931"/>
              <a:gd name="connsiteY189" fmla="*/ 3266723 h 6037718"/>
              <a:gd name="connsiteX190" fmla="*/ 2677653 w 7055931"/>
              <a:gd name="connsiteY190" fmla="*/ 3295650 h 6037718"/>
              <a:gd name="connsiteX191" fmla="*/ 2581436 w 7055931"/>
              <a:gd name="connsiteY191" fmla="*/ 3332784 h 6037718"/>
              <a:gd name="connsiteX192" fmla="*/ 2582900 w 7055931"/>
              <a:gd name="connsiteY192" fmla="*/ 3423037 h 6037718"/>
              <a:gd name="connsiteX193" fmla="*/ 2589539 w 7055931"/>
              <a:gd name="connsiteY193" fmla="*/ 3582031 h 6037718"/>
              <a:gd name="connsiteX194" fmla="*/ 2531216 w 7055931"/>
              <a:gd name="connsiteY194" fmla="*/ 3713259 h 6037718"/>
              <a:gd name="connsiteX195" fmla="*/ 2472574 w 7055931"/>
              <a:gd name="connsiteY195" fmla="*/ 3824071 h 6037718"/>
              <a:gd name="connsiteX196" fmla="*/ 2403996 w 7055931"/>
              <a:gd name="connsiteY196" fmla="*/ 3884212 h 6037718"/>
              <a:gd name="connsiteX197" fmla="*/ 2356288 w 7055931"/>
              <a:gd name="connsiteY197" fmla="*/ 3963725 h 6037718"/>
              <a:gd name="connsiteX198" fmla="*/ 2306677 w 7055931"/>
              <a:gd name="connsiteY198" fmla="*/ 4020891 h 6037718"/>
              <a:gd name="connsiteX199" fmla="*/ 2153806 w 7055931"/>
              <a:gd name="connsiteY199" fmla="*/ 3951482 h 6037718"/>
              <a:gd name="connsiteX200" fmla="*/ 2091109 w 7055931"/>
              <a:gd name="connsiteY200" fmla="*/ 3857389 h 6037718"/>
              <a:gd name="connsiteX201" fmla="*/ 1985484 w 7055931"/>
              <a:gd name="connsiteY201" fmla="*/ 3714921 h 6037718"/>
              <a:gd name="connsiteX202" fmla="*/ 1851380 w 7055931"/>
              <a:gd name="connsiteY202" fmla="*/ 3673503 h 6037718"/>
              <a:gd name="connsiteX203" fmla="*/ 1732110 w 7055931"/>
              <a:gd name="connsiteY203" fmla="*/ 3629770 h 6037718"/>
              <a:gd name="connsiteX204" fmla="*/ 1587710 w 7055931"/>
              <a:gd name="connsiteY204" fmla="*/ 3580909 h 6037718"/>
              <a:gd name="connsiteX205" fmla="*/ 1457790 w 7055931"/>
              <a:gd name="connsiteY205" fmla="*/ 3486647 h 6037718"/>
              <a:gd name="connsiteX206" fmla="*/ 1358399 w 7055931"/>
              <a:gd name="connsiteY206" fmla="*/ 3419061 h 6037718"/>
              <a:gd name="connsiteX207" fmla="*/ 1231178 w 7055931"/>
              <a:gd name="connsiteY207" fmla="*/ 3315694 h 6037718"/>
              <a:gd name="connsiteX208" fmla="*/ 1131787 w 7055931"/>
              <a:gd name="connsiteY208" fmla="*/ 3244132 h 6037718"/>
              <a:gd name="connsiteX209" fmla="*/ 1068176 w 7055931"/>
              <a:gd name="connsiteY209" fmla="*/ 3200400 h 6037718"/>
              <a:gd name="connsiteX210" fmla="*/ 1012517 w 7055931"/>
              <a:gd name="connsiteY210" fmla="*/ 3152692 h 6037718"/>
              <a:gd name="connsiteX211" fmla="*/ 887702 w 7055931"/>
              <a:gd name="connsiteY211" fmla="*/ 3072899 h 6037718"/>
              <a:gd name="connsiteX212" fmla="*/ 802678 w 7055931"/>
              <a:gd name="connsiteY212" fmla="*/ 3027983 h 6037718"/>
              <a:gd name="connsiteX213" fmla="*/ 754100 w 7055931"/>
              <a:gd name="connsiteY213" fmla="*/ 3124863 h 6037718"/>
              <a:gd name="connsiteX214" fmla="*/ 702416 w 7055931"/>
              <a:gd name="connsiteY214" fmla="*/ 3037398 h 6037718"/>
              <a:gd name="connsiteX215" fmla="*/ 668762 w 7055931"/>
              <a:gd name="connsiteY215" fmla="*/ 2924792 h 6037718"/>
              <a:gd name="connsiteX216" fmla="*/ 464230 w 7055931"/>
              <a:gd name="connsiteY216" fmla="*/ 2793899 h 6037718"/>
              <a:gd name="connsiteX217" fmla="*/ 579764 w 7055931"/>
              <a:gd name="connsiteY217" fmla="*/ 2654944 h 6037718"/>
              <a:gd name="connsiteX218" fmla="*/ 678881 w 7055931"/>
              <a:gd name="connsiteY218" fmla="*/ 2612727 h 6037718"/>
              <a:gd name="connsiteX219" fmla="*/ 571220 w 7055931"/>
              <a:gd name="connsiteY219" fmla="*/ 2528515 h 6037718"/>
              <a:gd name="connsiteX220" fmla="*/ 377645 w 7055931"/>
              <a:gd name="connsiteY220" fmla="*/ 2384831 h 6037718"/>
              <a:gd name="connsiteX221" fmla="*/ 396539 w 7055931"/>
              <a:gd name="connsiteY221" fmla="*/ 2243919 h 6037718"/>
              <a:gd name="connsiteX222" fmla="*/ 340632 w 7055931"/>
              <a:gd name="connsiteY222" fmla="*/ 2122998 h 6037718"/>
              <a:gd name="connsiteX223" fmla="*/ 279707 w 7055931"/>
              <a:gd name="connsiteY223" fmla="*/ 1987464 h 6037718"/>
              <a:gd name="connsiteX224" fmla="*/ 201484 w 7055931"/>
              <a:gd name="connsiteY224" fmla="*/ 1832776 h 6037718"/>
              <a:gd name="connsiteX225" fmla="*/ 120198 w 7055931"/>
              <a:gd name="connsiteY225" fmla="*/ 1653163 h 6037718"/>
              <a:gd name="connsiteX226" fmla="*/ 114970 w 7055931"/>
              <a:gd name="connsiteY226" fmla="*/ 1572510 h 6037718"/>
              <a:gd name="connsiteX227" fmla="*/ 229314 w 7055931"/>
              <a:gd name="connsiteY227" fmla="*/ 1467016 h 6037718"/>
              <a:gd name="connsiteX228" fmla="*/ 343769 w 7055931"/>
              <a:gd name="connsiteY228" fmla="*/ 1361368 h 6037718"/>
              <a:gd name="connsiteX229" fmla="*/ 201484 w 7055931"/>
              <a:gd name="connsiteY229" fmla="*/ 1296063 h 6037718"/>
              <a:gd name="connsiteX230" fmla="*/ 91007 w 7055931"/>
              <a:gd name="connsiteY230" fmla="*/ 1235825 h 6037718"/>
              <a:gd name="connsiteX231" fmla="*/ 165703 w 7055931"/>
              <a:gd name="connsiteY231" fmla="*/ 1081377 h 6037718"/>
              <a:gd name="connsiteX232" fmla="*/ 226143 w 7055931"/>
              <a:gd name="connsiteY232" fmla="*/ 948839 h 6037718"/>
              <a:gd name="connsiteX233" fmla="*/ 189557 w 7055931"/>
              <a:gd name="connsiteY233" fmla="*/ 834887 h 6037718"/>
              <a:gd name="connsiteX234" fmla="*/ 153733 w 7055931"/>
              <a:gd name="connsiteY234" fmla="*/ 710023 h 6037718"/>
              <a:gd name="connsiteX235" fmla="*/ 37697 w 7055931"/>
              <a:gd name="connsiteY235" fmla="*/ 561519 h 6037718"/>
              <a:gd name="connsiteX236" fmla="*/ 22580 w 7055931"/>
              <a:gd name="connsiteY236" fmla="*/ 381663 h 6037718"/>
              <a:gd name="connsiteX237" fmla="*/ 9950 w 7055931"/>
              <a:gd name="connsiteY237" fmla="*/ 188422 h 6037718"/>
              <a:gd name="connsiteX238" fmla="*/ 6677 w 7055931"/>
              <a:gd name="connsiteY238" fmla="*/ 87464 h 6037718"/>
              <a:gd name="connsiteX239" fmla="*/ 10651 w 7055931"/>
              <a:gd name="connsiteY239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91808 w 7055931"/>
              <a:gd name="connsiteY85" fmla="*/ 2678269 h 6037718"/>
              <a:gd name="connsiteX86" fmla="*/ 6708615 w 7055931"/>
              <a:gd name="connsiteY86" fmla="*/ 2748633 h 6037718"/>
              <a:gd name="connsiteX87" fmla="*/ 6761336 w 7055931"/>
              <a:gd name="connsiteY87" fmla="*/ 2894210 h 6037718"/>
              <a:gd name="connsiteX88" fmla="*/ 6830438 w 7055931"/>
              <a:gd name="connsiteY88" fmla="*/ 2941547 h 6037718"/>
              <a:gd name="connsiteX89" fmla="*/ 6895300 w 7055931"/>
              <a:gd name="connsiteY89" fmla="*/ 2956906 h 6037718"/>
              <a:gd name="connsiteX90" fmla="*/ 6880580 w 7055931"/>
              <a:gd name="connsiteY90" fmla="*/ 3065228 h 6037718"/>
              <a:gd name="connsiteX91" fmla="*/ 6902012 w 7055931"/>
              <a:gd name="connsiteY91" fmla="*/ 3142915 h 6037718"/>
              <a:gd name="connsiteX92" fmla="*/ 6880630 w 7055931"/>
              <a:gd name="connsiteY92" fmla="*/ 3198445 h 6037718"/>
              <a:gd name="connsiteX93" fmla="*/ 6839537 w 7055931"/>
              <a:gd name="connsiteY93" fmla="*/ 3241799 h 6037718"/>
              <a:gd name="connsiteX94" fmla="*/ 6839464 w 7055931"/>
              <a:gd name="connsiteY94" fmla="*/ 3309711 h 6037718"/>
              <a:gd name="connsiteX95" fmla="*/ 6812994 w 7055931"/>
              <a:gd name="connsiteY95" fmla="*/ 3383280 h 6037718"/>
              <a:gd name="connsiteX96" fmla="*/ 6773114 w 7055931"/>
              <a:gd name="connsiteY96" fmla="*/ 3467189 h 6037718"/>
              <a:gd name="connsiteX97" fmla="*/ 6721554 w 7055931"/>
              <a:gd name="connsiteY97" fmla="*/ 3578087 h 6037718"/>
              <a:gd name="connsiteX98" fmla="*/ 6642668 w 7055931"/>
              <a:gd name="connsiteY98" fmla="*/ 3680930 h 6037718"/>
              <a:gd name="connsiteX99" fmla="*/ 6557483 w 7055931"/>
              <a:gd name="connsiteY99" fmla="*/ 3642133 h 6037718"/>
              <a:gd name="connsiteX100" fmla="*/ 6459161 w 7055931"/>
              <a:gd name="connsiteY100" fmla="*/ 3705308 h 6037718"/>
              <a:gd name="connsiteX101" fmla="*/ 6348937 w 7055931"/>
              <a:gd name="connsiteY101" fmla="*/ 3785366 h 6037718"/>
              <a:gd name="connsiteX102" fmla="*/ 6248451 w 7055931"/>
              <a:gd name="connsiteY102" fmla="*/ 3697357 h 6037718"/>
              <a:gd name="connsiteX103" fmla="*/ 6159646 w 7055931"/>
              <a:gd name="connsiteY103" fmla="*/ 3628581 h 6037718"/>
              <a:gd name="connsiteX104" fmla="*/ 6098008 w 7055931"/>
              <a:gd name="connsiteY104" fmla="*/ 3501106 h 6037718"/>
              <a:gd name="connsiteX105" fmla="*/ 6026643 w 7055931"/>
              <a:gd name="connsiteY105" fmla="*/ 3417570 h 6037718"/>
              <a:gd name="connsiteX106" fmla="*/ 5950810 w 7055931"/>
              <a:gd name="connsiteY106" fmla="*/ 3314451 h 6037718"/>
              <a:gd name="connsiteX107" fmla="*/ 5884196 w 7055931"/>
              <a:gd name="connsiteY107" fmla="*/ 3250895 h 6037718"/>
              <a:gd name="connsiteX108" fmla="*/ 5808164 w 7055931"/>
              <a:gd name="connsiteY108" fmla="*/ 3264049 h 6037718"/>
              <a:gd name="connsiteX109" fmla="*/ 5763478 w 7055931"/>
              <a:gd name="connsiteY109" fmla="*/ 3352807 h 6037718"/>
              <a:gd name="connsiteX110" fmla="*/ 5731461 w 7055931"/>
              <a:gd name="connsiteY110" fmla="*/ 3425873 h 6037718"/>
              <a:gd name="connsiteX111" fmla="*/ 5684027 w 7055931"/>
              <a:gd name="connsiteY111" fmla="*/ 3487457 h 6037718"/>
              <a:gd name="connsiteX112" fmla="*/ 5561331 w 7055931"/>
              <a:gd name="connsiteY112" fmla="*/ 3500069 h 6037718"/>
              <a:gd name="connsiteX113" fmla="*/ 5456564 w 7055931"/>
              <a:gd name="connsiteY113" fmla="*/ 3501106 h 6037718"/>
              <a:gd name="connsiteX114" fmla="*/ 5356481 w 7055931"/>
              <a:gd name="connsiteY114" fmla="*/ 3432867 h 6037718"/>
              <a:gd name="connsiteX115" fmla="*/ 5257773 w 7055931"/>
              <a:gd name="connsiteY115" fmla="*/ 3505174 h 6037718"/>
              <a:gd name="connsiteX116" fmla="*/ 5194903 w 7055931"/>
              <a:gd name="connsiteY116" fmla="*/ 3458817 h 6037718"/>
              <a:gd name="connsiteX117" fmla="*/ 5101723 w 7055931"/>
              <a:gd name="connsiteY117" fmla="*/ 3378809 h 6037718"/>
              <a:gd name="connsiteX118" fmla="*/ 4984194 w 7055931"/>
              <a:gd name="connsiteY118" fmla="*/ 3260035 h 6037718"/>
              <a:gd name="connsiteX119" fmla="*/ 4909481 w 7055931"/>
              <a:gd name="connsiteY119" fmla="*/ 3300893 h 6037718"/>
              <a:gd name="connsiteX120" fmla="*/ 4841070 w 7055931"/>
              <a:gd name="connsiteY120" fmla="*/ 3367378 h 6037718"/>
              <a:gd name="connsiteX121" fmla="*/ 4832278 w 7055931"/>
              <a:gd name="connsiteY121" fmla="*/ 3468728 h 6037718"/>
              <a:gd name="connsiteX122" fmla="*/ 4872876 w 7055931"/>
              <a:gd name="connsiteY122" fmla="*/ 3597965 h 6037718"/>
              <a:gd name="connsiteX123" fmla="*/ 4916608 w 7055931"/>
              <a:gd name="connsiteY123" fmla="*/ 3709284 h 6037718"/>
              <a:gd name="connsiteX124" fmla="*/ 4934202 w 7055931"/>
              <a:gd name="connsiteY124" fmla="*/ 3873034 h 6037718"/>
              <a:gd name="connsiteX125" fmla="*/ 4880827 w 7055931"/>
              <a:gd name="connsiteY125" fmla="*/ 4063117 h 6037718"/>
              <a:gd name="connsiteX126" fmla="*/ 4900427 w 7055931"/>
              <a:gd name="connsiteY126" fmla="*/ 4215293 h 6037718"/>
              <a:gd name="connsiteX127" fmla="*/ 4936486 w 7055931"/>
              <a:gd name="connsiteY127" fmla="*/ 4373217 h 6037718"/>
              <a:gd name="connsiteX128" fmla="*/ 4984194 w 7055931"/>
              <a:gd name="connsiteY128" fmla="*/ 4512365 h 6037718"/>
              <a:gd name="connsiteX129" fmla="*/ 5035877 w 7055931"/>
              <a:gd name="connsiteY129" fmla="*/ 4651513 h 6037718"/>
              <a:gd name="connsiteX130" fmla="*/ 5105976 w 7055931"/>
              <a:gd name="connsiteY130" fmla="*/ 4727478 h 6037718"/>
              <a:gd name="connsiteX131" fmla="*/ 5090686 w 7055931"/>
              <a:gd name="connsiteY131" fmla="*/ 4777120 h 6037718"/>
              <a:gd name="connsiteX132" fmla="*/ 5001639 w 7055931"/>
              <a:gd name="connsiteY132" fmla="*/ 4752151 h 6037718"/>
              <a:gd name="connsiteX133" fmla="*/ 4924302 w 7055931"/>
              <a:gd name="connsiteY133" fmla="*/ 4788544 h 6037718"/>
              <a:gd name="connsiteX134" fmla="*/ 4817216 w 7055931"/>
              <a:gd name="connsiteY134" fmla="*/ 4735002 h 6037718"/>
              <a:gd name="connsiteX135" fmla="*/ 4669544 w 7055931"/>
              <a:gd name="connsiteY135" fmla="*/ 4679362 h 6037718"/>
              <a:gd name="connsiteX136" fmla="*/ 4451456 w 7055931"/>
              <a:gd name="connsiteY136" fmla="*/ 4615732 h 6037718"/>
              <a:gd name="connsiteX137" fmla="*/ 4225957 w 7055931"/>
              <a:gd name="connsiteY137" fmla="*/ 4591513 h 6037718"/>
              <a:gd name="connsiteX138" fmla="*/ 4189597 w 7055931"/>
              <a:gd name="connsiteY138" fmla="*/ 4636144 h 6037718"/>
              <a:gd name="connsiteX139" fmla="*/ 4198112 w 7055931"/>
              <a:gd name="connsiteY139" fmla="*/ 4677088 h 6037718"/>
              <a:gd name="connsiteX140" fmla="*/ 4251013 w 7055931"/>
              <a:gd name="connsiteY140" fmla="*/ 4756700 h 6037718"/>
              <a:gd name="connsiteX141" fmla="*/ 4300382 w 7055931"/>
              <a:gd name="connsiteY141" fmla="*/ 4870174 h 6037718"/>
              <a:gd name="connsiteX142" fmla="*/ 4328211 w 7055931"/>
              <a:gd name="connsiteY142" fmla="*/ 4961614 h 6037718"/>
              <a:gd name="connsiteX143" fmla="*/ 4375919 w 7055931"/>
              <a:gd name="connsiteY143" fmla="*/ 5053054 h 6037718"/>
              <a:gd name="connsiteX144" fmla="*/ 4411540 w 7055931"/>
              <a:gd name="connsiteY144" fmla="*/ 5147800 h 6037718"/>
              <a:gd name="connsiteX145" fmla="*/ 4351096 w 7055931"/>
              <a:gd name="connsiteY145" fmla="*/ 5234371 h 6037718"/>
              <a:gd name="connsiteX146" fmla="*/ 4200990 w 7055931"/>
              <a:gd name="connsiteY146" fmla="*/ 5303491 h 6037718"/>
              <a:gd name="connsiteX147" fmla="*/ 4153393 w 7055931"/>
              <a:gd name="connsiteY147" fmla="*/ 5314315 h 6037718"/>
              <a:gd name="connsiteX148" fmla="*/ 4103722 w 7055931"/>
              <a:gd name="connsiteY148" fmla="*/ 5383191 h 6037718"/>
              <a:gd name="connsiteX149" fmla="*/ 4189063 w 7055931"/>
              <a:gd name="connsiteY149" fmla="*/ 5478449 h 6037718"/>
              <a:gd name="connsiteX150" fmla="*/ 4256650 w 7055931"/>
              <a:gd name="connsiteY150" fmla="*/ 5550010 h 6037718"/>
              <a:gd name="connsiteX151" fmla="*/ 4324236 w 7055931"/>
              <a:gd name="connsiteY151" fmla="*/ 5621572 h 6037718"/>
              <a:gd name="connsiteX152" fmla="*/ 4376049 w 7055931"/>
              <a:gd name="connsiteY152" fmla="*/ 5704514 h 6037718"/>
              <a:gd name="connsiteX153" fmla="*/ 4465861 w 7055931"/>
              <a:gd name="connsiteY153" fmla="*/ 5745566 h 6037718"/>
              <a:gd name="connsiteX154" fmla="*/ 4489425 w 7055931"/>
              <a:gd name="connsiteY154" fmla="*/ 5799739 h 6037718"/>
              <a:gd name="connsiteX155" fmla="*/ 4418668 w 7055931"/>
              <a:gd name="connsiteY155" fmla="*/ 5861122 h 6037718"/>
              <a:gd name="connsiteX156" fmla="*/ 4375327 w 7055931"/>
              <a:gd name="connsiteY156" fmla="*/ 5989773 h 6037718"/>
              <a:gd name="connsiteX157" fmla="*/ 4260111 w 7055931"/>
              <a:gd name="connsiteY157" fmla="*/ 5957703 h 6037718"/>
              <a:gd name="connsiteX158" fmla="*/ 4085696 w 7055931"/>
              <a:gd name="connsiteY158" fmla="*/ 5967537 h 6037718"/>
              <a:gd name="connsiteX159" fmla="*/ 3971133 w 7055931"/>
              <a:gd name="connsiteY159" fmla="*/ 6037718 h 6037718"/>
              <a:gd name="connsiteX160" fmla="*/ 3835230 w 7055931"/>
              <a:gd name="connsiteY160" fmla="*/ 5951551 h 6037718"/>
              <a:gd name="connsiteX161" fmla="*/ 3723299 w 7055931"/>
              <a:gd name="connsiteY161" fmla="*/ 5839422 h 6037718"/>
              <a:gd name="connsiteX162" fmla="*/ 3616570 w 7055931"/>
              <a:gd name="connsiteY162" fmla="*/ 5665304 h 6037718"/>
              <a:gd name="connsiteX163" fmla="*/ 3539403 w 7055931"/>
              <a:gd name="connsiteY163" fmla="*/ 5467350 h 6037718"/>
              <a:gd name="connsiteX164" fmla="*/ 3449917 w 7055931"/>
              <a:gd name="connsiteY164" fmla="*/ 5399519 h 6037718"/>
              <a:gd name="connsiteX165" fmla="*/ 3450344 w 7055931"/>
              <a:gd name="connsiteY165" fmla="*/ 5311709 h 6037718"/>
              <a:gd name="connsiteX166" fmla="*/ 3451111 w 7055931"/>
              <a:gd name="connsiteY166" fmla="*/ 5255039 h 6037718"/>
              <a:gd name="connsiteX167" fmla="*/ 3411354 w 7055931"/>
              <a:gd name="connsiteY167" fmla="*/ 5144632 h 6037718"/>
              <a:gd name="connsiteX168" fmla="*/ 3322965 w 7055931"/>
              <a:gd name="connsiteY168" fmla="*/ 5143386 h 6037718"/>
              <a:gd name="connsiteX169" fmla="*/ 3248012 w 7055931"/>
              <a:gd name="connsiteY169" fmla="*/ 5093616 h 6037718"/>
              <a:gd name="connsiteX170" fmla="*/ 3218332 w 7055931"/>
              <a:gd name="connsiteY170" fmla="*/ 4965965 h 6037718"/>
              <a:gd name="connsiteX171" fmla="*/ 3277472 w 7055931"/>
              <a:gd name="connsiteY171" fmla="*/ 4861333 h 6037718"/>
              <a:gd name="connsiteX172" fmla="*/ 3195150 w 7055931"/>
              <a:gd name="connsiteY172" fmla="*/ 4738978 h 6037718"/>
              <a:gd name="connsiteX173" fmla="*/ 3120902 w 7055931"/>
              <a:gd name="connsiteY173" fmla="*/ 4642542 h 6037718"/>
              <a:gd name="connsiteX174" fmla="*/ 3064179 w 7055931"/>
              <a:gd name="connsiteY174" fmla="*/ 4520043 h 6037718"/>
              <a:gd name="connsiteX175" fmla="*/ 3135516 w 7055931"/>
              <a:gd name="connsiteY175" fmla="*/ 4397071 h 6037718"/>
              <a:gd name="connsiteX176" fmla="*/ 3186488 w 7055931"/>
              <a:gd name="connsiteY176" fmla="*/ 4297225 h 6037718"/>
              <a:gd name="connsiteX177" fmla="*/ 3095925 w 7055931"/>
              <a:gd name="connsiteY177" fmla="*/ 4271010 h 6037718"/>
              <a:gd name="connsiteX178" fmla="*/ 2995419 w 7055931"/>
              <a:gd name="connsiteY178" fmla="*/ 4297226 h 6037718"/>
              <a:gd name="connsiteX179" fmla="*/ 2901476 w 7055931"/>
              <a:gd name="connsiteY179" fmla="*/ 4206866 h 6037718"/>
              <a:gd name="connsiteX180" fmla="*/ 2840516 w 7055931"/>
              <a:gd name="connsiteY180" fmla="*/ 4138362 h 6037718"/>
              <a:gd name="connsiteX181" fmla="*/ 2886236 w 7055931"/>
              <a:gd name="connsiteY181" fmla="*/ 4001524 h 6037718"/>
              <a:gd name="connsiteX182" fmla="*/ 2894823 w 7055931"/>
              <a:gd name="connsiteY182" fmla="*/ 3890010 h 6037718"/>
              <a:gd name="connsiteX183" fmla="*/ 2895817 w 7055931"/>
              <a:gd name="connsiteY183" fmla="*/ 3806521 h 6037718"/>
              <a:gd name="connsiteX184" fmla="*/ 2865171 w 7055931"/>
              <a:gd name="connsiteY184" fmla="*/ 3745064 h 6037718"/>
              <a:gd name="connsiteX185" fmla="*/ 2868650 w 7055931"/>
              <a:gd name="connsiteY185" fmla="*/ 3562516 h 6037718"/>
              <a:gd name="connsiteX186" fmla="*/ 2854392 w 7055931"/>
              <a:gd name="connsiteY186" fmla="*/ 3414670 h 6037718"/>
              <a:gd name="connsiteX187" fmla="*/ 2873785 w 7055931"/>
              <a:gd name="connsiteY187" fmla="*/ 3315694 h 6037718"/>
              <a:gd name="connsiteX188" fmla="*/ 2920095 w 7055931"/>
              <a:gd name="connsiteY188" fmla="*/ 3207982 h 6037718"/>
              <a:gd name="connsiteX189" fmla="*/ 2860533 w 7055931"/>
              <a:gd name="connsiteY189" fmla="*/ 3223260 h 6037718"/>
              <a:gd name="connsiteX190" fmla="*/ 2738832 w 7055931"/>
              <a:gd name="connsiteY190" fmla="*/ 3266723 h 6037718"/>
              <a:gd name="connsiteX191" fmla="*/ 2677653 w 7055931"/>
              <a:gd name="connsiteY191" fmla="*/ 3295650 h 6037718"/>
              <a:gd name="connsiteX192" fmla="*/ 2581436 w 7055931"/>
              <a:gd name="connsiteY192" fmla="*/ 3332784 h 6037718"/>
              <a:gd name="connsiteX193" fmla="*/ 2582900 w 7055931"/>
              <a:gd name="connsiteY193" fmla="*/ 3423037 h 6037718"/>
              <a:gd name="connsiteX194" fmla="*/ 2589539 w 7055931"/>
              <a:gd name="connsiteY194" fmla="*/ 3582031 h 6037718"/>
              <a:gd name="connsiteX195" fmla="*/ 2531216 w 7055931"/>
              <a:gd name="connsiteY195" fmla="*/ 3713259 h 6037718"/>
              <a:gd name="connsiteX196" fmla="*/ 2472574 w 7055931"/>
              <a:gd name="connsiteY196" fmla="*/ 3824071 h 6037718"/>
              <a:gd name="connsiteX197" fmla="*/ 2403996 w 7055931"/>
              <a:gd name="connsiteY197" fmla="*/ 3884212 h 6037718"/>
              <a:gd name="connsiteX198" fmla="*/ 2356288 w 7055931"/>
              <a:gd name="connsiteY198" fmla="*/ 3963725 h 6037718"/>
              <a:gd name="connsiteX199" fmla="*/ 2306677 w 7055931"/>
              <a:gd name="connsiteY199" fmla="*/ 4020891 h 6037718"/>
              <a:gd name="connsiteX200" fmla="*/ 2153806 w 7055931"/>
              <a:gd name="connsiteY200" fmla="*/ 3951482 h 6037718"/>
              <a:gd name="connsiteX201" fmla="*/ 2091109 w 7055931"/>
              <a:gd name="connsiteY201" fmla="*/ 3857389 h 6037718"/>
              <a:gd name="connsiteX202" fmla="*/ 1985484 w 7055931"/>
              <a:gd name="connsiteY202" fmla="*/ 3714921 h 6037718"/>
              <a:gd name="connsiteX203" fmla="*/ 1851380 w 7055931"/>
              <a:gd name="connsiteY203" fmla="*/ 3673503 h 6037718"/>
              <a:gd name="connsiteX204" fmla="*/ 1732110 w 7055931"/>
              <a:gd name="connsiteY204" fmla="*/ 3629770 h 6037718"/>
              <a:gd name="connsiteX205" fmla="*/ 1587710 w 7055931"/>
              <a:gd name="connsiteY205" fmla="*/ 3580909 h 6037718"/>
              <a:gd name="connsiteX206" fmla="*/ 1457790 w 7055931"/>
              <a:gd name="connsiteY206" fmla="*/ 3486647 h 6037718"/>
              <a:gd name="connsiteX207" fmla="*/ 1358399 w 7055931"/>
              <a:gd name="connsiteY207" fmla="*/ 3419061 h 6037718"/>
              <a:gd name="connsiteX208" fmla="*/ 1231178 w 7055931"/>
              <a:gd name="connsiteY208" fmla="*/ 3315694 h 6037718"/>
              <a:gd name="connsiteX209" fmla="*/ 1131787 w 7055931"/>
              <a:gd name="connsiteY209" fmla="*/ 3244132 h 6037718"/>
              <a:gd name="connsiteX210" fmla="*/ 1068176 w 7055931"/>
              <a:gd name="connsiteY210" fmla="*/ 3200400 h 6037718"/>
              <a:gd name="connsiteX211" fmla="*/ 1012517 w 7055931"/>
              <a:gd name="connsiteY211" fmla="*/ 3152692 h 6037718"/>
              <a:gd name="connsiteX212" fmla="*/ 887702 w 7055931"/>
              <a:gd name="connsiteY212" fmla="*/ 3072899 h 6037718"/>
              <a:gd name="connsiteX213" fmla="*/ 802678 w 7055931"/>
              <a:gd name="connsiteY213" fmla="*/ 3027983 h 6037718"/>
              <a:gd name="connsiteX214" fmla="*/ 754100 w 7055931"/>
              <a:gd name="connsiteY214" fmla="*/ 3124863 h 6037718"/>
              <a:gd name="connsiteX215" fmla="*/ 702416 w 7055931"/>
              <a:gd name="connsiteY215" fmla="*/ 3037398 h 6037718"/>
              <a:gd name="connsiteX216" fmla="*/ 668762 w 7055931"/>
              <a:gd name="connsiteY216" fmla="*/ 2924792 h 6037718"/>
              <a:gd name="connsiteX217" fmla="*/ 464230 w 7055931"/>
              <a:gd name="connsiteY217" fmla="*/ 2793899 h 6037718"/>
              <a:gd name="connsiteX218" fmla="*/ 579764 w 7055931"/>
              <a:gd name="connsiteY218" fmla="*/ 2654944 h 6037718"/>
              <a:gd name="connsiteX219" fmla="*/ 678881 w 7055931"/>
              <a:gd name="connsiteY219" fmla="*/ 2612727 h 6037718"/>
              <a:gd name="connsiteX220" fmla="*/ 571220 w 7055931"/>
              <a:gd name="connsiteY220" fmla="*/ 2528515 h 6037718"/>
              <a:gd name="connsiteX221" fmla="*/ 377645 w 7055931"/>
              <a:gd name="connsiteY221" fmla="*/ 2384831 h 6037718"/>
              <a:gd name="connsiteX222" fmla="*/ 396539 w 7055931"/>
              <a:gd name="connsiteY222" fmla="*/ 2243919 h 6037718"/>
              <a:gd name="connsiteX223" fmla="*/ 340632 w 7055931"/>
              <a:gd name="connsiteY223" fmla="*/ 2122998 h 6037718"/>
              <a:gd name="connsiteX224" fmla="*/ 279707 w 7055931"/>
              <a:gd name="connsiteY224" fmla="*/ 1987464 h 6037718"/>
              <a:gd name="connsiteX225" fmla="*/ 201484 w 7055931"/>
              <a:gd name="connsiteY225" fmla="*/ 1832776 h 6037718"/>
              <a:gd name="connsiteX226" fmla="*/ 120198 w 7055931"/>
              <a:gd name="connsiteY226" fmla="*/ 1653163 h 6037718"/>
              <a:gd name="connsiteX227" fmla="*/ 114970 w 7055931"/>
              <a:gd name="connsiteY227" fmla="*/ 1572510 h 6037718"/>
              <a:gd name="connsiteX228" fmla="*/ 229314 w 7055931"/>
              <a:gd name="connsiteY228" fmla="*/ 1467016 h 6037718"/>
              <a:gd name="connsiteX229" fmla="*/ 343769 w 7055931"/>
              <a:gd name="connsiteY229" fmla="*/ 1361368 h 6037718"/>
              <a:gd name="connsiteX230" fmla="*/ 201484 w 7055931"/>
              <a:gd name="connsiteY230" fmla="*/ 1296063 h 6037718"/>
              <a:gd name="connsiteX231" fmla="*/ 91007 w 7055931"/>
              <a:gd name="connsiteY231" fmla="*/ 1235825 h 6037718"/>
              <a:gd name="connsiteX232" fmla="*/ 165703 w 7055931"/>
              <a:gd name="connsiteY232" fmla="*/ 1081377 h 6037718"/>
              <a:gd name="connsiteX233" fmla="*/ 226143 w 7055931"/>
              <a:gd name="connsiteY233" fmla="*/ 948839 h 6037718"/>
              <a:gd name="connsiteX234" fmla="*/ 189557 w 7055931"/>
              <a:gd name="connsiteY234" fmla="*/ 834887 h 6037718"/>
              <a:gd name="connsiteX235" fmla="*/ 153733 w 7055931"/>
              <a:gd name="connsiteY235" fmla="*/ 710023 h 6037718"/>
              <a:gd name="connsiteX236" fmla="*/ 37697 w 7055931"/>
              <a:gd name="connsiteY236" fmla="*/ 561519 h 6037718"/>
              <a:gd name="connsiteX237" fmla="*/ 22580 w 7055931"/>
              <a:gd name="connsiteY237" fmla="*/ 381663 h 6037718"/>
              <a:gd name="connsiteX238" fmla="*/ 9950 w 7055931"/>
              <a:gd name="connsiteY238" fmla="*/ 188422 h 6037718"/>
              <a:gd name="connsiteX239" fmla="*/ 6677 w 7055931"/>
              <a:gd name="connsiteY239" fmla="*/ 87464 h 6037718"/>
              <a:gd name="connsiteX240" fmla="*/ 10651 w 7055931"/>
              <a:gd name="connsiteY240" fmla="*/ 0 h 6037718"/>
              <a:gd name="connsiteX0" fmla="*/ 10651 w 7055931"/>
              <a:gd name="connsiteY0" fmla="*/ 0 h 6037718"/>
              <a:gd name="connsiteX1" fmla="*/ 135342 w 7055931"/>
              <a:gd name="connsiteY1" fmla="*/ 22167 h 6037718"/>
              <a:gd name="connsiteX2" fmla="*/ 233290 w 7055931"/>
              <a:gd name="connsiteY2" fmla="*/ 47708 h 6037718"/>
              <a:gd name="connsiteX3" fmla="*/ 353229 w 7055931"/>
              <a:gd name="connsiteY3" fmla="*/ 97879 h 6037718"/>
              <a:gd name="connsiteX4" fmla="*/ 490018 w 7055931"/>
              <a:gd name="connsiteY4" fmla="*/ 144087 h 6037718"/>
              <a:gd name="connsiteX5" fmla="*/ 634655 w 7055931"/>
              <a:gd name="connsiteY5" fmla="*/ 126609 h 6037718"/>
              <a:gd name="connsiteX6" fmla="*/ 711691 w 7055931"/>
              <a:gd name="connsiteY6" fmla="*/ 216131 h 6037718"/>
              <a:gd name="connsiteX7" fmla="*/ 901199 w 7055931"/>
              <a:gd name="connsiteY7" fmla="*/ 270344 h 6037718"/>
              <a:gd name="connsiteX8" fmla="*/ 1068006 w 7055931"/>
              <a:gd name="connsiteY8" fmla="*/ 316820 h 6037718"/>
              <a:gd name="connsiteX9" fmla="*/ 1147120 w 7055931"/>
              <a:gd name="connsiteY9" fmla="*/ 232116 h 6037718"/>
              <a:gd name="connsiteX10" fmla="*/ 1259008 w 7055931"/>
              <a:gd name="connsiteY10" fmla="*/ 266369 h 6037718"/>
              <a:gd name="connsiteX11" fmla="*/ 1378232 w 7055931"/>
              <a:gd name="connsiteY11" fmla="*/ 327576 h 6037718"/>
              <a:gd name="connsiteX12" fmla="*/ 1344902 w 7055931"/>
              <a:gd name="connsiteY12" fmla="*/ 400533 h 6037718"/>
              <a:gd name="connsiteX13" fmla="*/ 1398156 w 7055931"/>
              <a:gd name="connsiteY13" fmla="*/ 469127 h 6037718"/>
              <a:gd name="connsiteX14" fmla="*/ 1463644 w 7055931"/>
              <a:gd name="connsiteY14" fmla="*/ 528543 h 6037718"/>
              <a:gd name="connsiteX15" fmla="*/ 1609345 w 7055931"/>
              <a:gd name="connsiteY15" fmla="*/ 513471 h 6037718"/>
              <a:gd name="connsiteX16" fmla="*/ 1724159 w 7055931"/>
              <a:gd name="connsiteY16" fmla="*/ 532737 h 6037718"/>
              <a:gd name="connsiteX17" fmla="*/ 1820360 w 7055931"/>
              <a:gd name="connsiteY17" fmla="*/ 563713 h 6037718"/>
              <a:gd name="connsiteX18" fmla="*/ 1950771 w 7055931"/>
              <a:gd name="connsiteY18" fmla="*/ 608275 h 6037718"/>
              <a:gd name="connsiteX19" fmla="*/ 2066693 w 7055931"/>
              <a:gd name="connsiteY19" fmla="*/ 648228 h 6037718"/>
              <a:gd name="connsiteX20" fmla="*/ 2161481 w 7055931"/>
              <a:gd name="connsiteY20" fmla="*/ 695739 h 6037718"/>
              <a:gd name="connsiteX21" fmla="*/ 2246423 w 7055931"/>
              <a:gd name="connsiteY21" fmla="*/ 737860 h 6037718"/>
              <a:gd name="connsiteX22" fmla="*/ 2348336 w 7055931"/>
              <a:gd name="connsiteY22" fmla="*/ 719593 h 6037718"/>
              <a:gd name="connsiteX23" fmla="*/ 2427850 w 7055931"/>
              <a:gd name="connsiteY23" fmla="*/ 715617 h 6037718"/>
              <a:gd name="connsiteX24" fmla="*/ 2582053 w 7055931"/>
              <a:gd name="connsiteY24" fmla="*/ 694200 h 6037718"/>
              <a:gd name="connsiteX25" fmla="*/ 2650486 w 7055931"/>
              <a:gd name="connsiteY25" fmla="*/ 616226 h 6037718"/>
              <a:gd name="connsiteX26" fmla="*/ 2706746 w 7055931"/>
              <a:gd name="connsiteY26" fmla="*/ 570807 h 6037718"/>
              <a:gd name="connsiteX27" fmla="*/ 2752938 w 7055931"/>
              <a:gd name="connsiteY27" fmla="*/ 482808 h 6037718"/>
              <a:gd name="connsiteX28" fmla="*/ 2915630 w 7055931"/>
              <a:gd name="connsiteY28" fmla="*/ 483326 h 6037718"/>
              <a:gd name="connsiteX29" fmla="*/ 3041235 w 7055931"/>
              <a:gd name="connsiteY29" fmla="*/ 443132 h 6037718"/>
              <a:gd name="connsiteX30" fmla="*/ 3131540 w 7055931"/>
              <a:gd name="connsiteY30" fmla="*/ 473103 h 6037718"/>
              <a:gd name="connsiteX31" fmla="*/ 3205899 w 7055931"/>
              <a:gd name="connsiteY31" fmla="*/ 497125 h 6037718"/>
              <a:gd name="connsiteX32" fmla="*/ 3330323 w 7055931"/>
              <a:gd name="connsiteY32" fmla="*/ 492981 h 6037718"/>
              <a:gd name="connsiteX33" fmla="*/ 3453568 w 7055931"/>
              <a:gd name="connsiteY33" fmla="*/ 481054 h 6037718"/>
              <a:gd name="connsiteX34" fmla="*/ 3639111 w 7055931"/>
              <a:gd name="connsiteY34" fmla="*/ 478302 h 6037718"/>
              <a:gd name="connsiteX35" fmla="*/ 3755144 w 7055931"/>
              <a:gd name="connsiteY35" fmla="*/ 453106 h 6037718"/>
              <a:gd name="connsiteX36" fmla="*/ 3835230 w 7055931"/>
              <a:gd name="connsiteY36" fmla="*/ 429370 h 6037718"/>
              <a:gd name="connsiteX37" fmla="*/ 3914237 w 7055931"/>
              <a:gd name="connsiteY37" fmla="*/ 400533 h 6037718"/>
              <a:gd name="connsiteX38" fmla="*/ 4019000 w 7055931"/>
              <a:gd name="connsiteY38" fmla="*/ 366671 h 6037718"/>
              <a:gd name="connsiteX39" fmla="*/ 4112776 w 7055931"/>
              <a:gd name="connsiteY39" fmla="*/ 376625 h 6037718"/>
              <a:gd name="connsiteX40" fmla="*/ 4163040 w 7055931"/>
              <a:gd name="connsiteY40" fmla="*/ 501016 h 6037718"/>
              <a:gd name="connsiteX41" fmla="*/ 4232796 w 7055931"/>
              <a:gd name="connsiteY41" fmla="*/ 481054 h 6037718"/>
              <a:gd name="connsiteX42" fmla="*/ 4310153 w 7055931"/>
              <a:gd name="connsiteY42" fmla="*/ 444007 h 6037718"/>
              <a:gd name="connsiteX43" fmla="*/ 4358518 w 7055931"/>
              <a:gd name="connsiteY43" fmla="*/ 468053 h 6037718"/>
              <a:gd name="connsiteX44" fmla="*/ 4532423 w 7055931"/>
              <a:gd name="connsiteY44" fmla="*/ 416424 h 6037718"/>
              <a:gd name="connsiteX45" fmla="*/ 4608777 w 7055931"/>
              <a:gd name="connsiteY45" fmla="*/ 337624 h 6037718"/>
              <a:gd name="connsiteX46" fmla="*/ 4674091 w 7055931"/>
              <a:gd name="connsiteY46" fmla="*/ 452048 h 6037718"/>
              <a:gd name="connsiteX47" fmla="*/ 4829143 w 7055931"/>
              <a:gd name="connsiteY47" fmla="*/ 489005 h 6037718"/>
              <a:gd name="connsiteX48" fmla="*/ 4833119 w 7055931"/>
              <a:gd name="connsiteY48" fmla="*/ 489005 h 6037718"/>
              <a:gd name="connsiteX49" fmla="*/ 5009294 w 7055931"/>
              <a:gd name="connsiteY49" fmla="*/ 503564 h 6037718"/>
              <a:gd name="connsiteX50" fmla="*/ 5067683 w 7055931"/>
              <a:gd name="connsiteY50" fmla="*/ 508883 h 6037718"/>
              <a:gd name="connsiteX51" fmla="*/ 5136316 w 7055931"/>
              <a:gd name="connsiteY51" fmla="*/ 518495 h 6037718"/>
              <a:gd name="connsiteX52" fmla="*/ 5246848 w 7055931"/>
              <a:gd name="connsiteY52" fmla="*/ 438108 h 6037718"/>
              <a:gd name="connsiteX53" fmla="*/ 5332259 w 7055931"/>
              <a:gd name="connsiteY53" fmla="*/ 543616 h 6037718"/>
              <a:gd name="connsiteX54" fmla="*/ 5449345 w 7055931"/>
              <a:gd name="connsiteY54" fmla="*/ 564543 h 6037718"/>
              <a:gd name="connsiteX55" fmla="*/ 5588491 w 7055931"/>
              <a:gd name="connsiteY55" fmla="*/ 584854 h 6037718"/>
              <a:gd name="connsiteX56" fmla="*/ 5699811 w 7055931"/>
              <a:gd name="connsiteY56" fmla="*/ 640080 h 6037718"/>
              <a:gd name="connsiteX57" fmla="*/ 5768795 w 7055931"/>
              <a:gd name="connsiteY57" fmla="*/ 670989 h 6037718"/>
              <a:gd name="connsiteX58" fmla="*/ 5849749 w 7055931"/>
              <a:gd name="connsiteY58" fmla="*/ 709414 h 6037718"/>
              <a:gd name="connsiteX59" fmla="*/ 5925111 w 7055931"/>
              <a:gd name="connsiteY59" fmla="*/ 649123 h 6037718"/>
              <a:gd name="connsiteX60" fmla="*/ 6093401 w 7055931"/>
              <a:gd name="connsiteY60" fmla="*/ 735496 h 6037718"/>
              <a:gd name="connsiteX61" fmla="*/ 6236611 w 7055931"/>
              <a:gd name="connsiteY61" fmla="*/ 809897 h 6037718"/>
              <a:gd name="connsiteX62" fmla="*/ 6251753 w 7055931"/>
              <a:gd name="connsiteY62" fmla="*/ 877051 h 6037718"/>
              <a:gd name="connsiteX63" fmla="*/ 6389162 w 7055931"/>
              <a:gd name="connsiteY63" fmla="*/ 876186 h 6037718"/>
              <a:gd name="connsiteX64" fmla="*/ 6502893 w 7055931"/>
              <a:gd name="connsiteY64" fmla="*/ 967172 h 6037718"/>
              <a:gd name="connsiteX65" fmla="*/ 6571132 w 7055931"/>
              <a:gd name="connsiteY65" fmla="*/ 1058156 h 6037718"/>
              <a:gd name="connsiteX66" fmla="*/ 6666666 w 7055931"/>
              <a:gd name="connsiteY66" fmla="*/ 1194635 h 6037718"/>
              <a:gd name="connsiteX67" fmla="*/ 6791515 w 7055931"/>
              <a:gd name="connsiteY67" fmla="*/ 1090831 h 6037718"/>
              <a:gd name="connsiteX68" fmla="*/ 6832872 w 7055931"/>
              <a:gd name="connsiteY68" fmla="*/ 1184744 h 6037718"/>
              <a:gd name="connsiteX69" fmla="*/ 6863435 w 7055931"/>
              <a:gd name="connsiteY69" fmla="*/ 1286164 h 6037718"/>
              <a:gd name="connsiteX70" fmla="*/ 6862284 w 7055931"/>
              <a:gd name="connsiteY70" fmla="*/ 1408448 h 6037718"/>
              <a:gd name="connsiteX71" fmla="*/ 6955564 w 7055931"/>
              <a:gd name="connsiteY71" fmla="*/ 1481147 h 6037718"/>
              <a:gd name="connsiteX72" fmla="*/ 6884556 w 7055931"/>
              <a:gd name="connsiteY72" fmla="*/ 1594237 h 6037718"/>
              <a:gd name="connsiteX73" fmla="*/ 6814391 w 7055931"/>
              <a:gd name="connsiteY73" fmla="*/ 1709225 h 6037718"/>
              <a:gd name="connsiteX74" fmla="*/ 6756389 w 7055931"/>
              <a:gd name="connsiteY74" fmla="*/ 1834232 h 6037718"/>
              <a:gd name="connsiteX75" fmla="*/ 6859209 w 7055931"/>
              <a:gd name="connsiteY75" fmla="*/ 1869248 h 6037718"/>
              <a:gd name="connsiteX76" fmla="*/ 6917737 w 7055931"/>
              <a:gd name="connsiteY76" fmla="*/ 1959230 h 6037718"/>
              <a:gd name="connsiteX77" fmla="*/ 6869657 w 7055931"/>
              <a:gd name="connsiteY77" fmla="*/ 2035796 h 6037718"/>
              <a:gd name="connsiteX78" fmla="*/ 6895698 w 7055931"/>
              <a:gd name="connsiteY78" fmla="*/ 2081226 h 6037718"/>
              <a:gd name="connsiteX79" fmla="*/ 7030926 w 7055931"/>
              <a:gd name="connsiteY79" fmla="*/ 2274409 h 6037718"/>
              <a:gd name="connsiteX80" fmla="*/ 7046099 w 7055931"/>
              <a:gd name="connsiteY80" fmla="*/ 2368387 h 6037718"/>
              <a:gd name="connsiteX81" fmla="*/ 6921423 w 7055931"/>
              <a:gd name="connsiteY81" fmla="*/ 2523016 h 6037718"/>
              <a:gd name="connsiteX82" fmla="*/ 6957818 w 7055931"/>
              <a:gd name="connsiteY82" fmla="*/ 2563959 h 6037718"/>
              <a:gd name="connsiteX83" fmla="*/ 6885030 w 7055931"/>
              <a:gd name="connsiteY83" fmla="*/ 2645845 h 6037718"/>
              <a:gd name="connsiteX84" fmla="*/ 6830438 w 7055931"/>
              <a:gd name="connsiteY84" fmla="*/ 2636747 h 6037718"/>
              <a:gd name="connsiteX85" fmla="*/ 6797765 w 7055931"/>
              <a:gd name="connsiteY85" fmla="*/ 2696140 h 6037718"/>
              <a:gd name="connsiteX86" fmla="*/ 6708615 w 7055931"/>
              <a:gd name="connsiteY86" fmla="*/ 2748633 h 6037718"/>
              <a:gd name="connsiteX87" fmla="*/ 6761336 w 7055931"/>
              <a:gd name="connsiteY87" fmla="*/ 2894210 h 6037718"/>
              <a:gd name="connsiteX88" fmla="*/ 6830438 w 7055931"/>
              <a:gd name="connsiteY88" fmla="*/ 2941547 h 6037718"/>
              <a:gd name="connsiteX89" fmla="*/ 6895300 w 7055931"/>
              <a:gd name="connsiteY89" fmla="*/ 2956906 h 6037718"/>
              <a:gd name="connsiteX90" fmla="*/ 6880580 w 7055931"/>
              <a:gd name="connsiteY90" fmla="*/ 3065228 h 6037718"/>
              <a:gd name="connsiteX91" fmla="*/ 6902012 w 7055931"/>
              <a:gd name="connsiteY91" fmla="*/ 3142915 h 6037718"/>
              <a:gd name="connsiteX92" fmla="*/ 6880630 w 7055931"/>
              <a:gd name="connsiteY92" fmla="*/ 3198445 h 6037718"/>
              <a:gd name="connsiteX93" fmla="*/ 6839537 w 7055931"/>
              <a:gd name="connsiteY93" fmla="*/ 3241799 h 6037718"/>
              <a:gd name="connsiteX94" fmla="*/ 6839464 w 7055931"/>
              <a:gd name="connsiteY94" fmla="*/ 3309711 h 6037718"/>
              <a:gd name="connsiteX95" fmla="*/ 6812994 w 7055931"/>
              <a:gd name="connsiteY95" fmla="*/ 3383280 h 6037718"/>
              <a:gd name="connsiteX96" fmla="*/ 6773114 w 7055931"/>
              <a:gd name="connsiteY96" fmla="*/ 3467189 h 6037718"/>
              <a:gd name="connsiteX97" fmla="*/ 6721554 w 7055931"/>
              <a:gd name="connsiteY97" fmla="*/ 3578087 h 6037718"/>
              <a:gd name="connsiteX98" fmla="*/ 6642668 w 7055931"/>
              <a:gd name="connsiteY98" fmla="*/ 3680930 h 6037718"/>
              <a:gd name="connsiteX99" fmla="*/ 6557483 w 7055931"/>
              <a:gd name="connsiteY99" fmla="*/ 3642133 h 6037718"/>
              <a:gd name="connsiteX100" fmla="*/ 6459161 w 7055931"/>
              <a:gd name="connsiteY100" fmla="*/ 3705308 h 6037718"/>
              <a:gd name="connsiteX101" fmla="*/ 6348937 w 7055931"/>
              <a:gd name="connsiteY101" fmla="*/ 3785366 h 6037718"/>
              <a:gd name="connsiteX102" fmla="*/ 6248451 w 7055931"/>
              <a:gd name="connsiteY102" fmla="*/ 3697357 h 6037718"/>
              <a:gd name="connsiteX103" fmla="*/ 6159646 w 7055931"/>
              <a:gd name="connsiteY103" fmla="*/ 3628581 h 6037718"/>
              <a:gd name="connsiteX104" fmla="*/ 6098008 w 7055931"/>
              <a:gd name="connsiteY104" fmla="*/ 3501106 h 6037718"/>
              <a:gd name="connsiteX105" fmla="*/ 6026643 w 7055931"/>
              <a:gd name="connsiteY105" fmla="*/ 3417570 h 6037718"/>
              <a:gd name="connsiteX106" fmla="*/ 5950810 w 7055931"/>
              <a:gd name="connsiteY106" fmla="*/ 3314451 h 6037718"/>
              <a:gd name="connsiteX107" fmla="*/ 5884196 w 7055931"/>
              <a:gd name="connsiteY107" fmla="*/ 3250895 h 6037718"/>
              <a:gd name="connsiteX108" fmla="*/ 5808164 w 7055931"/>
              <a:gd name="connsiteY108" fmla="*/ 3264049 h 6037718"/>
              <a:gd name="connsiteX109" fmla="*/ 5763478 w 7055931"/>
              <a:gd name="connsiteY109" fmla="*/ 3352807 h 6037718"/>
              <a:gd name="connsiteX110" fmla="*/ 5731461 w 7055931"/>
              <a:gd name="connsiteY110" fmla="*/ 3425873 h 6037718"/>
              <a:gd name="connsiteX111" fmla="*/ 5684027 w 7055931"/>
              <a:gd name="connsiteY111" fmla="*/ 3487457 h 6037718"/>
              <a:gd name="connsiteX112" fmla="*/ 5561331 w 7055931"/>
              <a:gd name="connsiteY112" fmla="*/ 3500069 h 6037718"/>
              <a:gd name="connsiteX113" fmla="*/ 5456564 w 7055931"/>
              <a:gd name="connsiteY113" fmla="*/ 3501106 h 6037718"/>
              <a:gd name="connsiteX114" fmla="*/ 5356481 w 7055931"/>
              <a:gd name="connsiteY114" fmla="*/ 3432867 h 6037718"/>
              <a:gd name="connsiteX115" fmla="*/ 5257773 w 7055931"/>
              <a:gd name="connsiteY115" fmla="*/ 3505174 h 6037718"/>
              <a:gd name="connsiteX116" fmla="*/ 5194903 w 7055931"/>
              <a:gd name="connsiteY116" fmla="*/ 3458817 h 6037718"/>
              <a:gd name="connsiteX117" fmla="*/ 5101723 w 7055931"/>
              <a:gd name="connsiteY117" fmla="*/ 3378809 h 6037718"/>
              <a:gd name="connsiteX118" fmla="*/ 4984194 w 7055931"/>
              <a:gd name="connsiteY118" fmla="*/ 3260035 h 6037718"/>
              <a:gd name="connsiteX119" fmla="*/ 4909481 w 7055931"/>
              <a:gd name="connsiteY119" fmla="*/ 3300893 h 6037718"/>
              <a:gd name="connsiteX120" fmla="*/ 4841070 w 7055931"/>
              <a:gd name="connsiteY120" fmla="*/ 3367378 h 6037718"/>
              <a:gd name="connsiteX121" fmla="*/ 4832278 w 7055931"/>
              <a:gd name="connsiteY121" fmla="*/ 3468728 h 6037718"/>
              <a:gd name="connsiteX122" fmla="*/ 4872876 w 7055931"/>
              <a:gd name="connsiteY122" fmla="*/ 3597965 h 6037718"/>
              <a:gd name="connsiteX123" fmla="*/ 4916608 w 7055931"/>
              <a:gd name="connsiteY123" fmla="*/ 3709284 h 6037718"/>
              <a:gd name="connsiteX124" fmla="*/ 4934202 w 7055931"/>
              <a:gd name="connsiteY124" fmla="*/ 3873034 h 6037718"/>
              <a:gd name="connsiteX125" fmla="*/ 4880827 w 7055931"/>
              <a:gd name="connsiteY125" fmla="*/ 4063117 h 6037718"/>
              <a:gd name="connsiteX126" fmla="*/ 4900427 w 7055931"/>
              <a:gd name="connsiteY126" fmla="*/ 4215293 h 6037718"/>
              <a:gd name="connsiteX127" fmla="*/ 4936486 w 7055931"/>
              <a:gd name="connsiteY127" fmla="*/ 4373217 h 6037718"/>
              <a:gd name="connsiteX128" fmla="*/ 4984194 w 7055931"/>
              <a:gd name="connsiteY128" fmla="*/ 4512365 h 6037718"/>
              <a:gd name="connsiteX129" fmla="*/ 5035877 w 7055931"/>
              <a:gd name="connsiteY129" fmla="*/ 4651513 h 6037718"/>
              <a:gd name="connsiteX130" fmla="*/ 5105976 w 7055931"/>
              <a:gd name="connsiteY130" fmla="*/ 4727478 h 6037718"/>
              <a:gd name="connsiteX131" fmla="*/ 5090686 w 7055931"/>
              <a:gd name="connsiteY131" fmla="*/ 4777120 h 6037718"/>
              <a:gd name="connsiteX132" fmla="*/ 5001639 w 7055931"/>
              <a:gd name="connsiteY132" fmla="*/ 4752151 h 6037718"/>
              <a:gd name="connsiteX133" fmla="*/ 4924302 w 7055931"/>
              <a:gd name="connsiteY133" fmla="*/ 4788544 h 6037718"/>
              <a:gd name="connsiteX134" fmla="*/ 4817216 w 7055931"/>
              <a:gd name="connsiteY134" fmla="*/ 4735002 h 6037718"/>
              <a:gd name="connsiteX135" fmla="*/ 4669544 w 7055931"/>
              <a:gd name="connsiteY135" fmla="*/ 4679362 h 6037718"/>
              <a:gd name="connsiteX136" fmla="*/ 4451456 w 7055931"/>
              <a:gd name="connsiteY136" fmla="*/ 4615732 h 6037718"/>
              <a:gd name="connsiteX137" fmla="*/ 4225957 w 7055931"/>
              <a:gd name="connsiteY137" fmla="*/ 4591513 h 6037718"/>
              <a:gd name="connsiteX138" fmla="*/ 4189597 w 7055931"/>
              <a:gd name="connsiteY138" fmla="*/ 4636144 h 6037718"/>
              <a:gd name="connsiteX139" fmla="*/ 4198112 w 7055931"/>
              <a:gd name="connsiteY139" fmla="*/ 4677088 h 6037718"/>
              <a:gd name="connsiteX140" fmla="*/ 4251013 w 7055931"/>
              <a:gd name="connsiteY140" fmla="*/ 4756700 h 6037718"/>
              <a:gd name="connsiteX141" fmla="*/ 4300382 w 7055931"/>
              <a:gd name="connsiteY141" fmla="*/ 4870174 h 6037718"/>
              <a:gd name="connsiteX142" fmla="*/ 4328211 w 7055931"/>
              <a:gd name="connsiteY142" fmla="*/ 4961614 h 6037718"/>
              <a:gd name="connsiteX143" fmla="*/ 4375919 w 7055931"/>
              <a:gd name="connsiteY143" fmla="*/ 5053054 h 6037718"/>
              <a:gd name="connsiteX144" fmla="*/ 4411540 w 7055931"/>
              <a:gd name="connsiteY144" fmla="*/ 5147800 h 6037718"/>
              <a:gd name="connsiteX145" fmla="*/ 4351096 w 7055931"/>
              <a:gd name="connsiteY145" fmla="*/ 5234371 h 6037718"/>
              <a:gd name="connsiteX146" fmla="*/ 4200990 w 7055931"/>
              <a:gd name="connsiteY146" fmla="*/ 5303491 h 6037718"/>
              <a:gd name="connsiteX147" fmla="*/ 4153393 w 7055931"/>
              <a:gd name="connsiteY147" fmla="*/ 5314315 h 6037718"/>
              <a:gd name="connsiteX148" fmla="*/ 4103722 w 7055931"/>
              <a:gd name="connsiteY148" fmla="*/ 5383191 h 6037718"/>
              <a:gd name="connsiteX149" fmla="*/ 4189063 w 7055931"/>
              <a:gd name="connsiteY149" fmla="*/ 5478449 h 6037718"/>
              <a:gd name="connsiteX150" fmla="*/ 4256650 w 7055931"/>
              <a:gd name="connsiteY150" fmla="*/ 5550010 h 6037718"/>
              <a:gd name="connsiteX151" fmla="*/ 4324236 w 7055931"/>
              <a:gd name="connsiteY151" fmla="*/ 5621572 h 6037718"/>
              <a:gd name="connsiteX152" fmla="*/ 4376049 w 7055931"/>
              <a:gd name="connsiteY152" fmla="*/ 5704514 h 6037718"/>
              <a:gd name="connsiteX153" fmla="*/ 4465861 w 7055931"/>
              <a:gd name="connsiteY153" fmla="*/ 5745566 h 6037718"/>
              <a:gd name="connsiteX154" fmla="*/ 4489425 w 7055931"/>
              <a:gd name="connsiteY154" fmla="*/ 5799739 h 6037718"/>
              <a:gd name="connsiteX155" fmla="*/ 4418668 w 7055931"/>
              <a:gd name="connsiteY155" fmla="*/ 5861122 h 6037718"/>
              <a:gd name="connsiteX156" fmla="*/ 4375327 w 7055931"/>
              <a:gd name="connsiteY156" fmla="*/ 5989773 h 6037718"/>
              <a:gd name="connsiteX157" fmla="*/ 4260111 w 7055931"/>
              <a:gd name="connsiteY157" fmla="*/ 5957703 h 6037718"/>
              <a:gd name="connsiteX158" fmla="*/ 4085696 w 7055931"/>
              <a:gd name="connsiteY158" fmla="*/ 5967537 h 6037718"/>
              <a:gd name="connsiteX159" fmla="*/ 3971133 w 7055931"/>
              <a:gd name="connsiteY159" fmla="*/ 6037718 h 6037718"/>
              <a:gd name="connsiteX160" fmla="*/ 3835230 w 7055931"/>
              <a:gd name="connsiteY160" fmla="*/ 5951551 h 6037718"/>
              <a:gd name="connsiteX161" fmla="*/ 3723299 w 7055931"/>
              <a:gd name="connsiteY161" fmla="*/ 5839422 h 6037718"/>
              <a:gd name="connsiteX162" fmla="*/ 3616570 w 7055931"/>
              <a:gd name="connsiteY162" fmla="*/ 5665304 h 6037718"/>
              <a:gd name="connsiteX163" fmla="*/ 3539403 w 7055931"/>
              <a:gd name="connsiteY163" fmla="*/ 5467350 h 6037718"/>
              <a:gd name="connsiteX164" fmla="*/ 3449917 w 7055931"/>
              <a:gd name="connsiteY164" fmla="*/ 5399519 h 6037718"/>
              <a:gd name="connsiteX165" fmla="*/ 3450344 w 7055931"/>
              <a:gd name="connsiteY165" fmla="*/ 5311709 h 6037718"/>
              <a:gd name="connsiteX166" fmla="*/ 3451111 w 7055931"/>
              <a:gd name="connsiteY166" fmla="*/ 5255039 h 6037718"/>
              <a:gd name="connsiteX167" fmla="*/ 3411354 w 7055931"/>
              <a:gd name="connsiteY167" fmla="*/ 5144632 h 6037718"/>
              <a:gd name="connsiteX168" fmla="*/ 3322965 w 7055931"/>
              <a:gd name="connsiteY168" fmla="*/ 5143386 h 6037718"/>
              <a:gd name="connsiteX169" fmla="*/ 3248012 w 7055931"/>
              <a:gd name="connsiteY169" fmla="*/ 5093616 h 6037718"/>
              <a:gd name="connsiteX170" fmla="*/ 3218332 w 7055931"/>
              <a:gd name="connsiteY170" fmla="*/ 4965965 h 6037718"/>
              <a:gd name="connsiteX171" fmla="*/ 3277472 w 7055931"/>
              <a:gd name="connsiteY171" fmla="*/ 4861333 h 6037718"/>
              <a:gd name="connsiteX172" fmla="*/ 3195150 w 7055931"/>
              <a:gd name="connsiteY172" fmla="*/ 4738978 h 6037718"/>
              <a:gd name="connsiteX173" fmla="*/ 3120902 w 7055931"/>
              <a:gd name="connsiteY173" fmla="*/ 4642542 h 6037718"/>
              <a:gd name="connsiteX174" fmla="*/ 3064179 w 7055931"/>
              <a:gd name="connsiteY174" fmla="*/ 4520043 h 6037718"/>
              <a:gd name="connsiteX175" fmla="*/ 3135516 w 7055931"/>
              <a:gd name="connsiteY175" fmla="*/ 4397071 h 6037718"/>
              <a:gd name="connsiteX176" fmla="*/ 3186488 w 7055931"/>
              <a:gd name="connsiteY176" fmla="*/ 4297225 h 6037718"/>
              <a:gd name="connsiteX177" fmla="*/ 3095925 w 7055931"/>
              <a:gd name="connsiteY177" fmla="*/ 4271010 h 6037718"/>
              <a:gd name="connsiteX178" fmla="*/ 2995419 w 7055931"/>
              <a:gd name="connsiteY178" fmla="*/ 4297226 h 6037718"/>
              <a:gd name="connsiteX179" fmla="*/ 2901476 w 7055931"/>
              <a:gd name="connsiteY179" fmla="*/ 4206866 h 6037718"/>
              <a:gd name="connsiteX180" fmla="*/ 2840516 w 7055931"/>
              <a:gd name="connsiteY180" fmla="*/ 4138362 h 6037718"/>
              <a:gd name="connsiteX181" fmla="*/ 2886236 w 7055931"/>
              <a:gd name="connsiteY181" fmla="*/ 4001524 h 6037718"/>
              <a:gd name="connsiteX182" fmla="*/ 2894823 w 7055931"/>
              <a:gd name="connsiteY182" fmla="*/ 3890010 h 6037718"/>
              <a:gd name="connsiteX183" fmla="*/ 2895817 w 7055931"/>
              <a:gd name="connsiteY183" fmla="*/ 3806521 h 6037718"/>
              <a:gd name="connsiteX184" fmla="*/ 2865171 w 7055931"/>
              <a:gd name="connsiteY184" fmla="*/ 3745064 h 6037718"/>
              <a:gd name="connsiteX185" fmla="*/ 2868650 w 7055931"/>
              <a:gd name="connsiteY185" fmla="*/ 3562516 h 6037718"/>
              <a:gd name="connsiteX186" fmla="*/ 2854392 w 7055931"/>
              <a:gd name="connsiteY186" fmla="*/ 3414670 h 6037718"/>
              <a:gd name="connsiteX187" fmla="*/ 2873785 w 7055931"/>
              <a:gd name="connsiteY187" fmla="*/ 3315694 h 6037718"/>
              <a:gd name="connsiteX188" fmla="*/ 2920095 w 7055931"/>
              <a:gd name="connsiteY188" fmla="*/ 3207982 h 6037718"/>
              <a:gd name="connsiteX189" fmla="*/ 2860533 w 7055931"/>
              <a:gd name="connsiteY189" fmla="*/ 3223260 h 6037718"/>
              <a:gd name="connsiteX190" fmla="*/ 2738832 w 7055931"/>
              <a:gd name="connsiteY190" fmla="*/ 3266723 h 6037718"/>
              <a:gd name="connsiteX191" fmla="*/ 2677653 w 7055931"/>
              <a:gd name="connsiteY191" fmla="*/ 3295650 h 6037718"/>
              <a:gd name="connsiteX192" fmla="*/ 2581436 w 7055931"/>
              <a:gd name="connsiteY192" fmla="*/ 3332784 h 6037718"/>
              <a:gd name="connsiteX193" fmla="*/ 2582900 w 7055931"/>
              <a:gd name="connsiteY193" fmla="*/ 3423037 h 6037718"/>
              <a:gd name="connsiteX194" fmla="*/ 2589539 w 7055931"/>
              <a:gd name="connsiteY194" fmla="*/ 3582031 h 6037718"/>
              <a:gd name="connsiteX195" fmla="*/ 2531216 w 7055931"/>
              <a:gd name="connsiteY195" fmla="*/ 3713259 h 6037718"/>
              <a:gd name="connsiteX196" fmla="*/ 2472574 w 7055931"/>
              <a:gd name="connsiteY196" fmla="*/ 3824071 h 6037718"/>
              <a:gd name="connsiteX197" fmla="*/ 2403996 w 7055931"/>
              <a:gd name="connsiteY197" fmla="*/ 3884212 h 6037718"/>
              <a:gd name="connsiteX198" fmla="*/ 2356288 w 7055931"/>
              <a:gd name="connsiteY198" fmla="*/ 3963725 h 6037718"/>
              <a:gd name="connsiteX199" fmla="*/ 2306677 w 7055931"/>
              <a:gd name="connsiteY199" fmla="*/ 4020891 h 6037718"/>
              <a:gd name="connsiteX200" fmla="*/ 2153806 w 7055931"/>
              <a:gd name="connsiteY200" fmla="*/ 3951482 h 6037718"/>
              <a:gd name="connsiteX201" fmla="*/ 2091109 w 7055931"/>
              <a:gd name="connsiteY201" fmla="*/ 3857389 h 6037718"/>
              <a:gd name="connsiteX202" fmla="*/ 1985484 w 7055931"/>
              <a:gd name="connsiteY202" fmla="*/ 3714921 h 6037718"/>
              <a:gd name="connsiteX203" fmla="*/ 1851380 w 7055931"/>
              <a:gd name="connsiteY203" fmla="*/ 3673503 h 6037718"/>
              <a:gd name="connsiteX204" fmla="*/ 1732110 w 7055931"/>
              <a:gd name="connsiteY204" fmla="*/ 3629770 h 6037718"/>
              <a:gd name="connsiteX205" fmla="*/ 1587710 w 7055931"/>
              <a:gd name="connsiteY205" fmla="*/ 3580909 h 6037718"/>
              <a:gd name="connsiteX206" fmla="*/ 1457790 w 7055931"/>
              <a:gd name="connsiteY206" fmla="*/ 3486647 h 6037718"/>
              <a:gd name="connsiteX207" fmla="*/ 1358399 w 7055931"/>
              <a:gd name="connsiteY207" fmla="*/ 3419061 h 6037718"/>
              <a:gd name="connsiteX208" fmla="*/ 1231178 w 7055931"/>
              <a:gd name="connsiteY208" fmla="*/ 3315694 h 6037718"/>
              <a:gd name="connsiteX209" fmla="*/ 1131787 w 7055931"/>
              <a:gd name="connsiteY209" fmla="*/ 3244132 h 6037718"/>
              <a:gd name="connsiteX210" fmla="*/ 1068176 w 7055931"/>
              <a:gd name="connsiteY210" fmla="*/ 3200400 h 6037718"/>
              <a:gd name="connsiteX211" fmla="*/ 1012517 w 7055931"/>
              <a:gd name="connsiteY211" fmla="*/ 3152692 h 6037718"/>
              <a:gd name="connsiteX212" fmla="*/ 887702 w 7055931"/>
              <a:gd name="connsiteY212" fmla="*/ 3072899 h 6037718"/>
              <a:gd name="connsiteX213" fmla="*/ 802678 w 7055931"/>
              <a:gd name="connsiteY213" fmla="*/ 3027983 h 6037718"/>
              <a:gd name="connsiteX214" fmla="*/ 754100 w 7055931"/>
              <a:gd name="connsiteY214" fmla="*/ 3124863 h 6037718"/>
              <a:gd name="connsiteX215" fmla="*/ 702416 w 7055931"/>
              <a:gd name="connsiteY215" fmla="*/ 3037398 h 6037718"/>
              <a:gd name="connsiteX216" fmla="*/ 668762 w 7055931"/>
              <a:gd name="connsiteY216" fmla="*/ 2924792 h 6037718"/>
              <a:gd name="connsiteX217" fmla="*/ 464230 w 7055931"/>
              <a:gd name="connsiteY217" fmla="*/ 2793899 h 6037718"/>
              <a:gd name="connsiteX218" fmla="*/ 579764 w 7055931"/>
              <a:gd name="connsiteY218" fmla="*/ 2654944 h 6037718"/>
              <a:gd name="connsiteX219" fmla="*/ 678881 w 7055931"/>
              <a:gd name="connsiteY219" fmla="*/ 2612727 h 6037718"/>
              <a:gd name="connsiteX220" fmla="*/ 571220 w 7055931"/>
              <a:gd name="connsiteY220" fmla="*/ 2528515 h 6037718"/>
              <a:gd name="connsiteX221" fmla="*/ 377645 w 7055931"/>
              <a:gd name="connsiteY221" fmla="*/ 2384831 h 6037718"/>
              <a:gd name="connsiteX222" fmla="*/ 396539 w 7055931"/>
              <a:gd name="connsiteY222" fmla="*/ 2243919 h 6037718"/>
              <a:gd name="connsiteX223" fmla="*/ 340632 w 7055931"/>
              <a:gd name="connsiteY223" fmla="*/ 2122998 h 6037718"/>
              <a:gd name="connsiteX224" fmla="*/ 279707 w 7055931"/>
              <a:gd name="connsiteY224" fmla="*/ 1987464 h 6037718"/>
              <a:gd name="connsiteX225" fmla="*/ 201484 w 7055931"/>
              <a:gd name="connsiteY225" fmla="*/ 1832776 h 6037718"/>
              <a:gd name="connsiteX226" fmla="*/ 120198 w 7055931"/>
              <a:gd name="connsiteY226" fmla="*/ 1653163 h 6037718"/>
              <a:gd name="connsiteX227" fmla="*/ 114970 w 7055931"/>
              <a:gd name="connsiteY227" fmla="*/ 1572510 h 6037718"/>
              <a:gd name="connsiteX228" fmla="*/ 229314 w 7055931"/>
              <a:gd name="connsiteY228" fmla="*/ 1467016 h 6037718"/>
              <a:gd name="connsiteX229" fmla="*/ 343769 w 7055931"/>
              <a:gd name="connsiteY229" fmla="*/ 1361368 h 6037718"/>
              <a:gd name="connsiteX230" fmla="*/ 201484 w 7055931"/>
              <a:gd name="connsiteY230" fmla="*/ 1296063 h 6037718"/>
              <a:gd name="connsiteX231" fmla="*/ 91007 w 7055931"/>
              <a:gd name="connsiteY231" fmla="*/ 1235825 h 6037718"/>
              <a:gd name="connsiteX232" fmla="*/ 165703 w 7055931"/>
              <a:gd name="connsiteY232" fmla="*/ 1081377 h 6037718"/>
              <a:gd name="connsiteX233" fmla="*/ 226143 w 7055931"/>
              <a:gd name="connsiteY233" fmla="*/ 948839 h 6037718"/>
              <a:gd name="connsiteX234" fmla="*/ 189557 w 7055931"/>
              <a:gd name="connsiteY234" fmla="*/ 834887 h 6037718"/>
              <a:gd name="connsiteX235" fmla="*/ 153733 w 7055931"/>
              <a:gd name="connsiteY235" fmla="*/ 710023 h 6037718"/>
              <a:gd name="connsiteX236" fmla="*/ 37697 w 7055931"/>
              <a:gd name="connsiteY236" fmla="*/ 561519 h 6037718"/>
              <a:gd name="connsiteX237" fmla="*/ 22580 w 7055931"/>
              <a:gd name="connsiteY237" fmla="*/ 381663 h 6037718"/>
              <a:gd name="connsiteX238" fmla="*/ 9950 w 7055931"/>
              <a:gd name="connsiteY238" fmla="*/ 188422 h 6037718"/>
              <a:gd name="connsiteX239" fmla="*/ 6677 w 7055931"/>
              <a:gd name="connsiteY239" fmla="*/ 87464 h 6037718"/>
              <a:gd name="connsiteX240" fmla="*/ 10651 w 7055931"/>
              <a:gd name="connsiteY240" fmla="*/ 0 h 6037718"/>
              <a:gd name="connsiteX0" fmla="*/ 10651 w 7053362"/>
              <a:gd name="connsiteY0" fmla="*/ 0 h 6037718"/>
              <a:gd name="connsiteX1" fmla="*/ 135342 w 7053362"/>
              <a:gd name="connsiteY1" fmla="*/ 22167 h 6037718"/>
              <a:gd name="connsiteX2" fmla="*/ 233290 w 7053362"/>
              <a:gd name="connsiteY2" fmla="*/ 47708 h 6037718"/>
              <a:gd name="connsiteX3" fmla="*/ 353229 w 7053362"/>
              <a:gd name="connsiteY3" fmla="*/ 97879 h 6037718"/>
              <a:gd name="connsiteX4" fmla="*/ 490018 w 7053362"/>
              <a:gd name="connsiteY4" fmla="*/ 144087 h 6037718"/>
              <a:gd name="connsiteX5" fmla="*/ 634655 w 7053362"/>
              <a:gd name="connsiteY5" fmla="*/ 126609 h 6037718"/>
              <a:gd name="connsiteX6" fmla="*/ 711691 w 7053362"/>
              <a:gd name="connsiteY6" fmla="*/ 216131 h 6037718"/>
              <a:gd name="connsiteX7" fmla="*/ 901199 w 7053362"/>
              <a:gd name="connsiteY7" fmla="*/ 270344 h 6037718"/>
              <a:gd name="connsiteX8" fmla="*/ 1068006 w 7053362"/>
              <a:gd name="connsiteY8" fmla="*/ 316820 h 6037718"/>
              <a:gd name="connsiteX9" fmla="*/ 1147120 w 7053362"/>
              <a:gd name="connsiteY9" fmla="*/ 232116 h 6037718"/>
              <a:gd name="connsiteX10" fmla="*/ 1259008 w 7053362"/>
              <a:gd name="connsiteY10" fmla="*/ 266369 h 6037718"/>
              <a:gd name="connsiteX11" fmla="*/ 1378232 w 7053362"/>
              <a:gd name="connsiteY11" fmla="*/ 327576 h 6037718"/>
              <a:gd name="connsiteX12" fmla="*/ 1344902 w 7053362"/>
              <a:gd name="connsiteY12" fmla="*/ 400533 h 6037718"/>
              <a:gd name="connsiteX13" fmla="*/ 1398156 w 7053362"/>
              <a:gd name="connsiteY13" fmla="*/ 469127 h 6037718"/>
              <a:gd name="connsiteX14" fmla="*/ 1463644 w 7053362"/>
              <a:gd name="connsiteY14" fmla="*/ 528543 h 6037718"/>
              <a:gd name="connsiteX15" fmla="*/ 1609345 w 7053362"/>
              <a:gd name="connsiteY15" fmla="*/ 513471 h 6037718"/>
              <a:gd name="connsiteX16" fmla="*/ 1724159 w 7053362"/>
              <a:gd name="connsiteY16" fmla="*/ 532737 h 6037718"/>
              <a:gd name="connsiteX17" fmla="*/ 1820360 w 7053362"/>
              <a:gd name="connsiteY17" fmla="*/ 563713 h 6037718"/>
              <a:gd name="connsiteX18" fmla="*/ 1950771 w 7053362"/>
              <a:gd name="connsiteY18" fmla="*/ 608275 h 6037718"/>
              <a:gd name="connsiteX19" fmla="*/ 2066693 w 7053362"/>
              <a:gd name="connsiteY19" fmla="*/ 648228 h 6037718"/>
              <a:gd name="connsiteX20" fmla="*/ 2161481 w 7053362"/>
              <a:gd name="connsiteY20" fmla="*/ 695739 h 6037718"/>
              <a:gd name="connsiteX21" fmla="*/ 2246423 w 7053362"/>
              <a:gd name="connsiteY21" fmla="*/ 737860 h 6037718"/>
              <a:gd name="connsiteX22" fmla="*/ 2348336 w 7053362"/>
              <a:gd name="connsiteY22" fmla="*/ 719593 h 6037718"/>
              <a:gd name="connsiteX23" fmla="*/ 2427850 w 7053362"/>
              <a:gd name="connsiteY23" fmla="*/ 715617 h 6037718"/>
              <a:gd name="connsiteX24" fmla="*/ 2582053 w 7053362"/>
              <a:gd name="connsiteY24" fmla="*/ 694200 h 6037718"/>
              <a:gd name="connsiteX25" fmla="*/ 2650486 w 7053362"/>
              <a:gd name="connsiteY25" fmla="*/ 616226 h 6037718"/>
              <a:gd name="connsiteX26" fmla="*/ 2706746 w 7053362"/>
              <a:gd name="connsiteY26" fmla="*/ 570807 h 6037718"/>
              <a:gd name="connsiteX27" fmla="*/ 2752938 w 7053362"/>
              <a:gd name="connsiteY27" fmla="*/ 482808 h 6037718"/>
              <a:gd name="connsiteX28" fmla="*/ 2915630 w 7053362"/>
              <a:gd name="connsiteY28" fmla="*/ 483326 h 6037718"/>
              <a:gd name="connsiteX29" fmla="*/ 3041235 w 7053362"/>
              <a:gd name="connsiteY29" fmla="*/ 443132 h 6037718"/>
              <a:gd name="connsiteX30" fmla="*/ 3131540 w 7053362"/>
              <a:gd name="connsiteY30" fmla="*/ 473103 h 6037718"/>
              <a:gd name="connsiteX31" fmla="*/ 3205899 w 7053362"/>
              <a:gd name="connsiteY31" fmla="*/ 497125 h 6037718"/>
              <a:gd name="connsiteX32" fmla="*/ 3330323 w 7053362"/>
              <a:gd name="connsiteY32" fmla="*/ 492981 h 6037718"/>
              <a:gd name="connsiteX33" fmla="*/ 3453568 w 7053362"/>
              <a:gd name="connsiteY33" fmla="*/ 481054 h 6037718"/>
              <a:gd name="connsiteX34" fmla="*/ 3639111 w 7053362"/>
              <a:gd name="connsiteY34" fmla="*/ 478302 h 6037718"/>
              <a:gd name="connsiteX35" fmla="*/ 3755144 w 7053362"/>
              <a:gd name="connsiteY35" fmla="*/ 453106 h 6037718"/>
              <a:gd name="connsiteX36" fmla="*/ 3835230 w 7053362"/>
              <a:gd name="connsiteY36" fmla="*/ 429370 h 6037718"/>
              <a:gd name="connsiteX37" fmla="*/ 3914237 w 7053362"/>
              <a:gd name="connsiteY37" fmla="*/ 400533 h 6037718"/>
              <a:gd name="connsiteX38" fmla="*/ 4019000 w 7053362"/>
              <a:gd name="connsiteY38" fmla="*/ 366671 h 6037718"/>
              <a:gd name="connsiteX39" fmla="*/ 4112776 w 7053362"/>
              <a:gd name="connsiteY39" fmla="*/ 376625 h 6037718"/>
              <a:gd name="connsiteX40" fmla="*/ 4163040 w 7053362"/>
              <a:gd name="connsiteY40" fmla="*/ 501016 h 6037718"/>
              <a:gd name="connsiteX41" fmla="*/ 4232796 w 7053362"/>
              <a:gd name="connsiteY41" fmla="*/ 481054 h 6037718"/>
              <a:gd name="connsiteX42" fmla="*/ 4310153 w 7053362"/>
              <a:gd name="connsiteY42" fmla="*/ 444007 h 6037718"/>
              <a:gd name="connsiteX43" fmla="*/ 4358518 w 7053362"/>
              <a:gd name="connsiteY43" fmla="*/ 468053 h 6037718"/>
              <a:gd name="connsiteX44" fmla="*/ 4532423 w 7053362"/>
              <a:gd name="connsiteY44" fmla="*/ 416424 h 6037718"/>
              <a:gd name="connsiteX45" fmla="*/ 4608777 w 7053362"/>
              <a:gd name="connsiteY45" fmla="*/ 337624 h 6037718"/>
              <a:gd name="connsiteX46" fmla="*/ 4674091 w 7053362"/>
              <a:gd name="connsiteY46" fmla="*/ 452048 h 6037718"/>
              <a:gd name="connsiteX47" fmla="*/ 4829143 w 7053362"/>
              <a:gd name="connsiteY47" fmla="*/ 489005 h 6037718"/>
              <a:gd name="connsiteX48" fmla="*/ 4833119 w 7053362"/>
              <a:gd name="connsiteY48" fmla="*/ 489005 h 6037718"/>
              <a:gd name="connsiteX49" fmla="*/ 5009294 w 7053362"/>
              <a:gd name="connsiteY49" fmla="*/ 503564 h 6037718"/>
              <a:gd name="connsiteX50" fmla="*/ 5067683 w 7053362"/>
              <a:gd name="connsiteY50" fmla="*/ 508883 h 6037718"/>
              <a:gd name="connsiteX51" fmla="*/ 5136316 w 7053362"/>
              <a:gd name="connsiteY51" fmla="*/ 518495 h 6037718"/>
              <a:gd name="connsiteX52" fmla="*/ 5246848 w 7053362"/>
              <a:gd name="connsiteY52" fmla="*/ 438108 h 6037718"/>
              <a:gd name="connsiteX53" fmla="*/ 5332259 w 7053362"/>
              <a:gd name="connsiteY53" fmla="*/ 543616 h 6037718"/>
              <a:gd name="connsiteX54" fmla="*/ 5449345 w 7053362"/>
              <a:gd name="connsiteY54" fmla="*/ 564543 h 6037718"/>
              <a:gd name="connsiteX55" fmla="*/ 5588491 w 7053362"/>
              <a:gd name="connsiteY55" fmla="*/ 584854 h 6037718"/>
              <a:gd name="connsiteX56" fmla="*/ 5699811 w 7053362"/>
              <a:gd name="connsiteY56" fmla="*/ 640080 h 6037718"/>
              <a:gd name="connsiteX57" fmla="*/ 5768795 w 7053362"/>
              <a:gd name="connsiteY57" fmla="*/ 670989 h 6037718"/>
              <a:gd name="connsiteX58" fmla="*/ 5849749 w 7053362"/>
              <a:gd name="connsiteY58" fmla="*/ 709414 h 6037718"/>
              <a:gd name="connsiteX59" fmla="*/ 5925111 w 7053362"/>
              <a:gd name="connsiteY59" fmla="*/ 649123 h 6037718"/>
              <a:gd name="connsiteX60" fmla="*/ 6093401 w 7053362"/>
              <a:gd name="connsiteY60" fmla="*/ 735496 h 6037718"/>
              <a:gd name="connsiteX61" fmla="*/ 6236611 w 7053362"/>
              <a:gd name="connsiteY61" fmla="*/ 809897 h 6037718"/>
              <a:gd name="connsiteX62" fmla="*/ 6251753 w 7053362"/>
              <a:gd name="connsiteY62" fmla="*/ 877051 h 6037718"/>
              <a:gd name="connsiteX63" fmla="*/ 6389162 w 7053362"/>
              <a:gd name="connsiteY63" fmla="*/ 876186 h 6037718"/>
              <a:gd name="connsiteX64" fmla="*/ 6502893 w 7053362"/>
              <a:gd name="connsiteY64" fmla="*/ 967172 h 6037718"/>
              <a:gd name="connsiteX65" fmla="*/ 6571132 w 7053362"/>
              <a:gd name="connsiteY65" fmla="*/ 1058156 h 6037718"/>
              <a:gd name="connsiteX66" fmla="*/ 6666666 w 7053362"/>
              <a:gd name="connsiteY66" fmla="*/ 1194635 h 6037718"/>
              <a:gd name="connsiteX67" fmla="*/ 6791515 w 7053362"/>
              <a:gd name="connsiteY67" fmla="*/ 1090831 h 6037718"/>
              <a:gd name="connsiteX68" fmla="*/ 6832872 w 7053362"/>
              <a:gd name="connsiteY68" fmla="*/ 1184744 h 6037718"/>
              <a:gd name="connsiteX69" fmla="*/ 6863435 w 7053362"/>
              <a:gd name="connsiteY69" fmla="*/ 1286164 h 6037718"/>
              <a:gd name="connsiteX70" fmla="*/ 6862284 w 7053362"/>
              <a:gd name="connsiteY70" fmla="*/ 1408448 h 6037718"/>
              <a:gd name="connsiteX71" fmla="*/ 6955564 w 7053362"/>
              <a:gd name="connsiteY71" fmla="*/ 1481147 h 6037718"/>
              <a:gd name="connsiteX72" fmla="*/ 6884556 w 7053362"/>
              <a:gd name="connsiteY72" fmla="*/ 1594237 h 6037718"/>
              <a:gd name="connsiteX73" fmla="*/ 6814391 w 7053362"/>
              <a:gd name="connsiteY73" fmla="*/ 1709225 h 6037718"/>
              <a:gd name="connsiteX74" fmla="*/ 6756389 w 7053362"/>
              <a:gd name="connsiteY74" fmla="*/ 1834232 h 6037718"/>
              <a:gd name="connsiteX75" fmla="*/ 6859209 w 7053362"/>
              <a:gd name="connsiteY75" fmla="*/ 1869248 h 6037718"/>
              <a:gd name="connsiteX76" fmla="*/ 6917737 w 7053362"/>
              <a:gd name="connsiteY76" fmla="*/ 1959230 h 6037718"/>
              <a:gd name="connsiteX77" fmla="*/ 6869657 w 7053362"/>
              <a:gd name="connsiteY77" fmla="*/ 2035796 h 6037718"/>
              <a:gd name="connsiteX78" fmla="*/ 6895698 w 7053362"/>
              <a:gd name="connsiteY78" fmla="*/ 2081226 h 6037718"/>
              <a:gd name="connsiteX79" fmla="*/ 6967539 w 7053362"/>
              <a:gd name="connsiteY79" fmla="*/ 2171923 h 6037718"/>
              <a:gd name="connsiteX80" fmla="*/ 7030926 w 7053362"/>
              <a:gd name="connsiteY80" fmla="*/ 2274409 h 6037718"/>
              <a:gd name="connsiteX81" fmla="*/ 7046099 w 7053362"/>
              <a:gd name="connsiteY81" fmla="*/ 2368387 h 6037718"/>
              <a:gd name="connsiteX82" fmla="*/ 6921423 w 7053362"/>
              <a:gd name="connsiteY82" fmla="*/ 2523016 h 6037718"/>
              <a:gd name="connsiteX83" fmla="*/ 6957818 w 7053362"/>
              <a:gd name="connsiteY83" fmla="*/ 2563959 h 6037718"/>
              <a:gd name="connsiteX84" fmla="*/ 6885030 w 7053362"/>
              <a:gd name="connsiteY84" fmla="*/ 2645845 h 6037718"/>
              <a:gd name="connsiteX85" fmla="*/ 6830438 w 7053362"/>
              <a:gd name="connsiteY85" fmla="*/ 2636747 h 6037718"/>
              <a:gd name="connsiteX86" fmla="*/ 6797765 w 7053362"/>
              <a:gd name="connsiteY86" fmla="*/ 2696140 h 6037718"/>
              <a:gd name="connsiteX87" fmla="*/ 6708615 w 7053362"/>
              <a:gd name="connsiteY87" fmla="*/ 2748633 h 6037718"/>
              <a:gd name="connsiteX88" fmla="*/ 6761336 w 7053362"/>
              <a:gd name="connsiteY88" fmla="*/ 2894210 h 6037718"/>
              <a:gd name="connsiteX89" fmla="*/ 6830438 w 7053362"/>
              <a:gd name="connsiteY89" fmla="*/ 2941547 h 6037718"/>
              <a:gd name="connsiteX90" fmla="*/ 6895300 w 7053362"/>
              <a:gd name="connsiteY90" fmla="*/ 2956906 h 6037718"/>
              <a:gd name="connsiteX91" fmla="*/ 6880580 w 7053362"/>
              <a:gd name="connsiteY91" fmla="*/ 3065228 h 6037718"/>
              <a:gd name="connsiteX92" fmla="*/ 6902012 w 7053362"/>
              <a:gd name="connsiteY92" fmla="*/ 3142915 h 6037718"/>
              <a:gd name="connsiteX93" fmla="*/ 6880630 w 7053362"/>
              <a:gd name="connsiteY93" fmla="*/ 3198445 h 6037718"/>
              <a:gd name="connsiteX94" fmla="*/ 6839537 w 7053362"/>
              <a:gd name="connsiteY94" fmla="*/ 3241799 h 6037718"/>
              <a:gd name="connsiteX95" fmla="*/ 6839464 w 7053362"/>
              <a:gd name="connsiteY95" fmla="*/ 3309711 h 6037718"/>
              <a:gd name="connsiteX96" fmla="*/ 6812994 w 7053362"/>
              <a:gd name="connsiteY96" fmla="*/ 3383280 h 6037718"/>
              <a:gd name="connsiteX97" fmla="*/ 6773114 w 7053362"/>
              <a:gd name="connsiteY97" fmla="*/ 3467189 h 6037718"/>
              <a:gd name="connsiteX98" fmla="*/ 6721554 w 7053362"/>
              <a:gd name="connsiteY98" fmla="*/ 3578087 h 6037718"/>
              <a:gd name="connsiteX99" fmla="*/ 6642668 w 7053362"/>
              <a:gd name="connsiteY99" fmla="*/ 3680930 h 6037718"/>
              <a:gd name="connsiteX100" fmla="*/ 6557483 w 7053362"/>
              <a:gd name="connsiteY100" fmla="*/ 3642133 h 6037718"/>
              <a:gd name="connsiteX101" fmla="*/ 6459161 w 7053362"/>
              <a:gd name="connsiteY101" fmla="*/ 3705308 h 6037718"/>
              <a:gd name="connsiteX102" fmla="*/ 6348937 w 7053362"/>
              <a:gd name="connsiteY102" fmla="*/ 3785366 h 6037718"/>
              <a:gd name="connsiteX103" fmla="*/ 6248451 w 7053362"/>
              <a:gd name="connsiteY103" fmla="*/ 3697357 h 6037718"/>
              <a:gd name="connsiteX104" fmla="*/ 6159646 w 7053362"/>
              <a:gd name="connsiteY104" fmla="*/ 3628581 h 6037718"/>
              <a:gd name="connsiteX105" fmla="*/ 6098008 w 7053362"/>
              <a:gd name="connsiteY105" fmla="*/ 3501106 h 6037718"/>
              <a:gd name="connsiteX106" fmla="*/ 6026643 w 7053362"/>
              <a:gd name="connsiteY106" fmla="*/ 3417570 h 6037718"/>
              <a:gd name="connsiteX107" fmla="*/ 5950810 w 7053362"/>
              <a:gd name="connsiteY107" fmla="*/ 3314451 h 6037718"/>
              <a:gd name="connsiteX108" fmla="*/ 5884196 w 7053362"/>
              <a:gd name="connsiteY108" fmla="*/ 3250895 h 6037718"/>
              <a:gd name="connsiteX109" fmla="*/ 5808164 w 7053362"/>
              <a:gd name="connsiteY109" fmla="*/ 3264049 h 6037718"/>
              <a:gd name="connsiteX110" fmla="*/ 5763478 w 7053362"/>
              <a:gd name="connsiteY110" fmla="*/ 3352807 h 6037718"/>
              <a:gd name="connsiteX111" fmla="*/ 5731461 w 7053362"/>
              <a:gd name="connsiteY111" fmla="*/ 3425873 h 6037718"/>
              <a:gd name="connsiteX112" fmla="*/ 5684027 w 7053362"/>
              <a:gd name="connsiteY112" fmla="*/ 3487457 h 6037718"/>
              <a:gd name="connsiteX113" fmla="*/ 5561331 w 7053362"/>
              <a:gd name="connsiteY113" fmla="*/ 3500069 h 6037718"/>
              <a:gd name="connsiteX114" fmla="*/ 5456564 w 7053362"/>
              <a:gd name="connsiteY114" fmla="*/ 3501106 h 6037718"/>
              <a:gd name="connsiteX115" fmla="*/ 5356481 w 7053362"/>
              <a:gd name="connsiteY115" fmla="*/ 3432867 h 6037718"/>
              <a:gd name="connsiteX116" fmla="*/ 5257773 w 7053362"/>
              <a:gd name="connsiteY116" fmla="*/ 3505174 h 6037718"/>
              <a:gd name="connsiteX117" fmla="*/ 5194903 w 7053362"/>
              <a:gd name="connsiteY117" fmla="*/ 3458817 h 6037718"/>
              <a:gd name="connsiteX118" fmla="*/ 5101723 w 7053362"/>
              <a:gd name="connsiteY118" fmla="*/ 3378809 h 6037718"/>
              <a:gd name="connsiteX119" fmla="*/ 4984194 w 7053362"/>
              <a:gd name="connsiteY119" fmla="*/ 3260035 h 6037718"/>
              <a:gd name="connsiteX120" fmla="*/ 4909481 w 7053362"/>
              <a:gd name="connsiteY120" fmla="*/ 3300893 h 6037718"/>
              <a:gd name="connsiteX121" fmla="*/ 4841070 w 7053362"/>
              <a:gd name="connsiteY121" fmla="*/ 3367378 h 6037718"/>
              <a:gd name="connsiteX122" fmla="*/ 4832278 w 7053362"/>
              <a:gd name="connsiteY122" fmla="*/ 3468728 h 6037718"/>
              <a:gd name="connsiteX123" fmla="*/ 4872876 w 7053362"/>
              <a:gd name="connsiteY123" fmla="*/ 3597965 h 6037718"/>
              <a:gd name="connsiteX124" fmla="*/ 4916608 w 7053362"/>
              <a:gd name="connsiteY124" fmla="*/ 3709284 h 6037718"/>
              <a:gd name="connsiteX125" fmla="*/ 4934202 w 7053362"/>
              <a:gd name="connsiteY125" fmla="*/ 3873034 h 6037718"/>
              <a:gd name="connsiteX126" fmla="*/ 4880827 w 7053362"/>
              <a:gd name="connsiteY126" fmla="*/ 4063117 h 6037718"/>
              <a:gd name="connsiteX127" fmla="*/ 4900427 w 7053362"/>
              <a:gd name="connsiteY127" fmla="*/ 4215293 h 6037718"/>
              <a:gd name="connsiteX128" fmla="*/ 4936486 w 7053362"/>
              <a:gd name="connsiteY128" fmla="*/ 4373217 h 6037718"/>
              <a:gd name="connsiteX129" fmla="*/ 4984194 w 7053362"/>
              <a:gd name="connsiteY129" fmla="*/ 4512365 h 6037718"/>
              <a:gd name="connsiteX130" fmla="*/ 5035877 w 7053362"/>
              <a:gd name="connsiteY130" fmla="*/ 4651513 h 6037718"/>
              <a:gd name="connsiteX131" fmla="*/ 5105976 w 7053362"/>
              <a:gd name="connsiteY131" fmla="*/ 4727478 h 6037718"/>
              <a:gd name="connsiteX132" fmla="*/ 5090686 w 7053362"/>
              <a:gd name="connsiteY132" fmla="*/ 4777120 h 6037718"/>
              <a:gd name="connsiteX133" fmla="*/ 5001639 w 7053362"/>
              <a:gd name="connsiteY133" fmla="*/ 4752151 h 6037718"/>
              <a:gd name="connsiteX134" fmla="*/ 4924302 w 7053362"/>
              <a:gd name="connsiteY134" fmla="*/ 4788544 h 6037718"/>
              <a:gd name="connsiteX135" fmla="*/ 4817216 w 7053362"/>
              <a:gd name="connsiteY135" fmla="*/ 4735002 h 6037718"/>
              <a:gd name="connsiteX136" fmla="*/ 4669544 w 7053362"/>
              <a:gd name="connsiteY136" fmla="*/ 4679362 h 6037718"/>
              <a:gd name="connsiteX137" fmla="*/ 4451456 w 7053362"/>
              <a:gd name="connsiteY137" fmla="*/ 4615732 h 6037718"/>
              <a:gd name="connsiteX138" fmla="*/ 4225957 w 7053362"/>
              <a:gd name="connsiteY138" fmla="*/ 4591513 h 6037718"/>
              <a:gd name="connsiteX139" fmla="*/ 4189597 w 7053362"/>
              <a:gd name="connsiteY139" fmla="*/ 4636144 h 6037718"/>
              <a:gd name="connsiteX140" fmla="*/ 4198112 w 7053362"/>
              <a:gd name="connsiteY140" fmla="*/ 4677088 h 6037718"/>
              <a:gd name="connsiteX141" fmla="*/ 4251013 w 7053362"/>
              <a:gd name="connsiteY141" fmla="*/ 4756700 h 6037718"/>
              <a:gd name="connsiteX142" fmla="*/ 4300382 w 7053362"/>
              <a:gd name="connsiteY142" fmla="*/ 4870174 h 6037718"/>
              <a:gd name="connsiteX143" fmla="*/ 4328211 w 7053362"/>
              <a:gd name="connsiteY143" fmla="*/ 4961614 h 6037718"/>
              <a:gd name="connsiteX144" fmla="*/ 4375919 w 7053362"/>
              <a:gd name="connsiteY144" fmla="*/ 5053054 h 6037718"/>
              <a:gd name="connsiteX145" fmla="*/ 4411540 w 7053362"/>
              <a:gd name="connsiteY145" fmla="*/ 5147800 h 6037718"/>
              <a:gd name="connsiteX146" fmla="*/ 4351096 w 7053362"/>
              <a:gd name="connsiteY146" fmla="*/ 5234371 h 6037718"/>
              <a:gd name="connsiteX147" fmla="*/ 4200990 w 7053362"/>
              <a:gd name="connsiteY147" fmla="*/ 5303491 h 6037718"/>
              <a:gd name="connsiteX148" fmla="*/ 4153393 w 7053362"/>
              <a:gd name="connsiteY148" fmla="*/ 5314315 h 6037718"/>
              <a:gd name="connsiteX149" fmla="*/ 4103722 w 7053362"/>
              <a:gd name="connsiteY149" fmla="*/ 5383191 h 6037718"/>
              <a:gd name="connsiteX150" fmla="*/ 4189063 w 7053362"/>
              <a:gd name="connsiteY150" fmla="*/ 5478449 h 6037718"/>
              <a:gd name="connsiteX151" fmla="*/ 4256650 w 7053362"/>
              <a:gd name="connsiteY151" fmla="*/ 5550010 h 6037718"/>
              <a:gd name="connsiteX152" fmla="*/ 4324236 w 7053362"/>
              <a:gd name="connsiteY152" fmla="*/ 5621572 h 6037718"/>
              <a:gd name="connsiteX153" fmla="*/ 4376049 w 7053362"/>
              <a:gd name="connsiteY153" fmla="*/ 5704514 h 6037718"/>
              <a:gd name="connsiteX154" fmla="*/ 4465861 w 7053362"/>
              <a:gd name="connsiteY154" fmla="*/ 5745566 h 6037718"/>
              <a:gd name="connsiteX155" fmla="*/ 4489425 w 7053362"/>
              <a:gd name="connsiteY155" fmla="*/ 5799739 h 6037718"/>
              <a:gd name="connsiteX156" fmla="*/ 4418668 w 7053362"/>
              <a:gd name="connsiteY156" fmla="*/ 5861122 h 6037718"/>
              <a:gd name="connsiteX157" fmla="*/ 4375327 w 7053362"/>
              <a:gd name="connsiteY157" fmla="*/ 5989773 h 6037718"/>
              <a:gd name="connsiteX158" fmla="*/ 4260111 w 7053362"/>
              <a:gd name="connsiteY158" fmla="*/ 5957703 h 6037718"/>
              <a:gd name="connsiteX159" fmla="*/ 4085696 w 7053362"/>
              <a:gd name="connsiteY159" fmla="*/ 5967537 h 6037718"/>
              <a:gd name="connsiteX160" fmla="*/ 3971133 w 7053362"/>
              <a:gd name="connsiteY160" fmla="*/ 6037718 h 6037718"/>
              <a:gd name="connsiteX161" fmla="*/ 3835230 w 7053362"/>
              <a:gd name="connsiteY161" fmla="*/ 5951551 h 6037718"/>
              <a:gd name="connsiteX162" fmla="*/ 3723299 w 7053362"/>
              <a:gd name="connsiteY162" fmla="*/ 5839422 h 6037718"/>
              <a:gd name="connsiteX163" fmla="*/ 3616570 w 7053362"/>
              <a:gd name="connsiteY163" fmla="*/ 5665304 h 6037718"/>
              <a:gd name="connsiteX164" fmla="*/ 3539403 w 7053362"/>
              <a:gd name="connsiteY164" fmla="*/ 5467350 h 6037718"/>
              <a:gd name="connsiteX165" fmla="*/ 3449917 w 7053362"/>
              <a:gd name="connsiteY165" fmla="*/ 5399519 h 6037718"/>
              <a:gd name="connsiteX166" fmla="*/ 3450344 w 7053362"/>
              <a:gd name="connsiteY166" fmla="*/ 5311709 h 6037718"/>
              <a:gd name="connsiteX167" fmla="*/ 3451111 w 7053362"/>
              <a:gd name="connsiteY167" fmla="*/ 5255039 h 6037718"/>
              <a:gd name="connsiteX168" fmla="*/ 3411354 w 7053362"/>
              <a:gd name="connsiteY168" fmla="*/ 5144632 h 6037718"/>
              <a:gd name="connsiteX169" fmla="*/ 3322965 w 7053362"/>
              <a:gd name="connsiteY169" fmla="*/ 5143386 h 6037718"/>
              <a:gd name="connsiteX170" fmla="*/ 3248012 w 7053362"/>
              <a:gd name="connsiteY170" fmla="*/ 5093616 h 6037718"/>
              <a:gd name="connsiteX171" fmla="*/ 3218332 w 7053362"/>
              <a:gd name="connsiteY171" fmla="*/ 4965965 h 6037718"/>
              <a:gd name="connsiteX172" fmla="*/ 3277472 w 7053362"/>
              <a:gd name="connsiteY172" fmla="*/ 4861333 h 6037718"/>
              <a:gd name="connsiteX173" fmla="*/ 3195150 w 7053362"/>
              <a:gd name="connsiteY173" fmla="*/ 4738978 h 6037718"/>
              <a:gd name="connsiteX174" fmla="*/ 3120902 w 7053362"/>
              <a:gd name="connsiteY174" fmla="*/ 4642542 h 6037718"/>
              <a:gd name="connsiteX175" fmla="*/ 3064179 w 7053362"/>
              <a:gd name="connsiteY175" fmla="*/ 4520043 h 6037718"/>
              <a:gd name="connsiteX176" fmla="*/ 3135516 w 7053362"/>
              <a:gd name="connsiteY176" fmla="*/ 4397071 h 6037718"/>
              <a:gd name="connsiteX177" fmla="*/ 3186488 w 7053362"/>
              <a:gd name="connsiteY177" fmla="*/ 4297225 h 6037718"/>
              <a:gd name="connsiteX178" fmla="*/ 3095925 w 7053362"/>
              <a:gd name="connsiteY178" fmla="*/ 4271010 h 6037718"/>
              <a:gd name="connsiteX179" fmla="*/ 2995419 w 7053362"/>
              <a:gd name="connsiteY179" fmla="*/ 4297226 h 6037718"/>
              <a:gd name="connsiteX180" fmla="*/ 2901476 w 7053362"/>
              <a:gd name="connsiteY180" fmla="*/ 4206866 h 6037718"/>
              <a:gd name="connsiteX181" fmla="*/ 2840516 w 7053362"/>
              <a:gd name="connsiteY181" fmla="*/ 4138362 h 6037718"/>
              <a:gd name="connsiteX182" fmla="*/ 2886236 w 7053362"/>
              <a:gd name="connsiteY182" fmla="*/ 4001524 h 6037718"/>
              <a:gd name="connsiteX183" fmla="*/ 2894823 w 7053362"/>
              <a:gd name="connsiteY183" fmla="*/ 3890010 h 6037718"/>
              <a:gd name="connsiteX184" fmla="*/ 2895817 w 7053362"/>
              <a:gd name="connsiteY184" fmla="*/ 3806521 h 6037718"/>
              <a:gd name="connsiteX185" fmla="*/ 2865171 w 7053362"/>
              <a:gd name="connsiteY185" fmla="*/ 3745064 h 6037718"/>
              <a:gd name="connsiteX186" fmla="*/ 2868650 w 7053362"/>
              <a:gd name="connsiteY186" fmla="*/ 3562516 h 6037718"/>
              <a:gd name="connsiteX187" fmla="*/ 2854392 w 7053362"/>
              <a:gd name="connsiteY187" fmla="*/ 3414670 h 6037718"/>
              <a:gd name="connsiteX188" fmla="*/ 2873785 w 7053362"/>
              <a:gd name="connsiteY188" fmla="*/ 3315694 h 6037718"/>
              <a:gd name="connsiteX189" fmla="*/ 2920095 w 7053362"/>
              <a:gd name="connsiteY189" fmla="*/ 3207982 h 6037718"/>
              <a:gd name="connsiteX190" fmla="*/ 2860533 w 7053362"/>
              <a:gd name="connsiteY190" fmla="*/ 3223260 h 6037718"/>
              <a:gd name="connsiteX191" fmla="*/ 2738832 w 7053362"/>
              <a:gd name="connsiteY191" fmla="*/ 3266723 h 6037718"/>
              <a:gd name="connsiteX192" fmla="*/ 2677653 w 7053362"/>
              <a:gd name="connsiteY192" fmla="*/ 3295650 h 6037718"/>
              <a:gd name="connsiteX193" fmla="*/ 2581436 w 7053362"/>
              <a:gd name="connsiteY193" fmla="*/ 3332784 h 6037718"/>
              <a:gd name="connsiteX194" fmla="*/ 2582900 w 7053362"/>
              <a:gd name="connsiteY194" fmla="*/ 3423037 h 6037718"/>
              <a:gd name="connsiteX195" fmla="*/ 2589539 w 7053362"/>
              <a:gd name="connsiteY195" fmla="*/ 3582031 h 6037718"/>
              <a:gd name="connsiteX196" fmla="*/ 2531216 w 7053362"/>
              <a:gd name="connsiteY196" fmla="*/ 3713259 h 6037718"/>
              <a:gd name="connsiteX197" fmla="*/ 2472574 w 7053362"/>
              <a:gd name="connsiteY197" fmla="*/ 3824071 h 6037718"/>
              <a:gd name="connsiteX198" fmla="*/ 2403996 w 7053362"/>
              <a:gd name="connsiteY198" fmla="*/ 3884212 h 6037718"/>
              <a:gd name="connsiteX199" fmla="*/ 2356288 w 7053362"/>
              <a:gd name="connsiteY199" fmla="*/ 3963725 h 6037718"/>
              <a:gd name="connsiteX200" fmla="*/ 2306677 w 7053362"/>
              <a:gd name="connsiteY200" fmla="*/ 4020891 h 6037718"/>
              <a:gd name="connsiteX201" fmla="*/ 2153806 w 7053362"/>
              <a:gd name="connsiteY201" fmla="*/ 3951482 h 6037718"/>
              <a:gd name="connsiteX202" fmla="*/ 2091109 w 7053362"/>
              <a:gd name="connsiteY202" fmla="*/ 3857389 h 6037718"/>
              <a:gd name="connsiteX203" fmla="*/ 1985484 w 7053362"/>
              <a:gd name="connsiteY203" fmla="*/ 3714921 h 6037718"/>
              <a:gd name="connsiteX204" fmla="*/ 1851380 w 7053362"/>
              <a:gd name="connsiteY204" fmla="*/ 3673503 h 6037718"/>
              <a:gd name="connsiteX205" fmla="*/ 1732110 w 7053362"/>
              <a:gd name="connsiteY205" fmla="*/ 3629770 h 6037718"/>
              <a:gd name="connsiteX206" fmla="*/ 1587710 w 7053362"/>
              <a:gd name="connsiteY206" fmla="*/ 3580909 h 6037718"/>
              <a:gd name="connsiteX207" fmla="*/ 1457790 w 7053362"/>
              <a:gd name="connsiteY207" fmla="*/ 3486647 h 6037718"/>
              <a:gd name="connsiteX208" fmla="*/ 1358399 w 7053362"/>
              <a:gd name="connsiteY208" fmla="*/ 3419061 h 6037718"/>
              <a:gd name="connsiteX209" fmla="*/ 1231178 w 7053362"/>
              <a:gd name="connsiteY209" fmla="*/ 3315694 h 6037718"/>
              <a:gd name="connsiteX210" fmla="*/ 1131787 w 7053362"/>
              <a:gd name="connsiteY210" fmla="*/ 3244132 h 6037718"/>
              <a:gd name="connsiteX211" fmla="*/ 1068176 w 7053362"/>
              <a:gd name="connsiteY211" fmla="*/ 3200400 h 6037718"/>
              <a:gd name="connsiteX212" fmla="*/ 1012517 w 7053362"/>
              <a:gd name="connsiteY212" fmla="*/ 3152692 h 6037718"/>
              <a:gd name="connsiteX213" fmla="*/ 887702 w 7053362"/>
              <a:gd name="connsiteY213" fmla="*/ 3072899 h 6037718"/>
              <a:gd name="connsiteX214" fmla="*/ 802678 w 7053362"/>
              <a:gd name="connsiteY214" fmla="*/ 3027983 h 6037718"/>
              <a:gd name="connsiteX215" fmla="*/ 754100 w 7053362"/>
              <a:gd name="connsiteY215" fmla="*/ 3124863 h 6037718"/>
              <a:gd name="connsiteX216" fmla="*/ 702416 w 7053362"/>
              <a:gd name="connsiteY216" fmla="*/ 3037398 h 6037718"/>
              <a:gd name="connsiteX217" fmla="*/ 668762 w 7053362"/>
              <a:gd name="connsiteY217" fmla="*/ 2924792 h 6037718"/>
              <a:gd name="connsiteX218" fmla="*/ 464230 w 7053362"/>
              <a:gd name="connsiteY218" fmla="*/ 2793899 h 6037718"/>
              <a:gd name="connsiteX219" fmla="*/ 579764 w 7053362"/>
              <a:gd name="connsiteY219" fmla="*/ 2654944 h 6037718"/>
              <a:gd name="connsiteX220" fmla="*/ 678881 w 7053362"/>
              <a:gd name="connsiteY220" fmla="*/ 2612727 h 6037718"/>
              <a:gd name="connsiteX221" fmla="*/ 571220 w 7053362"/>
              <a:gd name="connsiteY221" fmla="*/ 2528515 h 6037718"/>
              <a:gd name="connsiteX222" fmla="*/ 377645 w 7053362"/>
              <a:gd name="connsiteY222" fmla="*/ 2384831 h 6037718"/>
              <a:gd name="connsiteX223" fmla="*/ 396539 w 7053362"/>
              <a:gd name="connsiteY223" fmla="*/ 2243919 h 6037718"/>
              <a:gd name="connsiteX224" fmla="*/ 340632 w 7053362"/>
              <a:gd name="connsiteY224" fmla="*/ 2122998 h 6037718"/>
              <a:gd name="connsiteX225" fmla="*/ 279707 w 7053362"/>
              <a:gd name="connsiteY225" fmla="*/ 1987464 h 6037718"/>
              <a:gd name="connsiteX226" fmla="*/ 201484 w 7053362"/>
              <a:gd name="connsiteY226" fmla="*/ 1832776 h 6037718"/>
              <a:gd name="connsiteX227" fmla="*/ 120198 w 7053362"/>
              <a:gd name="connsiteY227" fmla="*/ 1653163 h 6037718"/>
              <a:gd name="connsiteX228" fmla="*/ 114970 w 7053362"/>
              <a:gd name="connsiteY228" fmla="*/ 1572510 h 6037718"/>
              <a:gd name="connsiteX229" fmla="*/ 229314 w 7053362"/>
              <a:gd name="connsiteY229" fmla="*/ 1467016 h 6037718"/>
              <a:gd name="connsiteX230" fmla="*/ 343769 w 7053362"/>
              <a:gd name="connsiteY230" fmla="*/ 1361368 h 6037718"/>
              <a:gd name="connsiteX231" fmla="*/ 201484 w 7053362"/>
              <a:gd name="connsiteY231" fmla="*/ 1296063 h 6037718"/>
              <a:gd name="connsiteX232" fmla="*/ 91007 w 7053362"/>
              <a:gd name="connsiteY232" fmla="*/ 1235825 h 6037718"/>
              <a:gd name="connsiteX233" fmla="*/ 165703 w 7053362"/>
              <a:gd name="connsiteY233" fmla="*/ 1081377 h 6037718"/>
              <a:gd name="connsiteX234" fmla="*/ 226143 w 7053362"/>
              <a:gd name="connsiteY234" fmla="*/ 948839 h 6037718"/>
              <a:gd name="connsiteX235" fmla="*/ 189557 w 7053362"/>
              <a:gd name="connsiteY235" fmla="*/ 834887 h 6037718"/>
              <a:gd name="connsiteX236" fmla="*/ 153733 w 7053362"/>
              <a:gd name="connsiteY236" fmla="*/ 710023 h 6037718"/>
              <a:gd name="connsiteX237" fmla="*/ 37697 w 7053362"/>
              <a:gd name="connsiteY237" fmla="*/ 561519 h 6037718"/>
              <a:gd name="connsiteX238" fmla="*/ 22580 w 7053362"/>
              <a:gd name="connsiteY238" fmla="*/ 381663 h 6037718"/>
              <a:gd name="connsiteX239" fmla="*/ 9950 w 7053362"/>
              <a:gd name="connsiteY239" fmla="*/ 188422 h 6037718"/>
              <a:gd name="connsiteX240" fmla="*/ 6677 w 7053362"/>
              <a:gd name="connsiteY240" fmla="*/ 87464 h 6037718"/>
              <a:gd name="connsiteX241" fmla="*/ 10651 w 7053362"/>
              <a:gd name="connsiteY241" fmla="*/ 0 h 6037718"/>
              <a:gd name="connsiteX0" fmla="*/ 10651 w 7055527"/>
              <a:gd name="connsiteY0" fmla="*/ 0 h 6037718"/>
              <a:gd name="connsiteX1" fmla="*/ 135342 w 7055527"/>
              <a:gd name="connsiteY1" fmla="*/ 22167 h 6037718"/>
              <a:gd name="connsiteX2" fmla="*/ 233290 w 7055527"/>
              <a:gd name="connsiteY2" fmla="*/ 47708 h 6037718"/>
              <a:gd name="connsiteX3" fmla="*/ 353229 w 7055527"/>
              <a:gd name="connsiteY3" fmla="*/ 97879 h 6037718"/>
              <a:gd name="connsiteX4" fmla="*/ 490018 w 7055527"/>
              <a:gd name="connsiteY4" fmla="*/ 144087 h 6037718"/>
              <a:gd name="connsiteX5" fmla="*/ 634655 w 7055527"/>
              <a:gd name="connsiteY5" fmla="*/ 126609 h 6037718"/>
              <a:gd name="connsiteX6" fmla="*/ 711691 w 7055527"/>
              <a:gd name="connsiteY6" fmla="*/ 216131 h 6037718"/>
              <a:gd name="connsiteX7" fmla="*/ 901199 w 7055527"/>
              <a:gd name="connsiteY7" fmla="*/ 270344 h 6037718"/>
              <a:gd name="connsiteX8" fmla="*/ 1068006 w 7055527"/>
              <a:gd name="connsiteY8" fmla="*/ 316820 h 6037718"/>
              <a:gd name="connsiteX9" fmla="*/ 1147120 w 7055527"/>
              <a:gd name="connsiteY9" fmla="*/ 232116 h 6037718"/>
              <a:gd name="connsiteX10" fmla="*/ 1259008 w 7055527"/>
              <a:gd name="connsiteY10" fmla="*/ 266369 h 6037718"/>
              <a:gd name="connsiteX11" fmla="*/ 1378232 w 7055527"/>
              <a:gd name="connsiteY11" fmla="*/ 327576 h 6037718"/>
              <a:gd name="connsiteX12" fmla="*/ 1344902 w 7055527"/>
              <a:gd name="connsiteY12" fmla="*/ 400533 h 6037718"/>
              <a:gd name="connsiteX13" fmla="*/ 1398156 w 7055527"/>
              <a:gd name="connsiteY13" fmla="*/ 469127 h 6037718"/>
              <a:gd name="connsiteX14" fmla="*/ 1463644 w 7055527"/>
              <a:gd name="connsiteY14" fmla="*/ 528543 h 6037718"/>
              <a:gd name="connsiteX15" fmla="*/ 1609345 w 7055527"/>
              <a:gd name="connsiteY15" fmla="*/ 513471 h 6037718"/>
              <a:gd name="connsiteX16" fmla="*/ 1724159 w 7055527"/>
              <a:gd name="connsiteY16" fmla="*/ 532737 h 6037718"/>
              <a:gd name="connsiteX17" fmla="*/ 1820360 w 7055527"/>
              <a:gd name="connsiteY17" fmla="*/ 563713 h 6037718"/>
              <a:gd name="connsiteX18" fmla="*/ 1950771 w 7055527"/>
              <a:gd name="connsiteY18" fmla="*/ 608275 h 6037718"/>
              <a:gd name="connsiteX19" fmla="*/ 2066693 w 7055527"/>
              <a:gd name="connsiteY19" fmla="*/ 648228 h 6037718"/>
              <a:gd name="connsiteX20" fmla="*/ 2161481 w 7055527"/>
              <a:gd name="connsiteY20" fmla="*/ 695739 h 6037718"/>
              <a:gd name="connsiteX21" fmla="*/ 2246423 w 7055527"/>
              <a:gd name="connsiteY21" fmla="*/ 737860 h 6037718"/>
              <a:gd name="connsiteX22" fmla="*/ 2348336 w 7055527"/>
              <a:gd name="connsiteY22" fmla="*/ 719593 h 6037718"/>
              <a:gd name="connsiteX23" fmla="*/ 2427850 w 7055527"/>
              <a:gd name="connsiteY23" fmla="*/ 715617 h 6037718"/>
              <a:gd name="connsiteX24" fmla="*/ 2582053 w 7055527"/>
              <a:gd name="connsiteY24" fmla="*/ 694200 h 6037718"/>
              <a:gd name="connsiteX25" fmla="*/ 2650486 w 7055527"/>
              <a:gd name="connsiteY25" fmla="*/ 616226 h 6037718"/>
              <a:gd name="connsiteX26" fmla="*/ 2706746 w 7055527"/>
              <a:gd name="connsiteY26" fmla="*/ 570807 h 6037718"/>
              <a:gd name="connsiteX27" fmla="*/ 2752938 w 7055527"/>
              <a:gd name="connsiteY27" fmla="*/ 482808 h 6037718"/>
              <a:gd name="connsiteX28" fmla="*/ 2915630 w 7055527"/>
              <a:gd name="connsiteY28" fmla="*/ 483326 h 6037718"/>
              <a:gd name="connsiteX29" fmla="*/ 3041235 w 7055527"/>
              <a:gd name="connsiteY29" fmla="*/ 443132 h 6037718"/>
              <a:gd name="connsiteX30" fmla="*/ 3131540 w 7055527"/>
              <a:gd name="connsiteY30" fmla="*/ 473103 h 6037718"/>
              <a:gd name="connsiteX31" fmla="*/ 3205899 w 7055527"/>
              <a:gd name="connsiteY31" fmla="*/ 497125 h 6037718"/>
              <a:gd name="connsiteX32" fmla="*/ 3330323 w 7055527"/>
              <a:gd name="connsiteY32" fmla="*/ 492981 h 6037718"/>
              <a:gd name="connsiteX33" fmla="*/ 3453568 w 7055527"/>
              <a:gd name="connsiteY33" fmla="*/ 481054 h 6037718"/>
              <a:gd name="connsiteX34" fmla="*/ 3639111 w 7055527"/>
              <a:gd name="connsiteY34" fmla="*/ 478302 h 6037718"/>
              <a:gd name="connsiteX35" fmla="*/ 3755144 w 7055527"/>
              <a:gd name="connsiteY35" fmla="*/ 453106 h 6037718"/>
              <a:gd name="connsiteX36" fmla="*/ 3835230 w 7055527"/>
              <a:gd name="connsiteY36" fmla="*/ 429370 h 6037718"/>
              <a:gd name="connsiteX37" fmla="*/ 3914237 w 7055527"/>
              <a:gd name="connsiteY37" fmla="*/ 400533 h 6037718"/>
              <a:gd name="connsiteX38" fmla="*/ 4019000 w 7055527"/>
              <a:gd name="connsiteY38" fmla="*/ 366671 h 6037718"/>
              <a:gd name="connsiteX39" fmla="*/ 4112776 w 7055527"/>
              <a:gd name="connsiteY39" fmla="*/ 376625 h 6037718"/>
              <a:gd name="connsiteX40" fmla="*/ 4163040 w 7055527"/>
              <a:gd name="connsiteY40" fmla="*/ 501016 h 6037718"/>
              <a:gd name="connsiteX41" fmla="*/ 4232796 w 7055527"/>
              <a:gd name="connsiteY41" fmla="*/ 481054 h 6037718"/>
              <a:gd name="connsiteX42" fmla="*/ 4310153 w 7055527"/>
              <a:gd name="connsiteY42" fmla="*/ 444007 h 6037718"/>
              <a:gd name="connsiteX43" fmla="*/ 4358518 w 7055527"/>
              <a:gd name="connsiteY43" fmla="*/ 468053 h 6037718"/>
              <a:gd name="connsiteX44" fmla="*/ 4532423 w 7055527"/>
              <a:gd name="connsiteY44" fmla="*/ 416424 h 6037718"/>
              <a:gd name="connsiteX45" fmla="*/ 4608777 w 7055527"/>
              <a:gd name="connsiteY45" fmla="*/ 337624 h 6037718"/>
              <a:gd name="connsiteX46" fmla="*/ 4674091 w 7055527"/>
              <a:gd name="connsiteY46" fmla="*/ 452048 h 6037718"/>
              <a:gd name="connsiteX47" fmla="*/ 4829143 w 7055527"/>
              <a:gd name="connsiteY47" fmla="*/ 489005 h 6037718"/>
              <a:gd name="connsiteX48" fmla="*/ 4833119 w 7055527"/>
              <a:gd name="connsiteY48" fmla="*/ 489005 h 6037718"/>
              <a:gd name="connsiteX49" fmla="*/ 5009294 w 7055527"/>
              <a:gd name="connsiteY49" fmla="*/ 503564 h 6037718"/>
              <a:gd name="connsiteX50" fmla="*/ 5067683 w 7055527"/>
              <a:gd name="connsiteY50" fmla="*/ 508883 h 6037718"/>
              <a:gd name="connsiteX51" fmla="*/ 5136316 w 7055527"/>
              <a:gd name="connsiteY51" fmla="*/ 518495 h 6037718"/>
              <a:gd name="connsiteX52" fmla="*/ 5246848 w 7055527"/>
              <a:gd name="connsiteY52" fmla="*/ 438108 h 6037718"/>
              <a:gd name="connsiteX53" fmla="*/ 5332259 w 7055527"/>
              <a:gd name="connsiteY53" fmla="*/ 543616 h 6037718"/>
              <a:gd name="connsiteX54" fmla="*/ 5449345 w 7055527"/>
              <a:gd name="connsiteY54" fmla="*/ 564543 h 6037718"/>
              <a:gd name="connsiteX55" fmla="*/ 5588491 w 7055527"/>
              <a:gd name="connsiteY55" fmla="*/ 584854 h 6037718"/>
              <a:gd name="connsiteX56" fmla="*/ 5699811 w 7055527"/>
              <a:gd name="connsiteY56" fmla="*/ 640080 h 6037718"/>
              <a:gd name="connsiteX57" fmla="*/ 5768795 w 7055527"/>
              <a:gd name="connsiteY57" fmla="*/ 670989 h 6037718"/>
              <a:gd name="connsiteX58" fmla="*/ 5849749 w 7055527"/>
              <a:gd name="connsiteY58" fmla="*/ 709414 h 6037718"/>
              <a:gd name="connsiteX59" fmla="*/ 5925111 w 7055527"/>
              <a:gd name="connsiteY59" fmla="*/ 649123 h 6037718"/>
              <a:gd name="connsiteX60" fmla="*/ 6093401 w 7055527"/>
              <a:gd name="connsiteY60" fmla="*/ 735496 h 6037718"/>
              <a:gd name="connsiteX61" fmla="*/ 6236611 w 7055527"/>
              <a:gd name="connsiteY61" fmla="*/ 809897 h 6037718"/>
              <a:gd name="connsiteX62" fmla="*/ 6251753 w 7055527"/>
              <a:gd name="connsiteY62" fmla="*/ 877051 h 6037718"/>
              <a:gd name="connsiteX63" fmla="*/ 6389162 w 7055527"/>
              <a:gd name="connsiteY63" fmla="*/ 876186 h 6037718"/>
              <a:gd name="connsiteX64" fmla="*/ 6502893 w 7055527"/>
              <a:gd name="connsiteY64" fmla="*/ 967172 h 6037718"/>
              <a:gd name="connsiteX65" fmla="*/ 6571132 w 7055527"/>
              <a:gd name="connsiteY65" fmla="*/ 1058156 h 6037718"/>
              <a:gd name="connsiteX66" fmla="*/ 6666666 w 7055527"/>
              <a:gd name="connsiteY66" fmla="*/ 1194635 h 6037718"/>
              <a:gd name="connsiteX67" fmla="*/ 6791515 w 7055527"/>
              <a:gd name="connsiteY67" fmla="*/ 1090831 h 6037718"/>
              <a:gd name="connsiteX68" fmla="*/ 6832872 w 7055527"/>
              <a:gd name="connsiteY68" fmla="*/ 1184744 h 6037718"/>
              <a:gd name="connsiteX69" fmla="*/ 6863435 w 7055527"/>
              <a:gd name="connsiteY69" fmla="*/ 1286164 h 6037718"/>
              <a:gd name="connsiteX70" fmla="*/ 6862284 w 7055527"/>
              <a:gd name="connsiteY70" fmla="*/ 1408448 h 6037718"/>
              <a:gd name="connsiteX71" fmla="*/ 6955564 w 7055527"/>
              <a:gd name="connsiteY71" fmla="*/ 1481147 h 6037718"/>
              <a:gd name="connsiteX72" fmla="*/ 6884556 w 7055527"/>
              <a:gd name="connsiteY72" fmla="*/ 1594237 h 6037718"/>
              <a:gd name="connsiteX73" fmla="*/ 6814391 w 7055527"/>
              <a:gd name="connsiteY73" fmla="*/ 1709225 h 6037718"/>
              <a:gd name="connsiteX74" fmla="*/ 6756389 w 7055527"/>
              <a:gd name="connsiteY74" fmla="*/ 1834232 h 6037718"/>
              <a:gd name="connsiteX75" fmla="*/ 6859209 w 7055527"/>
              <a:gd name="connsiteY75" fmla="*/ 1869248 h 6037718"/>
              <a:gd name="connsiteX76" fmla="*/ 6917737 w 7055527"/>
              <a:gd name="connsiteY76" fmla="*/ 1959230 h 6037718"/>
              <a:gd name="connsiteX77" fmla="*/ 6869657 w 7055527"/>
              <a:gd name="connsiteY77" fmla="*/ 2035796 h 6037718"/>
              <a:gd name="connsiteX78" fmla="*/ 6895698 w 7055527"/>
              <a:gd name="connsiteY78" fmla="*/ 2081226 h 6037718"/>
              <a:gd name="connsiteX79" fmla="*/ 6967539 w 7055527"/>
              <a:gd name="connsiteY79" fmla="*/ 2171923 h 6037718"/>
              <a:gd name="connsiteX80" fmla="*/ 7030926 w 7055527"/>
              <a:gd name="connsiteY80" fmla="*/ 2274409 h 6037718"/>
              <a:gd name="connsiteX81" fmla="*/ 7044980 w 7055527"/>
              <a:gd name="connsiteY81" fmla="*/ 2320848 h 6037718"/>
              <a:gd name="connsiteX82" fmla="*/ 7046099 w 7055527"/>
              <a:gd name="connsiteY82" fmla="*/ 2368387 h 6037718"/>
              <a:gd name="connsiteX83" fmla="*/ 6921423 w 7055527"/>
              <a:gd name="connsiteY83" fmla="*/ 2523016 h 6037718"/>
              <a:gd name="connsiteX84" fmla="*/ 6957818 w 7055527"/>
              <a:gd name="connsiteY84" fmla="*/ 2563959 h 6037718"/>
              <a:gd name="connsiteX85" fmla="*/ 6885030 w 7055527"/>
              <a:gd name="connsiteY85" fmla="*/ 2645845 h 6037718"/>
              <a:gd name="connsiteX86" fmla="*/ 6830438 w 7055527"/>
              <a:gd name="connsiteY86" fmla="*/ 2636747 h 6037718"/>
              <a:gd name="connsiteX87" fmla="*/ 6797765 w 7055527"/>
              <a:gd name="connsiteY87" fmla="*/ 2696140 h 6037718"/>
              <a:gd name="connsiteX88" fmla="*/ 6708615 w 7055527"/>
              <a:gd name="connsiteY88" fmla="*/ 2748633 h 6037718"/>
              <a:gd name="connsiteX89" fmla="*/ 6761336 w 7055527"/>
              <a:gd name="connsiteY89" fmla="*/ 2894210 h 6037718"/>
              <a:gd name="connsiteX90" fmla="*/ 6830438 w 7055527"/>
              <a:gd name="connsiteY90" fmla="*/ 2941547 h 6037718"/>
              <a:gd name="connsiteX91" fmla="*/ 6895300 w 7055527"/>
              <a:gd name="connsiteY91" fmla="*/ 2956906 h 6037718"/>
              <a:gd name="connsiteX92" fmla="*/ 6880580 w 7055527"/>
              <a:gd name="connsiteY92" fmla="*/ 3065228 h 6037718"/>
              <a:gd name="connsiteX93" fmla="*/ 6902012 w 7055527"/>
              <a:gd name="connsiteY93" fmla="*/ 3142915 h 6037718"/>
              <a:gd name="connsiteX94" fmla="*/ 6880630 w 7055527"/>
              <a:gd name="connsiteY94" fmla="*/ 3198445 h 6037718"/>
              <a:gd name="connsiteX95" fmla="*/ 6839537 w 7055527"/>
              <a:gd name="connsiteY95" fmla="*/ 3241799 h 6037718"/>
              <a:gd name="connsiteX96" fmla="*/ 6839464 w 7055527"/>
              <a:gd name="connsiteY96" fmla="*/ 3309711 h 6037718"/>
              <a:gd name="connsiteX97" fmla="*/ 6812994 w 7055527"/>
              <a:gd name="connsiteY97" fmla="*/ 3383280 h 6037718"/>
              <a:gd name="connsiteX98" fmla="*/ 6773114 w 7055527"/>
              <a:gd name="connsiteY98" fmla="*/ 3467189 h 6037718"/>
              <a:gd name="connsiteX99" fmla="*/ 6721554 w 7055527"/>
              <a:gd name="connsiteY99" fmla="*/ 3578087 h 6037718"/>
              <a:gd name="connsiteX100" fmla="*/ 6642668 w 7055527"/>
              <a:gd name="connsiteY100" fmla="*/ 3680930 h 6037718"/>
              <a:gd name="connsiteX101" fmla="*/ 6557483 w 7055527"/>
              <a:gd name="connsiteY101" fmla="*/ 3642133 h 6037718"/>
              <a:gd name="connsiteX102" fmla="*/ 6459161 w 7055527"/>
              <a:gd name="connsiteY102" fmla="*/ 3705308 h 6037718"/>
              <a:gd name="connsiteX103" fmla="*/ 6348937 w 7055527"/>
              <a:gd name="connsiteY103" fmla="*/ 3785366 h 6037718"/>
              <a:gd name="connsiteX104" fmla="*/ 6248451 w 7055527"/>
              <a:gd name="connsiteY104" fmla="*/ 3697357 h 6037718"/>
              <a:gd name="connsiteX105" fmla="*/ 6159646 w 7055527"/>
              <a:gd name="connsiteY105" fmla="*/ 3628581 h 6037718"/>
              <a:gd name="connsiteX106" fmla="*/ 6098008 w 7055527"/>
              <a:gd name="connsiteY106" fmla="*/ 3501106 h 6037718"/>
              <a:gd name="connsiteX107" fmla="*/ 6026643 w 7055527"/>
              <a:gd name="connsiteY107" fmla="*/ 3417570 h 6037718"/>
              <a:gd name="connsiteX108" fmla="*/ 5950810 w 7055527"/>
              <a:gd name="connsiteY108" fmla="*/ 3314451 h 6037718"/>
              <a:gd name="connsiteX109" fmla="*/ 5884196 w 7055527"/>
              <a:gd name="connsiteY109" fmla="*/ 3250895 h 6037718"/>
              <a:gd name="connsiteX110" fmla="*/ 5808164 w 7055527"/>
              <a:gd name="connsiteY110" fmla="*/ 3264049 h 6037718"/>
              <a:gd name="connsiteX111" fmla="*/ 5763478 w 7055527"/>
              <a:gd name="connsiteY111" fmla="*/ 3352807 h 6037718"/>
              <a:gd name="connsiteX112" fmla="*/ 5731461 w 7055527"/>
              <a:gd name="connsiteY112" fmla="*/ 3425873 h 6037718"/>
              <a:gd name="connsiteX113" fmla="*/ 5684027 w 7055527"/>
              <a:gd name="connsiteY113" fmla="*/ 3487457 h 6037718"/>
              <a:gd name="connsiteX114" fmla="*/ 5561331 w 7055527"/>
              <a:gd name="connsiteY114" fmla="*/ 3500069 h 6037718"/>
              <a:gd name="connsiteX115" fmla="*/ 5456564 w 7055527"/>
              <a:gd name="connsiteY115" fmla="*/ 3501106 h 6037718"/>
              <a:gd name="connsiteX116" fmla="*/ 5356481 w 7055527"/>
              <a:gd name="connsiteY116" fmla="*/ 3432867 h 6037718"/>
              <a:gd name="connsiteX117" fmla="*/ 5257773 w 7055527"/>
              <a:gd name="connsiteY117" fmla="*/ 3505174 h 6037718"/>
              <a:gd name="connsiteX118" fmla="*/ 5194903 w 7055527"/>
              <a:gd name="connsiteY118" fmla="*/ 3458817 h 6037718"/>
              <a:gd name="connsiteX119" fmla="*/ 5101723 w 7055527"/>
              <a:gd name="connsiteY119" fmla="*/ 3378809 h 6037718"/>
              <a:gd name="connsiteX120" fmla="*/ 4984194 w 7055527"/>
              <a:gd name="connsiteY120" fmla="*/ 3260035 h 6037718"/>
              <a:gd name="connsiteX121" fmla="*/ 4909481 w 7055527"/>
              <a:gd name="connsiteY121" fmla="*/ 3300893 h 6037718"/>
              <a:gd name="connsiteX122" fmla="*/ 4841070 w 7055527"/>
              <a:gd name="connsiteY122" fmla="*/ 3367378 h 6037718"/>
              <a:gd name="connsiteX123" fmla="*/ 4832278 w 7055527"/>
              <a:gd name="connsiteY123" fmla="*/ 3468728 h 6037718"/>
              <a:gd name="connsiteX124" fmla="*/ 4872876 w 7055527"/>
              <a:gd name="connsiteY124" fmla="*/ 3597965 h 6037718"/>
              <a:gd name="connsiteX125" fmla="*/ 4916608 w 7055527"/>
              <a:gd name="connsiteY125" fmla="*/ 3709284 h 6037718"/>
              <a:gd name="connsiteX126" fmla="*/ 4934202 w 7055527"/>
              <a:gd name="connsiteY126" fmla="*/ 3873034 h 6037718"/>
              <a:gd name="connsiteX127" fmla="*/ 4880827 w 7055527"/>
              <a:gd name="connsiteY127" fmla="*/ 4063117 h 6037718"/>
              <a:gd name="connsiteX128" fmla="*/ 4900427 w 7055527"/>
              <a:gd name="connsiteY128" fmla="*/ 4215293 h 6037718"/>
              <a:gd name="connsiteX129" fmla="*/ 4936486 w 7055527"/>
              <a:gd name="connsiteY129" fmla="*/ 4373217 h 6037718"/>
              <a:gd name="connsiteX130" fmla="*/ 4984194 w 7055527"/>
              <a:gd name="connsiteY130" fmla="*/ 4512365 h 6037718"/>
              <a:gd name="connsiteX131" fmla="*/ 5035877 w 7055527"/>
              <a:gd name="connsiteY131" fmla="*/ 4651513 h 6037718"/>
              <a:gd name="connsiteX132" fmla="*/ 5105976 w 7055527"/>
              <a:gd name="connsiteY132" fmla="*/ 4727478 h 6037718"/>
              <a:gd name="connsiteX133" fmla="*/ 5090686 w 7055527"/>
              <a:gd name="connsiteY133" fmla="*/ 4777120 h 6037718"/>
              <a:gd name="connsiteX134" fmla="*/ 5001639 w 7055527"/>
              <a:gd name="connsiteY134" fmla="*/ 4752151 h 6037718"/>
              <a:gd name="connsiteX135" fmla="*/ 4924302 w 7055527"/>
              <a:gd name="connsiteY135" fmla="*/ 4788544 h 6037718"/>
              <a:gd name="connsiteX136" fmla="*/ 4817216 w 7055527"/>
              <a:gd name="connsiteY136" fmla="*/ 4735002 h 6037718"/>
              <a:gd name="connsiteX137" fmla="*/ 4669544 w 7055527"/>
              <a:gd name="connsiteY137" fmla="*/ 4679362 h 6037718"/>
              <a:gd name="connsiteX138" fmla="*/ 4451456 w 7055527"/>
              <a:gd name="connsiteY138" fmla="*/ 4615732 h 6037718"/>
              <a:gd name="connsiteX139" fmla="*/ 4225957 w 7055527"/>
              <a:gd name="connsiteY139" fmla="*/ 4591513 h 6037718"/>
              <a:gd name="connsiteX140" fmla="*/ 4189597 w 7055527"/>
              <a:gd name="connsiteY140" fmla="*/ 4636144 h 6037718"/>
              <a:gd name="connsiteX141" fmla="*/ 4198112 w 7055527"/>
              <a:gd name="connsiteY141" fmla="*/ 4677088 h 6037718"/>
              <a:gd name="connsiteX142" fmla="*/ 4251013 w 7055527"/>
              <a:gd name="connsiteY142" fmla="*/ 4756700 h 6037718"/>
              <a:gd name="connsiteX143" fmla="*/ 4300382 w 7055527"/>
              <a:gd name="connsiteY143" fmla="*/ 4870174 h 6037718"/>
              <a:gd name="connsiteX144" fmla="*/ 4328211 w 7055527"/>
              <a:gd name="connsiteY144" fmla="*/ 4961614 h 6037718"/>
              <a:gd name="connsiteX145" fmla="*/ 4375919 w 7055527"/>
              <a:gd name="connsiteY145" fmla="*/ 5053054 h 6037718"/>
              <a:gd name="connsiteX146" fmla="*/ 4411540 w 7055527"/>
              <a:gd name="connsiteY146" fmla="*/ 5147800 h 6037718"/>
              <a:gd name="connsiteX147" fmla="*/ 4351096 w 7055527"/>
              <a:gd name="connsiteY147" fmla="*/ 5234371 h 6037718"/>
              <a:gd name="connsiteX148" fmla="*/ 4200990 w 7055527"/>
              <a:gd name="connsiteY148" fmla="*/ 5303491 h 6037718"/>
              <a:gd name="connsiteX149" fmla="*/ 4153393 w 7055527"/>
              <a:gd name="connsiteY149" fmla="*/ 5314315 h 6037718"/>
              <a:gd name="connsiteX150" fmla="*/ 4103722 w 7055527"/>
              <a:gd name="connsiteY150" fmla="*/ 5383191 h 6037718"/>
              <a:gd name="connsiteX151" fmla="*/ 4189063 w 7055527"/>
              <a:gd name="connsiteY151" fmla="*/ 5478449 h 6037718"/>
              <a:gd name="connsiteX152" fmla="*/ 4256650 w 7055527"/>
              <a:gd name="connsiteY152" fmla="*/ 5550010 h 6037718"/>
              <a:gd name="connsiteX153" fmla="*/ 4324236 w 7055527"/>
              <a:gd name="connsiteY153" fmla="*/ 5621572 h 6037718"/>
              <a:gd name="connsiteX154" fmla="*/ 4376049 w 7055527"/>
              <a:gd name="connsiteY154" fmla="*/ 5704514 h 6037718"/>
              <a:gd name="connsiteX155" fmla="*/ 4465861 w 7055527"/>
              <a:gd name="connsiteY155" fmla="*/ 5745566 h 6037718"/>
              <a:gd name="connsiteX156" fmla="*/ 4489425 w 7055527"/>
              <a:gd name="connsiteY156" fmla="*/ 5799739 h 6037718"/>
              <a:gd name="connsiteX157" fmla="*/ 4418668 w 7055527"/>
              <a:gd name="connsiteY157" fmla="*/ 5861122 h 6037718"/>
              <a:gd name="connsiteX158" fmla="*/ 4375327 w 7055527"/>
              <a:gd name="connsiteY158" fmla="*/ 5989773 h 6037718"/>
              <a:gd name="connsiteX159" fmla="*/ 4260111 w 7055527"/>
              <a:gd name="connsiteY159" fmla="*/ 5957703 h 6037718"/>
              <a:gd name="connsiteX160" fmla="*/ 4085696 w 7055527"/>
              <a:gd name="connsiteY160" fmla="*/ 5967537 h 6037718"/>
              <a:gd name="connsiteX161" fmla="*/ 3971133 w 7055527"/>
              <a:gd name="connsiteY161" fmla="*/ 6037718 h 6037718"/>
              <a:gd name="connsiteX162" fmla="*/ 3835230 w 7055527"/>
              <a:gd name="connsiteY162" fmla="*/ 5951551 h 6037718"/>
              <a:gd name="connsiteX163" fmla="*/ 3723299 w 7055527"/>
              <a:gd name="connsiteY163" fmla="*/ 5839422 h 6037718"/>
              <a:gd name="connsiteX164" fmla="*/ 3616570 w 7055527"/>
              <a:gd name="connsiteY164" fmla="*/ 5665304 h 6037718"/>
              <a:gd name="connsiteX165" fmla="*/ 3539403 w 7055527"/>
              <a:gd name="connsiteY165" fmla="*/ 5467350 h 6037718"/>
              <a:gd name="connsiteX166" fmla="*/ 3449917 w 7055527"/>
              <a:gd name="connsiteY166" fmla="*/ 5399519 h 6037718"/>
              <a:gd name="connsiteX167" fmla="*/ 3450344 w 7055527"/>
              <a:gd name="connsiteY167" fmla="*/ 5311709 h 6037718"/>
              <a:gd name="connsiteX168" fmla="*/ 3451111 w 7055527"/>
              <a:gd name="connsiteY168" fmla="*/ 5255039 h 6037718"/>
              <a:gd name="connsiteX169" fmla="*/ 3411354 w 7055527"/>
              <a:gd name="connsiteY169" fmla="*/ 5144632 h 6037718"/>
              <a:gd name="connsiteX170" fmla="*/ 3322965 w 7055527"/>
              <a:gd name="connsiteY170" fmla="*/ 5143386 h 6037718"/>
              <a:gd name="connsiteX171" fmla="*/ 3248012 w 7055527"/>
              <a:gd name="connsiteY171" fmla="*/ 5093616 h 6037718"/>
              <a:gd name="connsiteX172" fmla="*/ 3218332 w 7055527"/>
              <a:gd name="connsiteY172" fmla="*/ 4965965 h 6037718"/>
              <a:gd name="connsiteX173" fmla="*/ 3277472 w 7055527"/>
              <a:gd name="connsiteY173" fmla="*/ 4861333 h 6037718"/>
              <a:gd name="connsiteX174" fmla="*/ 3195150 w 7055527"/>
              <a:gd name="connsiteY174" fmla="*/ 4738978 h 6037718"/>
              <a:gd name="connsiteX175" fmla="*/ 3120902 w 7055527"/>
              <a:gd name="connsiteY175" fmla="*/ 4642542 h 6037718"/>
              <a:gd name="connsiteX176" fmla="*/ 3064179 w 7055527"/>
              <a:gd name="connsiteY176" fmla="*/ 4520043 h 6037718"/>
              <a:gd name="connsiteX177" fmla="*/ 3135516 w 7055527"/>
              <a:gd name="connsiteY177" fmla="*/ 4397071 h 6037718"/>
              <a:gd name="connsiteX178" fmla="*/ 3186488 w 7055527"/>
              <a:gd name="connsiteY178" fmla="*/ 4297225 h 6037718"/>
              <a:gd name="connsiteX179" fmla="*/ 3095925 w 7055527"/>
              <a:gd name="connsiteY179" fmla="*/ 4271010 h 6037718"/>
              <a:gd name="connsiteX180" fmla="*/ 2995419 w 7055527"/>
              <a:gd name="connsiteY180" fmla="*/ 4297226 h 6037718"/>
              <a:gd name="connsiteX181" fmla="*/ 2901476 w 7055527"/>
              <a:gd name="connsiteY181" fmla="*/ 4206866 h 6037718"/>
              <a:gd name="connsiteX182" fmla="*/ 2840516 w 7055527"/>
              <a:gd name="connsiteY182" fmla="*/ 4138362 h 6037718"/>
              <a:gd name="connsiteX183" fmla="*/ 2886236 w 7055527"/>
              <a:gd name="connsiteY183" fmla="*/ 4001524 h 6037718"/>
              <a:gd name="connsiteX184" fmla="*/ 2894823 w 7055527"/>
              <a:gd name="connsiteY184" fmla="*/ 3890010 h 6037718"/>
              <a:gd name="connsiteX185" fmla="*/ 2895817 w 7055527"/>
              <a:gd name="connsiteY185" fmla="*/ 3806521 h 6037718"/>
              <a:gd name="connsiteX186" fmla="*/ 2865171 w 7055527"/>
              <a:gd name="connsiteY186" fmla="*/ 3745064 h 6037718"/>
              <a:gd name="connsiteX187" fmla="*/ 2868650 w 7055527"/>
              <a:gd name="connsiteY187" fmla="*/ 3562516 h 6037718"/>
              <a:gd name="connsiteX188" fmla="*/ 2854392 w 7055527"/>
              <a:gd name="connsiteY188" fmla="*/ 3414670 h 6037718"/>
              <a:gd name="connsiteX189" fmla="*/ 2873785 w 7055527"/>
              <a:gd name="connsiteY189" fmla="*/ 3315694 h 6037718"/>
              <a:gd name="connsiteX190" fmla="*/ 2920095 w 7055527"/>
              <a:gd name="connsiteY190" fmla="*/ 3207982 h 6037718"/>
              <a:gd name="connsiteX191" fmla="*/ 2860533 w 7055527"/>
              <a:gd name="connsiteY191" fmla="*/ 3223260 h 6037718"/>
              <a:gd name="connsiteX192" fmla="*/ 2738832 w 7055527"/>
              <a:gd name="connsiteY192" fmla="*/ 3266723 h 6037718"/>
              <a:gd name="connsiteX193" fmla="*/ 2677653 w 7055527"/>
              <a:gd name="connsiteY193" fmla="*/ 3295650 h 6037718"/>
              <a:gd name="connsiteX194" fmla="*/ 2581436 w 7055527"/>
              <a:gd name="connsiteY194" fmla="*/ 3332784 h 6037718"/>
              <a:gd name="connsiteX195" fmla="*/ 2582900 w 7055527"/>
              <a:gd name="connsiteY195" fmla="*/ 3423037 h 6037718"/>
              <a:gd name="connsiteX196" fmla="*/ 2589539 w 7055527"/>
              <a:gd name="connsiteY196" fmla="*/ 3582031 h 6037718"/>
              <a:gd name="connsiteX197" fmla="*/ 2531216 w 7055527"/>
              <a:gd name="connsiteY197" fmla="*/ 3713259 h 6037718"/>
              <a:gd name="connsiteX198" fmla="*/ 2472574 w 7055527"/>
              <a:gd name="connsiteY198" fmla="*/ 3824071 h 6037718"/>
              <a:gd name="connsiteX199" fmla="*/ 2403996 w 7055527"/>
              <a:gd name="connsiteY199" fmla="*/ 3884212 h 6037718"/>
              <a:gd name="connsiteX200" fmla="*/ 2356288 w 7055527"/>
              <a:gd name="connsiteY200" fmla="*/ 3963725 h 6037718"/>
              <a:gd name="connsiteX201" fmla="*/ 2306677 w 7055527"/>
              <a:gd name="connsiteY201" fmla="*/ 4020891 h 6037718"/>
              <a:gd name="connsiteX202" fmla="*/ 2153806 w 7055527"/>
              <a:gd name="connsiteY202" fmla="*/ 3951482 h 6037718"/>
              <a:gd name="connsiteX203" fmla="*/ 2091109 w 7055527"/>
              <a:gd name="connsiteY203" fmla="*/ 3857389 h 6037718"/>
              <a:gd name="connsiteX204" fmla="*/ 1985484 w 7055527"/>
              <a:gd name="connsiteY204" fmla="*/ 3714921 h 6037718"/>
              <a:gd name="connsiteX205" fmla="*/ 1851380 w 7055527"/>
              <a:gd name="connsiteY205" fmla="*/ 3673503 h 6037718"/>
              <a:gd name="connsiteX206" fmla="*/ 1732110 w 7055527"/>
              <a:gd name="connsiteY206" fmla="*/ 3629770 h 6037718"/>
              <a:gd name="connsiteX207" fmla="*/ 1587710 w 7055527"/>
              <a:gd name="connsiteY207" fmla="*/ 3580909 h 6037718"/>
              <a:gd name="connsiteX208" fmla="*/ 1457790 w 7055527"/>
              <a:gd name="connsiteY208" fmla="*/ 3486647 h 6037718"/>
              <a:gd name="connsiteX209" fmla="*/ 1358399 w 7055527"/>
              <a:gd name="connsiteY209" fmla="*/ 3419061 h 6037718"/>
              <a:gd name="connsiteX210" fmla="*/ 1231178 w 7055527"/>
              <a:gd name="connsiteY210" fmla="*/ 3315694 h 6037718"/>
              <a:gd name="connsiteX211" fmla="*/ 1131787 w 7055527"/>
              <a:gd name="connsiteY211" fmla="*/ 3244132 h 6037718"/>
              <a:gd name="connsiteX212" fmla="*/ 1068176 w 7055527"/>
              <a:gd name="connsiteY212" fmla="*/ 3200400 h 6037718"/>
              <a:gd name="connsiteX213" fmla="*/ 1012517 w 7055527"/>
              <a:gd name="connsiteY213" fmla="*/ 3152692 h 6037718"/>
              <a:gd name="connsiteX214" fmla="*/ 887702 w 7055527"/>
              <a:gd name="connsiteY214" fmla="*/ 3072899 h 6037718"/>
              <a:gd name="connsiteX215" fmla="*/ 802678 w 7055527"/>
              <a:gd name="connsiteY215" fmla="*/ 3027983 h 6037718"/>
              <a:gd name="connsiteX216" fmla="*/ 754100 w 7055527"/>
              <a:gd name="connsiteY216" fmla="*/ 3124863 h 6037718"/>
              <a:gd name="connsiteX217" fmla="*/ 702416 w 7055527"/>
              <a:gd name="connsiteY217" fmla="*/ 3037398 h 6037718"/>
              <a:gd name="connsiteX218" fmla="*/ 668762 w 7055527"/>
              <a:gd name="connsiteY218" fmla="*/ 2924792 h 6037718"/>
              <a:gd name="connsiteX219" fmla="*/ 464230 w 7055527"/>
              <a:gd name="connsiteY219" fmla="*/ 2793899 h 6037718"/>
              <a:gd name="connsiteX220" fmla="*/ 579764 w 7055527"/>
              <a:gd name="connsiteY220" fmla="*/ 2654944 h 6037718"/>
              <a:gd name="connsiteX221" fmla="*/ 678881 w 7055527"/>
              <a:gd name="connsiteY221" fmla="*/ 2612727 h 6037718"/>
              <a:gd name="connsiteX222" fmla="*/ 571220 w 7055527"/>
              <a:gd name="connsiteY222" fmla="*/ 2528515 h 6037718"/>
              <a:gd name="connsiteX223" fmla="*/ 377645 w 7055527"/>
              <a:gd name="connsiteY223" fmla="*/ 2384831 h 6037718"/>
              <a:gd name="connsiteX224" fmla="*/ 396539 w 7055527"/>
              <a:gd name="connsiteY224" fmla="*/ 2243919 h 6037718"/>
              <a:gd name="connsiteX225" fmla="*/ 340632 w 7055527"/>
              <a:gd name="connsiteY225" fmla="*/ 2122998 h 6037718"/>
              <a:gd name="connsiteX226" fmla="*/ 279707 w 7055527"/>
              <a:gd name="connsiteY226" fmla="*/ 1987464 h 6037718"/>
              <a:gd name="connsiteX227" fmla="*/ 201484 w 7055527"/>
              <a:gd name="connsiteY227" fmla="*/ 1832776 h 6037718"/>
              <a:gd name="connsiteX228" fmla="*/ 120198 w 7055527"/>
              <a:gd name="connsiteY228" fmla="*/ 1653163 h 6037718"/>
              <a:gd name="connsiteX229" fmla="*/ 114970 w 7055527"/>
              <a:gd name="connsiteY229" fmla="*/ 1572510 h 6037718"/>
              <a:gd name="connsiteX230" fmla="*/ 229314 w 7055527"/>
              <a:gd name="connsiteY230" fmla="*/ 1467016 h 6037718"/>
              <a:gd name="connsiteX231" fmla="*/ 343769 w 7055527"/>
              <a:gd name="connsiteY231" fmla="*/ 1361368 h 6037718"/>
              <a:gd name="connsiteX232" fmla="*/ 201484 w 7055527"/>
              <a:gd name="connsiteY232" fmla="*/ 1296063 h 6037718"/>
              <a:gd name="connsiteX233" fmla="*/ 91007 w 7055527"/>
              <a:gd name="connsiteY233" fmla="*/ 1235825 h 6037718"/>
              <a:gd name="connsiteX234" fmla="*/ 165703 w 7055527"/>
              <a:gd name="connsiteY234" fmla="*/ 1081377 h 6037718"/>
              <a:gd name="connsiteX235" fmla="*/ 226143 w 7055527"/>
              <a:gd name="connsiteY235" fmla="*/ 948839 h 6037718"/>
              <a:gd name="connsiteX236" fmla="*/ 189557 w 7055527"/>
              <a:gd name="connsiteY236" fmla="*/ 834887 h 6037718"/>
              <a:gd name="connsiteX237" fmla="*/ 153733 w 7055527"/>
              <a:gd name="connsiteY237" fmla="*/ 710023 h 6037718"/>
              <a:gd name="connsiteX238" fmla="*/ 37697 w 7055527"/>
              <a:gd name="connsiteY238" fmla="*/ 561519 h 6037718"/>
              <a:gd name="connsiteX239" fmla="*/ 22580 w 7055527"/>
              <a:gd name="connsiteY239" fmla="*/ 381663 h 6037718"/>
              <a:gd name="connsiteX240" fmla="*/ 9950 w 7055527"/>
              <a:gd name="connsiteY240" fmla="*/ 188422 h 6037718"/>
              <a:gd name="connsiteX241" fmla="*/ 6677 w 7055527"/>
              <a:gd name="connsiteY241" fmla="*/ 87464 h 6037718"/>
              <a:gd name="connsiteX242" fmla="*/ 10651 w 7055527"/>
              <a:gd name="connsiteY242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56389 w 7050792"/>
              <a:gd name="connsiteY74" fmla="*/ 1834232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67539 w 7050792"/>
              <a:gd name="connsiteY79" fmla="*/ 2171923 h 6037718"/>
              <a:gd name="connsiteX80" fmla="*/ 7030926 w 7050792"/>
              <a:gd name="connsiteY80" fmla="*/ 2274409 h 6037718"/>
              <a:gd name="connsiteX81" fmla="*/ 7044980 w 7050792"/>
              <a:gd name="connsiteY81" fmla="*/ 2320848 h 6037718"/>
              <a:gd name="connsiteX82" fmla="*/ 7046099 w 7050792"/>
              <a:gd name="connsiteY82" fmla="*/ 2368387 h 6037718"/>
              <a:gd name="connsiteX83" fmla="*/ 6985410 w 7050792"/>
              <a:gd name="connsiteY83" fmla="*/ 2451903 h 6037718"/>
              <a:gd name="connsiteX84" fmla="*/ 6921423 w 7050792"/>
              <a:gd name="connsiteY84" fmla="*/ 2523016 h 6037718"/>
              <a:gd name="connsiteX85" fmla="*/ 6957818 w 7050792"/>
              <a:gd name="connsiteY85" fmla="*/ 2563959 h 6037718"/>
              <a:gd name="connsiteX86" fmla="*/ 6885030 w 7050792"/>
              <a:gd name="connsiteY86" fmla="*/ 2645845 h 6037718"/>
              <a:gd name="connsiteX87" fmla="*/ 6830438 w 7050792"/>
              <a:gd name="connsiteY87" fmla="*/ 2636747 h 6037718"/>
              <a:gd name="connsiteX88" fmla="*/ 6797765 w 7050792"/>
              <a:gd name="connsiteY88" fmla="*/ 2696140 h 6037718"/>
              <a:gd name="connsiteX89" fmla="*/ 6708615 w 7050792"/>
              <a:gd name="connsiteY89" fmla="*/ 2748633 h 6037718"/>
              <a:gd name="connsiteX90" fmla="*/ 6761336 w 7050792"/>
              <a:gd name="connsiteY90" fmla="*/ 2894210 h 6037718"/>
              <a:gd name="connsiteX91" fmla="*/ 6830438 w 7050792"/>
              <a:gd name="connsiteY91" fmla="*/ 2941547 h 6037718"/>
              <a:gd name="connsiteX92" fmla="*/ 6895300 w 7050792"/>
              <a:gd name="connsiteY92" fmla="*/ 2956906 h 6037718"/>
              <a:gd name="connsiteX93" fmla="*/ 6880580 w 7050792"/>
              <a:gd name="connsiteY93" fmla="*/ 3065228 h 6037718"/>
              <a:gd name="connsiteX94" fmla="*/ 6902012 w 7050792"/>
              <a:gd name="connsiteY94" fmla="*/ 3142915 h 6037718"/>
              <a:gd name="connsiteX95" fmla="*/ 6880630 w 7050792"/>
              <a:gd name="connsiteY95" fmla="*/ 3198445 h 6037718"/>
              <a:gd name="connsiteX96" fmla="*/ 6839537 w 7050792"/>
              <a:gd name="connsiteY96" fmla="*/ 3241799 h 6037718"/>
              <a:gd name="connsiteX97" fmla="*/ 6839464 w 7050792"/>
              <a:gd name="connsiteY97" fmla="*/ 3309711 h 6037718"/>
              <a:gd name="connsiteX98" fmla="*/ 6812994 w 7050792"/>
              <a:gd name="connsiteY98" fmla="*/ 3383280 h 6037718"/>
              <a:gd name="connsiteX99" fmla="*/ 6773114 w 7050792"/>
              <a:gd name="connsiteY99" fmla="*/ 3467189 h 6037718"/>
              <a:gd name="connsiteX100" fmla="*/ 6721554 w 7050792"/>
              <a:gd name="connsiteY100" fmla="*/ 3578087 h 6037718"/>
              <a:gd name="connsiteX101" fmla="*/ 6642668 w 7050792"/>
              <a:gd name="connsiteY101" fmla="*/ 3680930 h 6037718"/>
              <a:gd name="connsiteX102" fmla="*/ 6557483 w 7050792"/>
              <a:gd name="connsiteY102" fmla="*/ 3642133 h 6037718"/>
              <a:gd name="connsiteX103" fmla="*/ 6459161 w 7050792"/>
              <a:gd name="connsiteY103" fmla="*/ 3705308 h 6037718"/>
              <a:gd name="connsiteX104" fmla="*/ 6348937 w 7050792"/>
              <a:gd name="connsiteY104" fmla="*/ 3785366 h 6037718"/>
              <a:gd name="connsiteX105" fmla="*/ 6248451 w 7050792"/>
              <a:gd name="connsiteY105" fmla="*/ 3697357 h 6037718"/>
              <a:gd name="connsiteX106" fmla="*/ 6159646 w 7050792"/>
              <a:gd name="connsiteY106" fmla="*/ 3628581 h 6037718"/>
              <a:gd name="connsiteX107" fmla="*/ 6098008 w 7050792"/>
              <a:gd name="connsiteY107" fmla="*/ 3501106 h 6037718"/>
              <a:gd name="connsiteX108" fmla="*/ 6026643 w 7050792"/>
              <a:gd name="connsiteY108" fmla="*/ 3417570 h 6037718"/>
              <a:gd name="connsiteX109" fmla="*/ 5950810 w 7050792"/>
              <a:gd name="connsiteY109" fmla="*/ 3314451 h 6037718"/>
              <a:gd name="connsiteX110" fmla="*/ 5884196 w 7050792"/>
              <a:gd name="connsiteY110" fmla="*/ 3250895 h 6037718"/>
              <a:gd name="connsiteX111" fmla="*/ 5808164 w 7050792"/>
              <a:gd name="connsiteY111" fmla="*/ 3264049 h 6037718"/>
              <a:gd name="connsiteX112" fmla="*/ 5763478 w 7050792"/>
              <a:gd name="connsiteY112" fmla="*/ 3352807 h 6037718"/>
              <a:gd name="connsiteX113" fmla="*/ 5731461 w 7050792"/>
              <a:gd name="connsiteY113" fmla="*/ 3425873 h 6037718"/>
              <a:gd name="connsiteX114" fmla="*/ 5684027 w 7050792"/>
              <a:gd name="connsiteY114" fmla="*/ 3487457 h 6037718"/>
              <a:gd name="connsiteX115" fmla="*/ 5561331 w 7050792"/>
              <a:gd name="connsiteY115" fmla="*/ 3500069 h 6037718"/>
              <a:gd name="connsiteX116" fmla="*/ 5456564 w 7050792"/>
              <a:gd name="connsiteY116" fmla="*/ 3501106 h 6037718"/>
              <a:gd name="connsiteX117" fmla="*/ 5356481 w 7050792"/>
              <a:gd name="connsiteY117" fmla="*/ 3432867 h 6037718"/>
              <a:gd name="connsiteX118" fmla="*/ 5257773 w 7050792"/>
              <a:gd name="connsiteY118" fmla="*/ 3505174 h 6037718"/>
              <a:gd name="connsiteX119" fmla="*/ 5194903 w 7050792"/>
              <a:gd name="connsiteY119" fmla="*/ 3458817 h 6037718"/>
              <a:gd name="connsiteX120" fmla="*/ 5101723 w 7050792"/>
              <a:gd name="connsiteY120" fmla="*/ 3378809 h 6037718"/>
              <a:gd name="connsiteX121" fmla="*/ 4984194 w 7050792"/>
              <a:gd name="connsiteY121" fmla="*/ 3260035 h 6037718"/>
              <a:gd name="connsiteX122" fmla="*/ 4909481 w 7050792"/>
              <a:gd name="connsiteY122" fmla="*/ 3300893 h 6037718"/>
              <a:gd name="connsiteX123" fmla="*/ 4841070 w 7050792"/>
              <a:gd name="connsiteY123" fmla="*/ 3367378 h 6037718"/>
              <a:gd name="connsiteX124" fmla="*/ 4832278 w 7050792"/>
              <a:gd name="connsiteY124" fmla="*/ 3468728 h 6037718"/>
              <a:gd name="connsiteX125" fmla="*/ 4872876 w 7050792"/>
              <a:gd name="connsiteY125" fmla="*/ 3597965 h 6037718"/>
              <a:gd name="connsiteX126" fmla="*/ 4916608 w 7050792"/>
              <a:gd name="connsiteY126" fmla="*/ 3709284 h 6037718"/>
              <a:gd name="connsiteX127" fmla="*/ 4934202 w 7050792"/>
              <a:gd name="connsiteY127" fmla="*/ 3873034 h 6037718"/>
              <a:gd name="connsiteX128" fmla="*/ 4880827 w 7050792"/>
              <a:gd name="connsiteY128" fmla="*/ 4063117 h 6037718"/>
              <a:gd name="connsiteX129" fmla="*/ 4900427 w 7050792"/>
              <a:gd name="connsiteY129" fmla="*/ 4215293 h 6037718"/>
              <a:gd name="connsiteX130" fmla="*/ 4936486 w 7050792"/>
              <a:gd name="connsiteY130" fmla="*/ 4373217 h 6037718"/>
              <a:gd name="connsiteX131" fmla="*/ 4984194 w 7050792"/>
              <a:gd name="connsiteY131" fmla="*/ 4512365 h 6037718"/>
              <a:gd name="connsiteX132" fmla="*/ 5035877 w 7050792"/>
              <a:gd name="connsiteY132" fmla="*/ 4651513 h 6037718"/>
              <a:gd name="connsiteX133" fmla="*/ 5105976 w 7050792"/>
              <a:gd name="connsiteY133" fmla="*/ 4727478 h 6037718"/>
              <a:gd name="connsiteX134" fmla="*/ 5090686 w 7050792"/>
              <a:gd name="connsiteY134" fmla="*/ 4777120 h 6037718"/>
              <a:gd name="connsiteX135" fmla="*/ 5001639 w 7050792"/>
              <a:gd name="connsiteY135" fmla="*/ 4752151 h 6037718"/>
              <a:gd name="connsiteX136" fmla="*/ 4924302 w 7050792"/>
              <a:gd name="connsiteY136" fmla="*/ 4788544 h 6037718"/>
              <a:gd name="connsiteX137" fmla="*/ 4817216 w 7050792"/>
              <a:gd name="connsiteY137" fmla="*/ 4735002 h 6037718"/>
              <a:gd name="connsiteX138" fmla="*/ 4669544 w 7050792"/>
              <a:gd name="connsiteY138" fmla="*/ 4679362 h 6037718"/>
              <a:gd name="connsiteX139" fmla="*/ 4451456 w 7050792"/>
              <a:gd name="connsiteY139" fmla="*/ 4615732 h 6037718"/>
              <a:gd name="connsiteX140" fmla="*/ 4225957 w 7050792"/>
              <a:gd name="connsiteY140" fmla="*/ 4591513 h 6037718"/>
              <a:gd name="connsiteX141" fmla="*/ 4189597 w 7050792"/>
              <a:gd name="connsiteY141" fmla="*/ 4636144 h 6037718"/>
              <a:gd name="connsiteX142" fmla="*/ 4198112 w 7050792"/>
              <a:gd name="connsiteY142" fmla="*/ 4677088 h 6037718"/>
              <a:gd name="connsiteX143" fmla="*/ 4251013 w 7050792"/>
              <a:gd name="connsiteY143" fmla="*/ 4756700 h 6037718"/>
              <a:gd name="connsiteX144" fmla="*/ 4300382 w 7050792"/>
              <a:gd name="connsiteY144" fmla="*/ 4870174 h 6037718"/>
              <a:gd name="connsiteX145" fmla="*/ 4328211 w 7050792"/>
              <a:gd name="connsiteY145" fmla="*/ 4961614 h 6037718"/>
              <a:gd name="connsiteX146" fmla="*/ 4375919 w 7050792"/>
              <a:gd name="connsiteY146" fmla="*/ 5053054 h 6037718"/>
              <a:gd name="connsiteX147" fmla="*/ 4411540 w 7050792"/>
              <a:gd name="connsiteY147" fmla="*/ 5147800 h 6037718"/>
              <a:gd name="connsiteX148" fmla="*/ 4351096 w 7050792"/>
              <a:gd name="connsiteY148" fmla="*/ 5234371 h 6037718"/>
              <a:gd name="connsiteX149" fmla="*/ 4200990 w 7050792"/>
              <a:gd name="connsiteY149" fmla="*/ 5303491 h 6037718"/>
              <a:gd name="connsiteX150" fmla="*/ 4153393 w 7050792"/>
              <a:gd name="connsiteY150" fmla="*/ 5314315 h 6037718"/>
              <a:gd name="connsiteX151" fmla="*/ 4103722 w 7050792"/>
              <a:gd name="connsiteY151" fmla="*/ 5383191 h 6037718"/>
              <a:gd name="connsiteX152" fmla="*/ 4189063 w 7050792"/>
              <a:gd name="connsiteY152" fmla="*/ 5478449 h 6037718"/>
              <a:gd name="connsiteX153" fmla="*/ 4256650 w 7050792"/>
              <a:gd name="connsiteY153" fmla="*/ 5550010 h 6037718"/>
              <a:gd name="connsiteX154" fmla="*/ 4324236 w 7050792"/>
              <a:gd name="connsiteY154" fmla="*/ 5621572 h 6037718"/>
              <a:gd name="connsiteX155" fmla="*/ 4376049 w 7050792"/>
              <a:gd name="connsiteY155" fmla="*/ 5704514 h 6037718"/>
              <a:gd name="connsiteX156" fmla="*/ 4465861 w 7050792"/>
              <a:gd name="connsiteY156" fmla="*/ 5745566 h 6037718"/>
              <a:gd name="connsiteX157" fmla="*/ 4489425 w 7050792"/>
              <a:gd name="connsiteY157" fmla="*/ 5799739 h 6037718"/>
              <a:gd name="connsiteX158" fmla="*/ 4418668 w 7050792"/>
              <a:gd name="connsiteY158" fmla="*/ 5861122 h 6037718"/>
              <a:gd name="connsiteX159" fmla="*/ 4375327 w 7050792"/>
              <a:gd name="connsiteY159" fmla="*/ 5989773 h 6037718"/>
              <a:gd name="connsiteX160" fmla="*/ 4260111 w 7050792"/>
              <a:gd name="connsiteY160" fmla="*/ 5957703 h 6037718"/>
              <a:gd name="connsiteX161" fmla="*/ 4085696 w 7050792"/>
              <a:gd name="connsiteY161" fmla="*/ 5967537 h 6037718"/>
              <a:gd name="connsiteX162" fmla="*/ 3971133 w 7050792"/>
              <a:gd name="connsiteY162" fmla="*/ 6037718 h 6037718"/>
              <a:gd name="connsiteX163" fmla="*/ 3835230 w 7050792"/>
              <a:gd name="connsiteY163" fmla="*/ 5951551 h 6037718"/>
              <a:gd name="connsiteX164" fmla="*/ 3723299 w 7050792"/>
              <a:gd name="connsiteY164" fmla="*/ 5839422 h 6037718"/>
              <a:gd name="connsiteX165" fmla="*/ 3616570 w 7050792"/>
              <a:gd name="connsiteY165" fmla="*/ 5665304 h 6037718"/>
              <a:gd name="connsiteX166" fmla="*/ 3539403 w 7050792"/>
              <a:gd name="connsiteY166" fmla="*/ 5467350 h 6037718"/>
              <a:gd name="connsiteX167" fmla="*/ 3449917 w 7050792"/>
              <a:gd name="connsiteY167" fmla="*/ 5399519 h 6037718"/>
              <a:gd name="connsiteX168" fmla="*/ 3450344 w 7050792"/>
              <a:gd name="connsiteY168" fmla="*/ 5311709 h 6037718"/>
              <a:gd name="connsiteX169" fmla="*/ 3451111 w 7050792"/>
              <a:gd name="connsiteY169" fmla="*/ 5255039 h 6037718"/>
              <a:gd name="connsiteX170" fmla="*/ 3411354 w 7050792"/>
              <a:gd name="connsiteY170" fmla="*/ 5144632 h 6037718"/>
              <a:gd name="connsiteX171" fmla="*/ 3322965 w 7050792"/>
              <a:gd name="connsiteY171" fmla="*/ 5143386 h 6037718"/>
              <a:gd name="connsiteX172" fmla="*/ 3248012 w 7050792"/>
              <a:gd name="connsiteY172" fmla="*/ 5093616 h 6037718"/>
              <a:gd name="connsiteX173" fmla="*/ 3218332 w 7050792"/>
              <a:gd name="connsiteY173" fmla="*/ 4965965 h 6037718"/>
              <a:gd name="connsiteX174" fmla="*/ 3277472 w 7050792"/>
              <a:gd name="connsiteY174" fmla="*/ 4861333 h 6037718"/>
              <a:gd name="connsiteX175" fmla="*/ 3195150 w 7050792"/>
              <a:gd name="connsiteY175" fmla="*/ 4738978 h 6037718"/>
              <a:gd name="connsiteX176" fmla="*/ 3120902 w 7050792"/>
              <a:gd name="connsiteY176" fmla="*/ 4642542 h 6037718"/>
              <a:gd name="connsiteX177" fmla="*/ 3064179 w 7050792"/>
              <a:gd name="connsiteY177" fmla="*/ 4520043 h 6037718"/>
              <a:gd name="connsiteX178" fmla="*/ 3135516 w 7050792"/>
              <a:gd name="connsiteY178" fmla="*/ 4397071 h 6037718"/>
              <a:gd name="connsiteX179" fmla="*/ 3186488 w 7050792"/>
              <a:gd name="connsiteY179" fmla="*/ 4297225 h 6037718"/>
              <a:gd name="connsiteX180" fmla="*/ 3095925 w 7050792"/>
              <a:gd name="connsiteY180" fmla="*/ 4271010 h 6037718"/>
              <a:gd name="connsiteX181" fmla="*/ 2995419 w 7050792"/>
              <a:gd name="connsiteY181" fmla="*/ 4297226 h 6037718"/>
              <a:gd name="connsiteX182" fmla="*/ 2901476 w 7050792"/>
              <a:gd name="connsiteY182" fmla="*/ 4206866 h 6037718"/>
              <a:gd name="connsiteX183" fmla="*/ 2840516 w 7050792"/>
              <a:gd name="connsiteY183" fmla="*/ 4138362 h 6037718"/>
              <a:gd name="connsiteX184" fmla="*/ 2886236 w 7050792"/>
              <a:gd name="connsiteY184" fmla="*/ 4001524 h 6037718"/>
              <a:gd name="connsiteX185" fmla="*/ 2894823 w 7050792"/>
              <a:gd name="connsiteY185" fmla="*/ 3890010 h 6037718"/>
              <a:gd name="connsiteX186" fmla="*/ 2895817 w 7050792"/>
              <a:gd name="connsiteY186" fmla="*/ 3806521 h 6037718"/>
              <a:gd name="connsiteX187" fmla="*/ 2865171 w 7050792"/>
              <a:gd name="connsiteY187" fmla="*/ 3745064 h 6037718"/>
              <a:gd name="connsiteX188" fmla="*/ 2868650 w 7050792"/>
              <a:gd name="connsiteY188" fmla="*/ 3562516 h 6037718"/>
              <a:gd name="connsiteX189" fmla="*/ 2854392 w 7050792"/>
              <a:gd name="connsiteY189" fmla="*/ 3414670 h 6037718"/>
              <a:gd name="connsiteX190" fmla="*/ 2873785 w 7050792"/>
              <a:gd name="connsiteY190" fmla="*/ 3315694 h 6037718"/>
              <a:gd name="connsiteX191" fmla="*/ 2920095 w 7050792"/>
              <a:gd name="connsiteY191" fmla="*/ 3207982 h 6037718"/>
              <a:gd name="connsiteX192" fmla="*/ 2860533 w 7050792"/>
              <a:gd name="connsiteY192" fmla="*/ 3223260 h 6037718"/>
              <a:gd name="connsiteX193" fmla="*/ 2738832 w 7050792"/>
              <a:gd name="connsiteY193" fmla="*/ 3266723 h 6037718"/>
              <a:gd name="connsiteX194" fmla="*/ 2677653 w 7050792"/>
              <a:gd name="connsiteY194" fmla="*/ 3295650 h 6037718"/>
              <a:gd name="connsiteX195" fmla="*/ 2581436 w 7050792"/>
              <a:gd name="connsiteY195" fmla="*/ 3332784 h 6037718"/>
              <a:gd name="connsiteX196" fmla="*/ 2582900 w 7050792"/>
              <a:gd name="connsiteY196" fmla="*/ 3423037 h 6037718"/>
              <a:gd name="connsiteX197" fmla="*/ 2589539 w 7050792"/>
              <a:gd name="connsiteY197" fmla="*/ 3582031 h 6037718"/>
              <a:gd name="connsiteX198" fmla="*/ 2531216 w 7050792"/>
              <a:gd name="connsiteY198" fmla="*/ 3713259 h 6037718"/>
              <a:gd name="connsiteX199" fmla="*/ 2472574 w 7050792"/>
              <a:gd name="connsiteY199" fmla="*/ 3824071 h 6037718"/>
              <a:gd name="connsiteX200" fmla="*/ 2403996 w 7050792"/>
              <a:gd name="connsiteY200" fmla="*/ 3884212 h 6037718"/>
              <a:gd name="connsiteX201" fmla="*/ 2356288 w 7050792"/>
              <a:gd name="connsiteY201" fmla="*/ 3963725 h 6037718"/>
              <a:gd name="connsiteX202" fmla="*/ 2306677 w 7050792"/>
              <a:gd name="connsiteY202" fmla="*/ 4020891 h 6037718"/>
              <a:gd name="connsiteX203" fmla="*/ 2153806 w 7050792"/>
              <a:gd name="connsiteY203" fmla="*/ 3951482 h 6037718"/>
              <a:gd name="connsiteX204" fmla="*/ 2091109 w 7050792"/>
              <a:gd name="connsiteY204" fmla="*/ 3857389 h 6037718"/>
              <a:gd name="connsiteX205" fmla="*/ 1985484 w 7050792"/>
              <a:gd name="connsiteY205" fmla="*/ 3714921 h 6037718"/>
              <a:gd name="connsiteX206" fmla="*/ 1851380 w 7050792"/>
              <a:gd name="connsiteY206" fmla="*/ 3673503 h 6037718"/>
              <a:gd name="connsiteX207" fmla="*/ 1732110 w 7050792"/>
              <a:gd name="connsiteY207" fmla="*/ 3629770 h 6037718"/>
              <a:gd name="connsiteX208" fmla="*/ 1587710 w 7050792"/>
              <a:gd name="connsiteY208" fmla="*/ 3580909 h 6037718"/>
              <a:gd name="connsiteX209" fmla="*/ 1457790 w 7050792"/>
              <a:gd name="connsiteY209" fmla="*/ 3486647 h 6037718"/>
              <a:gd name="connsiteX210" fmla="*/ 1358399 w 7050792"/>
              <a:gd name="connsiteY210" fmla="*/ 3419061 h 6037718"/>
              <a:gd name="connsiteX211" fmla="*/ 1231178 w 7050792"/>
              <a:gd name="connsiteY211" fmla="*/ 3315694 h 6037718"/>
              <a:gd name="connsiteX212" fmla="*/ 1131787 w 7050792"/>
              <a:gd name="connsiteY212" fmla="*/ 3244132 h 6037718"/>
              <a:gd name="connsiteX213" fmla="*/ 1068176 w 7050792"/>
              <a:gd name="connsiteY213" fmla="*/ 3200400 h 6037718"/>
              <a:gd name="connsiteX214" fmla="*/ 1012517 w 7050792"/>
              <a:gd name="connsiteY214" fmla="*/ 3152692 h 6037718"/>
              <a:gd name="connsiteX215" fmla="*/ 887702 w 7050792"/>
              <a:gd name="connsiteY215" fmla="*/ 3072899 h 6037718"/>
              <a:gd name="connsiteX216" fmla="*/ 802678 w 7050792"/>
              <a:gd name="connsiteY216" fmla="*/ 3027983 h 6037718"/>
              <a:gd name="connsiteX217" fmla="*/ 754100 w 7050792"/>
              <a:gd name="connsiteY217" fmla="*/ 3124863 h 6037718"/>
              <a:gd name="connsiteX218" fmla="*/ 702416 w 7050792"/>
              <a:gd name="connsiteY218" fmla="*/ 3037398 h 6037718"/>
              <a:gd name="connsiteX219" fmla="*/ 668762 w 7050792"/>
              <a:gd name="connsiteY219" fmla="*/ 2924792 h 6037718"/>
              <a:gd name="connsiteX220" fmla="*/ 464230 w 7050792"/>
              <a:gd name="connsiteY220" fmla="*/ 2793899 h 6037718"/>
              <a:gd name="connsiteX221" fmla="*/ 579764 w 7050792"/>
              <a:gd name="connsiteY221" fmla="*/ 2654944 h 6037718"/>
              <a:gd name="connsiteX222" fmla="*/ 678881 w 7050792"/>
              <a:gd name="connsiteY222" fmla="*/ 2612727 h 6037718"/>
              <a:gd name="connsiteX223" fmla="*/ 571220 w 7050792"/>
              <a:gd name="connsiteY223" fmla="*/ 2528515 h 6037718"/>
              <a:gd name="connsiteX224" fmla="*/ 377645 w 7050792"/>
              <a:gd name="connsiteY224" fmla="*/ 2384831 h 6037718"/>
              <a:gd name="connsiteX225" fmla="*/ 396539 w 7050792"/>
              <a:gd name="connsiteY225" fmla="*/ 2243919 h 6037718"/>
              <a:gd name="connsiteX226" fmla="*/ 340632 w 7050792"/>
              <a:gd name="connsiteY226" fmla="*/ 2122998 h 6037718"/>
              <a:gd name="connsiteX227" fmla="*/ 279707 w 7050792"/>
              <a:gd name="connsiteY227" fmla="*/ 1987464 h 6037718"/>
              <a:gd name="connsiteX228" fmla="*/ 201484 w 7050792"/>
              <a:gd name="connsiteY228" fmla="*/ 1832776 h 6037718"/>
              <a:gd name="connsiteX229" fmla="*/ 120198 w 7050792"/>
              <a:gd name="connsiteY229" fmla="*/ 1653163 h 6037718"/>
              <a:gd name="connsiteX230" fmla="*/ 114970 w 7050792"/>
              <a:gd name="connsiteY230" fmla="*/ 1572510 h 6037718"/>
              <a:gd name="connsiteX231" fmla="*/ 229314 w 7050792"/>
              <a:gd name="connsiteY231" fmla="*/ 1467016 h 6037718"/>
              <a:gd name="connsiteX232" fmla="*/ 343769 w 7050792"/>
              <a:gd name="connsiteY232" fmla="*/ 1361368 h 6037718"/>
              <a:gd name="connsiteX233" fmla="*/ 201484 w 7050792"/>
              <a:gd name="connsiteY233" fmla="*/ 1296063 h 6037718"/>
              <a:gd name="connsiteX234" fmla="*/ 91007 w 7050792"/>
              <a:gd name="connsiteY234" fmla="*/ 1235825 h 6037718"/>
              <a:gd name="connsiteX235" fmla="*/ 165703 w 7050792"/>
              <a:gd name="connsiteY235" fmla="*/ 1081377 h 6037718"/>
              <a:gd name="connsiteX236" fmla="*/ 226143 w 7050792"/>
              <a:gd name="connsiteY236" fmla="*/ 948839 h 6037718"/>
              <a:gd name="connsiteX237" fmla="*/ 189557 w 7050792"/>
              <a:gd name="connsiteY237" fmla="*/ 834887 h 6037718"/>
              <a:gd name="connsiteX238" fmla="*/ 153733 w 7050792"/>
              <a:gd name="connsiteY238" fmla="*/ 710023 h 6037718"/>
              <a:gd name="connsiteX239" fmla="*/ 37697 w 7050792"/>
              <a:gd name="connsiteY239" fmla="*/ 561519 h 6037718"/>
              <a:gd name="connsiteX240" fmla="*/ 22580 w 7050792"/>
              <a:gd name="connsiteY240" fmla="*/ 381663 h 6037718"/>
              <a:gd name="connsiteX241" fmla="*/ 9950 w 7050792"/>
              <a:gd name="connsiteY241" fmla="*/ 188422 h 6037718"/>
              <a:gd name="connsiteX242" fmla="*/ 6677 w 7050792"/>
              <a:gd name="connsiteY242" fmla="*/ 87464 h 6037718"/>
              <a:gd name="connsiteX243" fmla="*/ 10651 w 7050792"/>
              <a:gd name="connsiteY243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56389 w 7050792"/>
              <a:gd name="connsiteY74" fmla="*/ 1834232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30926 w 7050792"/>
              <a:gd name="connsiteY81" fmla="*/ 2274409 h 6037718"/>
              <a:gd name="connsiteX82" fmla="*/ 7044980 w 7050792"/>
              <a:gd name="connsiteY82" fmla="*/ 2320848 h 6037718"/>
              <a:gd name="connsiteX83" fmla="*/ 7046099 w 7050792"/>
              <a:gd name="connsiteY83" fmla="*/ 2368387 h 6037718"/>
              <a:gd name="connsiteX84" fmla="*/ 6985410 w 7050792"/>
              <a:gd name="connsiteY84" fmla="*/ 2451903 h 6037718"/>
              <a:gd name="connsiteX85" fmla="*/ 6921423 w 7050792"/>
              <a:gd name="connsiteY85" fmla="*/ 2523016 h 6037718"/>
              <a:gd name="connsiteX86" fmla="*/ 6957818 w 7050792"/>
              <a:gd name="connsiteY86" fmla="*/ 2563959 h 6037718"/>
              <a:gd name="connsiteX87" fmla="*/ 6885030 w 7050792"/>
              <a:gd name="connsiteY87" fmla="*/ 2645845 h 6037718"/>
              <a:gd name="connsiteX88" fmla="*/ 6830438 w 7050792"/>
              <a:gd name="connsiteY88" fmla="*/ 2636747 h 6037718"/>
              <a:gd name="connsiteX89" fmla="*/ 6797765 w 7050792"/>
              <a:gd name="connsiteY89" fmla="*/ 2696140 h 6037718"/>
              <a:gd name="connsiteX90" fmla="*/ 6708615 w 7050792"/>
              <a:gd name="connsiteY90" fmla="*/ 2748633 h 6037718"/>
              <a:gd name="connsiteX91" fmla="*/ 6761336 w 7050792"/>
              <a:gd name="connsiteY91" fmla="*/ 2894210 h 6037718"/>
              <a:gd name="connsiteX92" fmla="*/ 6830438 w 7050792"/>
              <a:gd name="connsiteY92" fmla="*/ 2941547 h 6037718"/>
              <a:gd name="connsiteX93" fmla="*/ 6895300 w 7050792"/>
              <a:gd name="connsiteY93" fmla="*/ 2956906 h 6037718"/>
              <a:gd name="connsiteX94" fmla="*/ 6880580 w 7050792"/>
              <a:gd name="connsiteY94" fmla="*/ 3065228 h 6037718"/>
              <a:gd name="connsiteX95" fmla="*/ 6902012 w 7050792"/>
              <a:gd name="connsiteY95" fmla="*/ 3142915 h 6037718"/>
              <a:gd name="connsiteX96" fmla="*/ 6880630 w 7050792"/>
              <a:gd name="connsiteY96" fmla="*/ 3198445 h 6037718"/>
              <a:gd name="connsiteX97" fmla="*/ 6839537 w 7050792"/>
              <a:gd name="connsiteY97" fmla="*/ 3241799 h 6037718"/>
              <a:gd name="connsiteX98" fmla="*/ 6839464 w 7050792"/>
              <a:gd name="connsiteY98" fmla="*/ 3309711 h 6037718"/>
              <a:gd name="connsiteX99" fmla="*/ 6812994 w 7050792"/>
              <a:gd name="connsiteY99" fmla="*/ 3383280 h 6037718"/>
              <a:gd name="connsiteX100" fmla="*/ 6773114 w 7050792"/>
              <a:gd name="connsiteY100" fmla="*/ 3467189 h 6037718"/>
              <a:gd name="connsiteX101" fmla="*/ 6721554 w 7050792"/>
              <a:gd name="connsiteY101" fmla="*/ 3578087 h 6037718"/>
              <a:gd name="connsiteX102" fmla="*/ 6642668 w 7050792"/>
              <a:gd name="connsiteY102" fmla="*/ 3680930 h 6037718"/>
              <a:gd name="connsiteX103" fmla="*/ 6557483 w 7050792"/>
              <a:gd name="connsiteY103" fmla="*/ 3642133 h 6037718"/>
              <a:gd name="connsiteX104" fmla="*/ 6459161 w 7050792"/>
              <a:gd name="connsiteY104" fmla="*/ 3705308 h 6037718"/>
              <a:gd name="connsiteX105" fmla="*/ 6348937 w 7050792"/>
              <a:gd name="connsiteY105" fmla="*/ 3785366 h 6037718"/>
              <a:gd name="connsiteX106" fmla="*/ 6248451 w 7050792"/>
              <a:gd name="connsiteY106" fmla="*/ 3697357 h 6037718"/>
              <a:gd name="connsiteX107" fmla="*/ 6159646 w 7050792"/>
              <a:gd name="connsiteY107" fmla="*/ 3628581 h 6037718"/>
              <a:gd name="connsiteX108" fmla="*/ 6098008 w 7050792"/>
              <a:gd name="connsiteY108" fmla="*/ 3501106 h 6037718"/>
              <a:gd name="connsiteX109" fmla="*/ 6026643 w 7050792"/>
              <a:gd name="connsiteY109" fmla="*/ 3417570 h 6037718"/>
              <a:gd name="connsiteX110" fmla="*/ 5950810 w 7050792"/>
              <a:gd name="connsiteY110" fmla="*/ 3314451 h 6037718"/>
              <a:gd name="connsiteX111" fmla="*/ 5884196 w 7050792"/>
              <a:gd name="connsiteY111" fmla="*/ 3250895 h 6037718"/>
              <a:gd name="connsiteX112" fmla="*/ 5808164 w 7050792"/>
              <a:gd name="connsiteY112" fmla="*/ 3264049 h 6037718"/>
              <a:gd name="connsiteX113" fmla="*/ 5763478 w 7050792"/>
              <a:gd name="connsiteY113" fmla="*/ 3352807 h 6037718"/>
              <a:gd name="connsiteX114" fmla="*/ 5731461 w 7050792"/>
              <a:gd name="connsiteY114" fmla="*/ 3425873 h 6037718"/>
              <a:gd name="connsiteX115" fmla="*/ 5684027 w 7050792"/>
              <a:gd name="connsiteY115" fmla="*/ 3487457 h 6037718"/>
              <a:gd name="connsiteX116" fmla="*/ 5561331 w 7050792"/>
              <a:gd name="connsiteY116" fmla="*/ 3500069 h 6037718"/>
              <a:gd name="connsiteX117" fmla="*/ 5456564 w 7050792"/>
              <a:gd name="connsiteY117" fmla="*/ 3501106 h 6037718"/>
              <a:gd name="connsiteX118" fmla="*/ 5356481 w 7050792"/>
              <a:gd name="connsiteY118" fmla="*/ 3432867 h 6037718"/>
              <a:gd name="connsiteX119" fmla="*/ 5257773 w 7050792"/>
              <a:gd name="connsiteY119" fmla="*/ 3505174 h 6037718"/>
              <a:gd name="connsiteX120" fmla="*/ 5194903 w 7050792"/>
              <a:gd name="connsiteY120" fmla="*/ 3458817 h 6037718"/>
              <a:gd name="connsiteX121" fmla="*/ 5101723 w 7050792"/>
              <a:gd name="connsiteY121" fmla="*/ 3378809 h 6037718"/>
              <a:gd name="connsiteX122" fmla="*/ 4984194 w 7050792"/>
              <a:gd name="connsiteY122" fmla="*/ 3260035 h 6037718"/>
              <a:gd name="connsiteX123" fmla="*/ 4909481 w 7050792"/>
              <a:gd name="connsiteY123" fmla="*/ 3300893 h 6037718"/>
              <a:gd name="connsiteX124" fmla="*/ 4841070 w 7050792"/>
              <a:gd name="connsiteY124" fmla="*/ 3367378 h 6037718"/>
              <a:gd name="connsiteX125" fmla="*/ 4832278 w 7050792"/>
              <a:gd name="connsiteY125" fmla="*/ 3468728 h 6037718"/>
              <a:gd name="connsiteX126" fmla="*/ 4872876 w 7050792"/>
              <a:gd name="connsiteY126" fmla="*/ 3597965 h 6037718"/>
              <a:gd name="connsiteX127" fmla="*/ 4916608 w 7050792"/>
              <a:gd name="connsiteY127" fmla="*/ 3709284 h 6037718"/>
              <a:gd name="connsiteX128" fmla="*/ 4934202 w 7050792"/>
              <a:gd name="connsiteY128" fmla="*/ 3873034 h 6037718"/>
              <a:gd name="connsiteX129" fmla="*/ 4880827 w 7050792"/>
              <a:gd name="connsiteY129" fmla="*/ 4063117 h 6037718"/>
              <a:gd name="connsiteX130" fmla="*/ 4900427 w 7050792"/>
              <a:gd name="connsiteY130" fmla="*/ 4215293 h 6037718"/>
              <a:gd name="connsiteX131" fmla="*/ 4936486 w 7050792"/>
              <a:gd name="connsiteY131" fmla="*/ 4373217 h 6037718"/>
              <a:gd name="connsiteX132" fmla="*/ 4984194 w 7050792"/>
              <a:gd name="connsiteY132" fmla="*/ 4512365 h 6037718"/>
              <a:gd name="connsiteX133" fmla="*/ 5035877 w 7050792"/>
              <a:gd name="connsiteY133" fmla="*/ 4651513 h 6037718"/>
              <a:gd name="connsiteX134" fmla="*/ 5105976 w 7050792"/>
              <a:gd name="connsiteY134" fmla="*/ 4727478 h 6037718"/>
              <a:gd name="connsiteX135" fmla="*/ 5090686 w 7050792"/>
              <a:gd name="connsiteY135" fmla="*/ 4777120 h 6037718"/>
              <a:gd name="connsiteX136" fmla="*/ 5001639 w 7050792"/>
              <a:gd name="connsiteY136" fmla="*/ 4752151 h 6037718"/>
              <a:gd name="connsiteX137" fmla="*/ 4924302 w 7050792"/>
              <a:gd name="connsiteY137" fmla="*/ 4788544 h 6037718"/>
              <a:gd name="connsiteX138" fmla="*/ 4817216 w 7050792"/>
              <a:gd name="connsiteY138" fmla="*/ 4735002 h 6037718"/>
              <a:gd name="connsiteX139" fmla="*/ 4669544 w 7050792"/>
              <a:gd name="connsiteY139" fmla="*/ 4679362 h 6037718"/>
              <a:gd name="connsiteX140" fmla="*/ 4451456 w 7050792"/>
              <a:gd name="connsiteY140" fmla="*/ 4615732 h 6037718"/>
              <a:gd name="connsiteX141" fmla="*/ 4225957 w 7050792"/>
              <a:gd name="connsiteY141" fmla="*/ 4591513 h 6037718"/>
              <a:gd name="connsiteX142" fmla="*/ 4189597 w 7050792"/>
              <a:gd name="connsiteY142" fmla="*/ 4636144 h 6037718"/>
              <a:gd name="connsiteX143" fmla="*/ 4198112 w 7050792"/>
              <a:gd name="connsiteY143" fmla="*/ 4677088 h 6037718"/>
              <a:gd name="connsiteX144" fmla="*/ 4251013 w 7050792"/>
              <a:gd name="connsiteY144" fmla="*/ 4756700 h 6037718"/>
              <a:gd name="connsiteX145" fmla="*/ 4300382 w 7050792"/>
              <a:gd name="connsiteY145" fmla="*/ 4870174 h 6037718"/>
              <a:gd name="connsiteX146" fmla="*/ 4328211 w 7050792"/>
              <a:gd name="connsiteY146" fmla="*/ 4961614 h 6037718"/>
              <a:gd name="connsiteX147" fmla="*/ 4375919 w 7050792"/>
              <a:gd name="connsiteY147" fmla="*/ 5053054 h 6037718"/>
              <a:gd name="connsiteX148" fmla="*/ 4411540 w 7050792"/>
              <a:gd name="connsiteY148" fmla="*/ 5147800 h 6037718"/>
              <a:gd name="connsiteX149" fmla="*/ 4351096 w 7050792"/>
              <a:gd name="connsiteY149" fmla="*/ 5234371 h 6037718"/>
              <a:gd name="connsiteX150" fmla="*/ 4200990 w 7050792"/>
              <a:gd name="connsiteY150" fmla="*/ 5303491 h 6037718"/>
              <a:gd name="connsiteX151" fmla="*/ 4153393 w 7050792"/>
              <a:gd name="connsiteY151" fmla="*/ 5314315 h 6037718"/>
              <a:gd name="connsiteX152" fmla="*/ 4103722 w 7050792"/>
              <a:gd name="connsiteY152" fmla="*/ 5383191 h 6037718"/>
              <a:gd name="connsiteX153" fmla="*/ 4189063 w 7050792"/>
              <a:gd name="connsiteY153" fmla="*/ 5478449 h 6037718"/>
              <a:gd name="connsiteX154" fmla="*/ 4256650 w 7050792"/>
              <a:gd name="connsiteY154" fmla="*/ 5550010 h 6037718"/>
              <a:gd name="connsiteX155" fmla="*/ 4324236 w 7050792"/>
              <a:gd name="connsiteY155" fmla="*/ 5621572 h 6037718"/>
              <a:gd name="connsiteX156" fmla="*/ 4376049 w 7050792"/>
              <a:gd name="connsiteY156" fmla="*/ 5704514 h 6037718"/>
              <a:gd name="connsiteX157" fmla="*/ 4465861 w 7050792"/>
              <a:gd name="connsiteY157" fmla="*/ 5745566 h 6037718"/>
              <a:gd name="connsiteX158" fmla="*/ 4489425 w 7050792"/>
              <a:gd name="connsiteY158" fmla="*/ 5799739 h 6037718"/>
              <a:gd name="connsiteX159" fmla="*/ 4418668 w 7050792"/>
              <a:gd name="connsiteY159" fmla="*/ 5861122 h 6037718"/>
              <a:gd name="connsiteX160" fmla="*/ 4375327 w 7050792"/>
              <a:gd name="connsiteY160" fmla="*/ 5989773 h 6037718"/>
              <a:gd name="connsiteX161" fmla="*/ 4260111 w 7050792"/>
              <a:gd name="connsiteY161" fmla="*/ 5957703 h 6037718"/>
              <a:gd name="connsiteX162" fmla="*/ 4085696 w 7050792"/>
              <a:gd name="connsiteY162" fmla="*/ 5967537 h 6037718"/>
              <a:gd name="connsiteX163" fmla="*/ 3971133 w 7050792"/>
              <a:gd name="connsiteY163" fmla="*/ 6037718 h 6037718"/>
              <a:gd name="connsiteX164" fmla="*/ 3835230 w 7050792"/>
              <a:gd name="connsiteY164" fmla="*/ 5951551 h 6037718"/>
              <a:gd name="connsiteX165" fmla="*/ 3723299 w 7050792"/>
              <a:gd name="connsiteY165" fmla="*/ 5839422 h 6037718"/>
              <a:gd name="connsiteX166" fmla="*/ 3616570 w 7050792"/>
              <a:gd name="connsiteY166" fmla="*/ 5665304 h 6037718"/>
              <a:gd name="connsiteX167" fmla="*/ 3539403 w 7050792"/>
              <a:gd name="connsiteY167" fmla="*/ 5467350 h 6037718"/>
              <a:gd name="connsiteX168" fmla="*/ 3449917 w 7050792"/>
              <a:gd name="connsiteY168" fmla="*/ 5399519 h 6037718"/>
              <a:gd name="connsiteX169" fmla="*/ 3450344 w 7050792"/>
              <a:gd name="connsiteY169" fmla="*/ 5311709 h 6037718"/>
              <a:gd name="connsiteX170" fmla="*/ 3451111 w 7050792"/>
              <a:gd name="connsiteY170" fmla="*/ 5255039 h 6037718"/>
              <a:gd name="connsiteX171" fmla="*/ 3411354 w 7050792"/>
              <a:gd name="connsiteY171" fmla="*/ 5144632 h 6037718"/>
              <a:gd name="connsiteX172" fmla="*/ 3322965 w 7050792"/>
              <a:gd name="connsiteY172" fmla="*/ 5143386 h 6037718"/>
              <a:gd name="connsiteX173" fmla="*/ 3248012 w 7050792"/>
              <a:gd name="connsiteY173" fmla="*/ 5093616 h 6037718"/>
              <a:gd name="connsiteX174" fmla="*/ 3218332 w 7050792"/>
              <a:gd name="connsiteY174" fmla="*/ 4965965 h 6037718"/>
              <a:gd name="connsiteX175" fmla="*/ 3277472 w 7050792"/>
              <a:gd name="connsiteY175" fmla="*/ 4861333 h 6037718"/>
              <a:gd name="connsiteX176" fmla="*/ 3195150 w 7050792"/>
              <a:gd name="connsiteY176" fmla="*/ 4738978 h 6037718"/>
              <a:gd name="connsiteX177" fmla="*/ 3120902 w 7050792"/>
              <a:gd name="connsiteY177" fmla="*/ 4642542 h 6037718"/>
              <a:gd name="connsiteX178" fmla="*/ 3064179 w 7050792"/>
              <a:gd name="connsiteY178" fmla="*/ 4520043 h 6037718"/>
              <a:gd name="connsiteX179" fmla="*/ 3135516 w 7050792"/>
              <a:gd name="connsiteY179" fmla="*/ 4397071 h 6037718"/>
              <a:gd name="connsiteX180" fmla="*/ 3186488 w 7050792"/>
              <a:gd name="connsiteY180" fmla="*/ 4297225 h 6037718"/>
              <a:gd name="connsiteX181" fmla="*/ 3095925 w 7050792"/>
              <a:gd name="connsiteY181" fmla="*/ 4271010 h 6037718"/>
              <a:gd name="connsiteX182" fmla="*/ 2995419 w 7050792"/>
              <a:gd name="connsiteY182" fmla="*/ 4297226 h 6037718"/>
              <a:gd name="connsiteX183" fmla="*/ 2901476 w 7050792"/>
              <a:gd name="connsiteY183" fmla="*/ 4206866 h 6037718"/>
              <a:gd name="connsiteX184" fmla="*/ 2840516 w 7050792"/>
              <a:gd name="connsiteY184" fmla="*/ 4138362 h 6037718"/>
              <a:gd name="connsiteX185" fmla="*/ 2886236 w 7050792"/>
              <a:gd name="connsiteY185" fmla="*/ 4001524 h 6037718"/>
              <a:gd name="connsiteX186" fmla="*/ 2894823 w 7050792"/>
              <a:gd name="connsiteY186" fmla="*/ 3890010 h 6037718"/>
              <a:gd name="connsiteX187" fmla="*/ 2895817 w 7050792"/>
              <a:gd name="connsiteY187" fmla="*/ 3806521 h 6037718"/>
              <a:gd name="connsiteX188" fmla="*/ 2865171 w 7050792"/>
              <a:gd name="connsiteY188" fmla="*/ 3745064 h 6037718"/>
              <a:gd name="connsiteX189" fmla="*/ 2868650 w 7050792"/>
              <a:gd name="connsiteY189" fmla="*/ 3562516 h 6037718"/>
              <a:gd name="connsiteX190" fmla="*/ 2854392 w 7050792"/>
              <a:gd name="connsiteY190" fmla="*/ 3414670 h 6037718"/>
              <a:gd name="connsiteX191" fmla="*/ 2873785 w 7050792"/>
              <a:gd name="connsiteY191" fmla="*/ 3315694 h 6037718"/>
              <a:gd name="connsiteX192" fmla="*/ 2920095 w 7050792"/>
              <a:gd name="connsiteY192" fmla="*/ 3207982 h 6037718"/>
              <a:gd name="connsiteX193" fmla="*/ 2860533 w 7050792"/>
              <a:gd name="connsiteY193" fmla="*/ 3223260 h 6037718"/>
              <a:gd name="connsiteX194" fmla="*/ 2738832 w 7050792"/>
              <a:gd name="connsiteY194" fmla="*/ 3266723 h 6037718"/>
              <a:gd name="connsiteX195" fmla="*/ 2677653 w 7050792"/>
              <a:gd name="connsiteY195" fmla="*/ 3295650 h 6037718"/>
              <a:gd name="connsiteX196" fmla="*/ 2581436 w 7050792"/>
              <a:gd name="connsiteY196" fmla="*/ 3332784 h 6037718"/>
              <a:gd name="connsiteX197" fmla="*/ 2582900 w 7050792"/>
              <a:gd name="connsiteY197" fmla="*/ 3423037 h 6037718"/>
              <a:gd name="connsiteX198" fmla="*/ 2589539 w 7050792"/>
              <a:gd name="connsiteY198" fmla="*/ 3582031 h 6037718"/>
              <a:gd name="connsiteX199" fmla="*/ 2531216 w 7050792"/>
              <a:gd name="connsiteY199" fmla="*/ 3713259 h 6037718"/>
              <a:gd name="connsiteX200" fmla="*/ 2472574 w 7050792"/>
              <a:gd name="connsiteY200" fmla="*/ 3824071 h 6037718"/>
              <a:gd name="connsiteX201" fmla="*/ 2403996 w 7050792"/>
              <a:gd name="connsiteY201" fmla="*/ 3884212 h 6037718"/>
              <a:gd name="connsiteX202" fmla="*/ 2356288 w 7050792"/>
              <a:gd name="connsiteY202" fmla="*/ 3963725 h 6037718"/>
              <a:gd name="connsiteX203" fmla="*/ 2306677 w 7050792"/>
              <a:gd name="connsiteY203" fmla="*/ 4020891 h 6037718"/>
              <a:gd name="connsiteX204" fmla="*/ 2153806 w 7050792"/>
              <a:gd name="connsiteY204" fmla="*/ 3951482 h 6037718"/>
              <a:gd name="connsiteX205" fmla="*/ 2091109 w 7050792"/>
              <a:gd name="connsiteY205" fmla="*/ 3857389 h 6037718"/>
              <a:gd name="connsiteX206" fmla="*/ 1985484 w 7050792"/>
              <a:gd name="connsiteY206" fmla="*/ 3714921 h 6037718"/>
              <a:gd name="connsiteX207" fmla="*/ 1851380 w 7050792"/>
              <a:gd name="connsiteY207" fmla="*/ 3673503 h 6037718"/>
              <a:gd name="connsiteX208" fmla="*/ 1732110 w 7050792"/>
              <a:gd name="connsiteY208" fmla="*/ 3629770 h 6037718"/>
              <a:gd name="connsiteX209" fmla="*/ 1587710 w 7050792"/>
              <a:gd name="connsiteY209" fmla="*/ 3580909 h 6037718"/>
              <a:gd name="connsiteX210" fmla="*/ 1457790 w 7050792"/>
              <a:gd name="connsiteY210" fmla="*/ 3486647 h 6037718"/>
              <a:gd name="connsiteX211" fmla="*/ 1358399 w 7050792"/>
              <a:gd name="connsiteY211" fmla="*/ 3419061 h 6037718"/>
              <a:gd name="connsiteX212" fmla="*/ 1231178 w 7050792"/>
              <a:gd name="connsiteY212" fmla="*/ 3315694 h 6037718"/>
              <a:gd name="connsiteX213" fmla="*/ 1131787 w 7050792"/>
              <a:gd name="connsiteY213" fmla="*/ 3244132 h 6037718"/>
              <a:gd name="connsiteX214" fmla="*/ 1068176 w 7050792"/>
              <a:gd name="connsiteY214" fmla="*/ 3200400 h 6037718"/>
              <a:gd name="connsiteX215" fmla="*/ 1012517 w 7050792"/>
              <a:gd name="connsiteY215" fmla="*/ 3152692 h 6037718"/>
              <a:gd name="connsiteX216" fmla="*/ 887702 w 7050792"/>
              <a:gd name="connsiteY216" fmla="*/ 3072899 h 6037718"/>
              <a:gd name="connsiteX217" fmla="*/ 802678 w 7050792"/>
              <a:gd name="connsiteY217" fmla="*/ 3027983 h 6037718"/>
              <a:gd name="connsiteX218" fmla="*/ 754100 w 7050792"/>
              <a:gd name="connsiteY218" fmla="*/ 3124863 h 6037718"/>
              <a:gd name="connsiteX219" fmla="*/ 702416 w 7050792"/>
              <a:gd name="connsiteY219" fmla="*/ 3037398 h 6037718"/>
              <a:gd name="connsiteX220" fmla="*/ 668762 w 7050792"/>
              <a:gd name="connsiteY220" fmla="*/ 2924792 h 6037718"/>
              <a:gd name="connsiteX221" fmla="*/ 464230 w 7050792"/>
              <a:gd name="connsiteY221" fmla="*/ 2793899 h 6037718"/>
              <a:gd name="connsiteX222" fmla="*/ 579764 w 7050792"/>
              <a:gd name="connsiteY222" fmla="*/ 2654944 h 6037718"/>
              <a:gd name="connsiteX223" fmla="*/ 678881 w 7050792"/>
              <a:gd name="connsiteY223" fmla="*/ 2612727 h 6037718"/>
              <a:gd name="connsiteX224" fmla="*/ 571220 w 7050792"/>
              <a:gd name="connsiteY224" fmla="*/ 2528515 h 6037718"/>
              <a:gd name="connsiteX225" fmla="*/ 377645 w 7050792"/>
              <a:gd name="connsiteY225" fmla="*/ 2384831 h 6037718"/>
              <a:gd name="connsiteX226" fmla="*/ 396539 w 7050792"/>
              <a:gd name="connsiteY226" fmla="*/ 2243919 h 6037718"/>
              <a:gd name="connsiteX227" fmla="*/ 340632 w 7050792"/>
              <a:gd name="connsiteY227" fmla="*/ 2122998 h 6037718"/>
              <a:gd name="connsiteX228" fmla="*/ 279707 w 7050792"/>
              <a:gd name="connsiteY228" fmla="*/ 1987464 h 6037718"/>
              <a:gd name="connsiteX229" fmla="*/ 201484 w 7050792"/>
              <a:gd name="connsiteY229" fmla="*/ 1832776 h 6037718"/>
              <a:gd name="connsiteX230" fmla="*/ 120198 w 7050792"/>
              <a:gd name="connsiteY230" fmla="*/ 1653163 h 6037718"/>
              <a:gd name="connsiteX231" fmla="*/ 114970 w 7050792"/>
              <a:gd name="connsiteY231" fmla="*/ 1572510 h 6037718"/>
              <a:gd name="connsiteX232" fmla="*/ 229314 w 7050792"/>
              <a:gd name="connsiteY232" fmla="*/ 1467016 h 6037718"/>
              <a:gd name="connsiteX233" fmla="*/ 343769 w 7050792"/>
              <a:gd name="connsiteY233" fmla="*/ 1361368 h 6037718"/>
              <a:gd name="connsiteX234" fmla="*/ 201484 w 7050792"/>
              <a:gd name="connsiteY234" fmla="*/ 1296063 h 6037718"/>
              <a:gd name="connsiteX235" fmla="*/ 91007 w 7050792"/>
              <a:gd name="connsiteY235" fmla="*/ 1235825 h 6037718"/>
              <a:gd name="connsiteX236" fmla="*/ 165703 w 7050792"/>
              <a:gd name="connsiteY236" fmla="*/ 1081377 h 6037718"/>
              <a:gd name="connsiteX237" fmla="*/ 226143 w 7050792"/>
              <a:gd name="connsiteY237" fmla="*/ 948839 h 6037718"/>
              <a:gd name="connsiteX238" fmla="*/ 189557 w 7050792"/>
              <a:gd name="connsiteY238" fmla="*/ 834887 h 6037718"/>
              <a:gd name="connsiteX239" fmla="*/ 153733 w 7050792"/>
              <a:gd name="connsiteY239" fmla="*/ 710023 h 6037718"/>
              <a:gd name="connsiteX240" fmla="*/ 37697 w 7050792"/>
              <a:gd name="connsiteY240" fmla="*/ 561519 h 6037718"/>
              <a:gd name="connsiteX241" fmla="*/ 22580 w 7050792"/>
              <a:gd name="connsiteY241" fmla="*/ 381663 h 6037718"/>
              <a:gd name="connsiteX242" fmla="*/ 9950 w 7050792"/>
              <a:gd name="connsiteY242" fmla="*/ 188422 h 6037718"/>
              <a:gd name="connsiteX243" fmla="*/ 6677 w 7050792"/>
              <a:gd name="connsiteY243" fmla="*/ 87464 h 6037718"/>
              <a:gd name="connsiteX244" fmla="*/ 10651 w 7050792"/>
              <a:gd name="connsiteY244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56389 w 7050792"/>
              <a:gd name="connsiteY74" fmla="*/ 1834232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61336 w 7050792"/>
              <a:gd name="connsiteY92" fmla="*/ 2894210 h 6037718"/>
              <a:gd name="connsiteX93" fmla="*/ 6830438 w 7050792"/>
              <a:gd name="connsiteY93" fmla="*/ 2941547 h 6037718"/>
              <a:gd name="connsiteX94" fmla="*/ 6895300 w 7050792"/>
              <a:gd name="connsiteY94" fmla="*/ 2956906 h 6037718"/>
              <a:gd name="connsiteX95" fmla="*/ 6880580 w 7050792"/>
              <a:gd name="connsiteY95" fmla="*/ 3065228 h 6037718"/>
              <a:gd name="connsiteX96" fmla="*/ 6902012 w 7050792"/>
              <a:gd name="connsiteY96" fmla="*/ 3142915 h 6037718"/>
              <a:gd name="connsiteX97" fmla="*/ 6880630 w 7050792"/>
              <a:gd name="connsiteY97" fmla="*/ 3198445 h 6037718"/>
              <a:gd name="connsiteX98" fmla="*/ 6839537 w 7050792"/>
              <a:gd name="connsiteY98" fmla="*/ 3241799 h 6037718"/>
              <a:gd name="connsiteX99" fmla="*/ 6839464 w 7050792"/>
              <a:gd name="connsiteY99" fmla="*/ 3309711 h 6037718"/>
              <a:gd name="connsiteX100" fmla="*/ 6812994 w 7050792"/>
              <a:gd name="connsiteY100" fmla="*/ 3383280 h 6037718"/>
              <a:gd name="connsiteX101" fmla="*/ 6773114 w 7050792"/>
              <a:gd name="connsiteY101" fmla="*/ 3467189 h 6037718"/>
              <a:gd name="connsiteX102" fmla="*/ 6721554 w 7050792"/>
              <a:gd name="connsiteY102" fmla="*/ 3578087 h 6037718"/>
              <a:gd name="connsiteX103" fmla="*/ 6642668 w 7050792"/>
              <a:gd name="connsiteY103" fmla="*/ 3680930 h 6037718"/>
              <a:gd name="connsiteX104" fmla="*/ 6557483 w 7050792"/>
              <a:gd name="connsiteY104" fmla="*/ 3642133 h 6037718"/>
              <a:gd name="connsiteX105" fmla="*/ 6459161 w 7050792"/>
              <a:gd name="connsiteY105" fmla="*/ 3705308 h 6037718"/>
              <a:gd name="connsiteX106" fmla="*/ 6348937 w 7050792"/>
              <a:gd name="connsiteY106" fmla="*/ 3785366 h 6037718"/>
              <a:gd name="connsiteX107" fmla="*/ 6248451 w 7050792"/>
              <a:gd name="connsiteY107" fmla="*/ 3697357 h 6037718"/>
              <a:gd name="connsiteX108" fmla="*/ 6159646 w 7050792"/>
              <a:gd name="connsiteY108" fmla="*/ 3628581 h 6037718"/>
              <a:gd name="connsiteX109" fmla="*/ 6098008 w 7050792"/>
              <a:gd name="connsiteY109" fmla="*/ 3501106 h 6037718"/>
              <a:gd name="connsiteX110" fmla="*/ 6026643 w 7050792"/>
              <a:gd name="connsiteY110" fmla="*/ 3417570 h 6037718"/>
              <a:gd name="connsiteX111" fmla="*/ 5950810 w 7050792"/>
              <a:gd name="connsiteY111" fmla="*/ 3314451 h 6037718"/>
              <a:gd name="connsiteX112" fmla="*/ 5884196 w 7050792"/>
              <a:gd name="connsiteY112" fmla="*/ 3250895 h 6037718"/>
              <a:gd name="connsiteX113" fmla="*/ 5808164 w 7050792"/>
              <a:gd name="connsiteY113" fmla="*/ 3264049 h 6037718"/>
              <a:gd name="connsiteX114" fmla="*/ 5763478 w 7050792"/>
              <a:gd name="connsiteY114" fmla="*/ 3352807 h 6037718"/>
              <a:gd name="connsiteX115" fmla="*/ 5731461 w 7050792"/>
              <a:gd name="connsiteY115" fmla="*/ 3425873 h 6037718"/>
              <a:gd name="connsiteX116" fmla="*/ 5684027 w 7050792"/>
              <a:gd name="connsiteY116" fmla="*/ 3487457 h 6037718"/>
              <a:gd name="connsiteX117" fmla="*/ 5561331 w 7050792"/>
              <a:gd name="connsiteY117" fmla="*/ 3500069 h 6037718"/>
              <a:gd name="connsiteX118" fmla="*/ 5456564 w 7050792"/>
              <a:gd name="connsiteY118" fmla="*/ 3501106 h 6037718"/>
              <a:gd name="connsiteX119" fmla="*/ 5356481 w 7050792"/>
              <a:gd name="connsiteY119" fmla="*/ 3432867 h 6037718"/>
              <a:gd name="connsiteX120" fmla="*/ 5257773 w 7050792"/>
              <a:gd name="connsiteY120" fmla="*/ 3505174 h 6037718"/>
              <a:gd name="connsiteX121" fmla="*/ 5194903 w 7050792"/>
              <a:gd name="connsiteY121" fmla="*/ 3458817 h 6037718"/>
              <a:gd name="connsiteX122" fmla="*/ 5101723 w 7050792"/>
              <a:gd name="connsiteY122" fmla="*/ 3378809 h 6037718"/>
              <a:gd name="connsiteX123" fmla="*/ 4984194 w 7050792"/>
              <a:gd name="connsiteY123" fmla="*/ 3260035 h 6037718"/>
              <a:gd name="connsiteX124" fmla="*/ 4909481 w 7050792"/>
              <a:gd name="connsiteY124" fmla="*/ 3300893 h 6037718"/>
              <a:gd name="connsiteX125" fmla="*/ 4841070 w 7050792"/>
              <a:gd name="connsiteY125" fmla="*/ 3367378 h 6037718"/>
              <a:gd name="connsiteX126" fmla="*/ 4832278 w 7050792"/>
              <a:gd name="connsiteY126" fmla="*/ 3468728 h 6037718"/>
              <a:gd name="connsiteX127" fmla="*/ 4872876 w 7050792"/>
              <a:gd name="connsiteY127" fmla="*/ 3597965 h 6037718"/>
              <a:gd name="connsiteX128" fmla="*/ 4916608 w 7050792"/>
              <a:gd name="connsiteY128" fmla="*/ 3709284 h 6037718"/>
              <a:gd name="connsiteX129" fmla="*/ 4934202 w 7050792"/>
              <a:gd name="connsiteY129" fmla="*/ 3873034 h 6037718"/>
              <a:gd name="connsiteX130" fmla="*/ 4880827 w 7050792"/>
              <a:gd name="connsiteY130" fmla="*/ 4063117 h 6037718"/>
              <a:gd name="connsiteX131" fmla="*/ 4900427 w 7050792"/>
              <a:gd name="connsiteY131" fmla="*/ 4215293 h 6037718"/>
              <a:gd name="connsiteX132" fmla="*/ 4936486 w 7050792"/>
              <a:gd name="connsiteY132" fmla="*/ 4373217 h 6037718"/>
              <a:gd name="connsiteX133" fmla="*/ 4984194 w 7050792"/>
              <a:gd name="connsiteY133" fmla="*/ 4512365 h 6037718"/>
              <a:gd name="connsiteX134" fmla="*/ 5035877 w 7050792"/>
              <a:gd name="connsiteY134" fmla="*/ 4651513 h 6037718"/>
              <a:gd name="connsiteX135" fmla="*/ 5105976 w 7050792"/>
              <a:gd name="connsiteY135" fmla="*/ 4727478 h 6037718"/>
              <a:gd name="connsiteX136" fmla="*/ 5090686 w 7050792"/>
              <a:gd name="connsiteY136" fmla="*/ 4777120 h 6037718"/>
              <a:gd name="connsiteX137" fmla="*/ 5001639 w 7050792"/>
              <a:gd name="connsiteY137" fmla="*/ 4752151 h 6037718"/>
              <a:gd name="connsiteX138" fmla="*/ 4924302 w 7050792"/>
              <a:gd name="connsiteY138" fmla="*/ 4788544 h 6037718"/>
              <a:gd name="connsiteX139" fmla="*/ 4817216 w 7050792"/>
              <a:gd name="connsiteY139" fmla="*/ 4735002 h 6037718"/>
              <a:gd name="connsiteX140" fmla="*/ 4669544 w 7050792"/>
              <a:gd name="connsiteY140" fmla="*/ 4679362 h 6037718"/>
              <a:gd name="connsiteX141" fmla="*/ 4451456 w 7050792"/>
              <a:gd name="connsiteY141" fmla="*/ 4615732 h 6037718"/>
              <a:gd name="connsiteX142" fmla="*/ 4225957 w 7050792"/>
              <a:gd name="connsiteY142" fmla="*/ 4591513 h 6037718"/>
              <a:gd name="connsiteX143" fmla="*/ 4189597 w 7050792"/>
              <a:gd name="connsiteY143" fmla="*/ 4636144 h 6037718"/>
              <a:gd name="connsiteX144" fmla="*/ 4198112 w 7050792"/>
              <a:gd name="connsiteY144" fmla="*/ 4677088 h 6037718"/>
              <a:gd name="connsiteX145" fmla="*/ 4251013 w 7050792"/>
              <a:gd name="connsiteY145" fmla="*/ 4756700 h 6037718"/>
              <a:gd name="connsiteX146" fmla="*/ 4300382 w 7050792"/>
              <a:gd name="connsiteY146" fmla="*/ 4870174 h 6037718"/>
              <a:gd name="connsiteX147" fmla="*/ 4328211 w 7050792"/>
              <a:gd name="connsiteY147" fmla="*/ 4961614 h 6037718"/>
              <a:gd name="connsiteX148" fmla="*/ 4375919 w 7050792"/>
              <a:gd name="connsiteY148" fmla="*/ 5053054 h 6037718"/>
              <a:gd name="connsiteX149" fmla="*/ 4411540 w 7050792"/>
              <a:gd name="connsiteY149" fmla="*/ 5147800 h 6037718"/>
              <a:gd name="connsiteX150" fmla="*/ 4351096 w 7050792"/>
              <a:gd name="connsiteY150" fmla="*/ 5234371 h 6037718"/>
              <a:gd name="connsiteX151" fmla="*/ 4200990 w 7050792"/>
              <a:gd name="connsiteY151" fmla="*/ 5303491 h 6037718"/>
              <a:gd name="connsiteX152" fmla="*/ 4153393 w 7050792"/>
              <a:gd name="connsiteY152" fmla="*/ 5314315 h 6037718"/>
              <a:gd name="connsiteX153" fmla="*/ 4103722 w 7050792"/>
              <a:gd name="connsiteY153" fmla="*/ 5383191 h 6037718"/>
              <a:gd name="connsiteX154" fmla="*/ 4189063 w 7050792"/>
              <a:gd name="connsiteY154" fmla="*/ 5478449 h 6037718"/>
              <a:gd name="connsiteX155" fmla="*/ 4256650 w 7050792"/>
              <a:gd name="connsiteY155" fmla="*/ 5550010 h 6037718"/>
              <a:gd name="connsiteX156" fmla="*/ 4324236 w 7050792"/>
              <a:gd name="connsiteY156" fmla="*/ 5621572 h 6037718"/>
              <a:gd name="connsiteX157" fmla="*/ 4376049 w 7050792"/>
              <a:gd name="connsiteY157" fmla="*/ 5704514 h 6037718"/>
              <a:gd name="connsiteX158" fmla="*/ 4465861 w 7050792"/>
              <a:gd name="connsiteY158" fmla="*/ 5745566 h 6037718"/>
              <a:gd name="connsiteX159" fmla="*/ 4489425 w 7050792"/>
              <a:gd name="connsiteY159" fmla="*/ 5799739 h 6037718"/>
              <a:gd name="connsiteX160" fmla="*/ 4418668 w 7050792"/>
              <a:gd name="connsiteY160" fmla="*/ 5861122 h 6037718"/>
              <a:gd name="connsiteX161" fmla="*/ 4375327 w 7050792"/>
              <a:gd name="connsiteY161" fmla="*/ 5989773 h 6037718"/>
              <a:gd name="connsiteX162" fmla="*/ 4260111 w 7050792"/>
              <a:gd name="connsiteY162" fmla="*/ 5957703 h 6037718"/>
              <a:gd name="connsiteX163" fmla="*/ 4085696 w 7050792"/>
              <a:gd name="connsiteY163" fmla="*/ 5967537 h 6037718"/>
              <a:gd name="connsiteX164" fmla="*/ 3971133 w 7050792"/>
              <a:gd name="connsiteY164" fmla="*/ 6037718 h 6037718"/>
              <a:gd name="connsiteX165" fmla="*/ 3835230 w 7050792"/>
              <a:gd name="connsiteY165" fmla="*/ 5951551 h 6037718"/>
              <a:gd name="connsiteX166" fmla="*/ 3723299 w 7050792"/>
              <a:gd name="connsiteY166" fmla="*/ 5839422 h 6037718"/>
              <a:gd name="connsiteX167" fmla="*/ 3616570 w 7050792"/>
              <a:gd name="connsiteY167" fmla="*/ 5665304 h 6037718"/>
              <a:gd name="connsiteX168" fmla="*/ 3539403 w 7050792"/>
              <a:gd name="connsiteY168" fmla="*/ 5467350 h 6037718"/>
              <a:gd name="connsiteX169" fmla="*/ 3449917 w 7050792"/>
              <a:gd name="connsiteY169" fmla="*/ 5399519 h 6037718"/>
              <a:gd name="connsiteX170" fmla="*/ 3450344 w 7050792"/>
              <a:gd name="connsiteY170" fmla="*/ 5311709 h 6037718"/>
              <a:gd name="connsiteX171" fmla="*/ 3451111 w 7050792"/>
              <a:gd name="connsiteY171" fmla="*/ 5255039 h 6037718"/>
              <a:gd name="connsiteX172" fmla="*/ 3411354 w 7050792"/>
              <a:gd name="connsiteY172" fmla="*/ 5144632 h 6037718"/>
              <a:gd name="connsiteX173" fmla="*/ 3322965 w 7050792"/>
              <a:gd name="connsiteY173" fmla="*/ 5143386 h 6037718"/>
              <a:gd name="connsiteX174" fmla="*/ 3248012 w 7050792"/>
              <a:gd name="connsiteY174" fmla="*/ 5093616 h 6037718"/>
              <a:gd name="connsiteX175" fmla="*/ 3218332 w 7050792"/>
              <a:gd name="connsiteY175" fmla="*/ 4965965 h 6037718"/>
              <a:gd name="connsiteX176" fmla="*/ 3277472 w 7050792"/>
              <a:gd name="connsiteY176" fmla="*/ 4861333 h 6037718"/>
              <a:gd name="connsiteX177" fmla="*/ 3195150 w 7050792"/>
              <a:gd name="connsiteY177" fmla="*/ 4738978 h 6037718"/>
              <a:gd name="connsiteX178" fmla="*/ 3120902 w 7050792"/>
              <a:gd name="connsiteY178" fmla="*/ 4642542 h 6037718"/>
              <a:gd name="connsiteX179" fmla="*/ 3064179 w 7050792"/>
              <a:gd name="connsiteY179" fmla="*/ 4520043 h 6037718"/>
              <a:gd name="connsiteX180" fmla="*/ 3135516 w 7050792"/>
              <a:gd name="connsiteY180" fmla="*/ 4397071 h 6037718"/>
              <a:gd name="connsiteX181" fmla="*/ 3186488 w 7050792"/>
              <a:gd name="connsiteY181" fmla="*/ 4297225 h 6037718"/>
              <a:gd name="connsiteX182" fmla="*/ 3095925 w 7050792"/>
              <a:gd name="connsiteY182" fmla="*/ 4271010 h 6037718"/>
              <a:gd name="connsiteX183" fmla="*/ 2995419 w 7050792"/>
              <a:gd name="connsiteY183" fmla="*/ 4297226 h 6037718"/>
              <a:gd name="connsiteX184" fmla="*/ 2901476 w 7050792"/>
              <a:gd name="connsiteY184" fmla="*/ 4206866 h 6037718"/>
              <a:gd name="connsiteX185" fmla="*/ 2840516 w 7050792"/>
              <a:gd name="connsiteY185" fmla="*/ 4138362 h 6037718"/>
              <a:gd name="connsiteX186" fmla="*/ 2886236 w 7050792"/>
              <a:gd name="connsiteY186" fmla="*/ 4001524 h 6037718"/>
              <a:gd name="connsiteX187" fmla="*/ 2894823 w 7050792"/>
              <a:gd name="connsiteY187" fmla="*/ 3890010 h 6037718"/>
              <a:gd name="connsiteX188" fmla="*/ 2895817 w 7050792"/>
              <a:gd name="connsiteY188" fmla="*/ 3806521 h 6037718"/>
              <a:gd name="connsiteX189" fmla="*/ 2865171 w 7050792"/>
              <a:gd name="connsiteY189" fmla="*/ 3745064 h 6037718"/>
              <a:gd name="connsiteX190" fmla="*/ 2868650 w 7050792"/>
              <a:gd name="connsiteY190" fmla="*/ 3562516 h 6037718"/>
              <a:gd name="connsiteX191" fmla="*/ 2854392 w 7050792"/>
              <a:gd name="connsiteY191" fmla="*/ 3414670 h 6037718"/>
              <a:gd name="connsiteX192" fmla="*/ 2873785 w 7050792"/>
              <a:gd name="connsiteY192" fmla="*/ 3315694 h 6037718"/>
              <a:gd name="connsiteX193" fmla="*/ 2920095 w 7050792"/>
              <a:gd name="connsiteY193" fmla="*/ 3207982 h 6037718"/>
              <a:gd name="connsiteX194" fmla="*/ 2860533 w 7050792"/>
              <a:gd name="connsiteY194" fmla="*/ 3223260 h 6037718"/>
              <a:gd name="connsiteX195" fmla="*/ 2738832 w 7050792"/>
              <a:gd name="connsiteY195" fmla="*/ 3266723 h 6037718"/>
              <a:gd name="connsiteX196" fmla="*/ 2677653 w 7050792"/>
              <a:gd name="connsiteY196" fmla="*/ 3295650 h 6037718"/>
              <a:gd name="connsiteX197" fmla="*/ 2581436 w 7050792"/>
              <a:gd name="connsiteY197" fmla="*/ 3332784 h 6037718"/>
              <a:gd name="connsiteX198" fmla="*/ 2582900 w 7050792"/>
              <a:gd name="connsiteY198" fmla="*/ 3423037 h 6037718"/>
              <a:gd name="connsiteX199" fmla="*/ 2589539 w 7050792"/>
              <a:gd name="connsiteY199" fmla="*/ 3582031 h 6037718"/>
              <a:gd name="connsiteX200" fmla="*/ 2531216 w 7050792"/>
              <a:gd name="connsiteY200" fmla="*/ 3713259 h 6037718"/>
              <a:gd name="connsiteX201" fmla="*/ 2472574 w 7050792"/>
              <a:gd name="connsiteY201" fmla="*/ 3824071 h 6037718"/>
              <a:gd name="connsiteX202" fmla="*/ 2403996 w 7050792"/>
              <a:gd name="connsiteY202" fmla="*/ 3884212 h 6037718"/>
              <a:gd name="connsiteX203" fmla="*/ 2356288 w 7050792"/>
              <a:gd name="connsiteY203" fmla="*/ 3963725 h 6037718"/>
              <a:gd name="connsiteX204" fmla="*/ 2306677 w 7050792"/>
              <a:gd name="connsiteY204" fmla="*/ 4020891 h 6037718"/>
              <a:gd name="connsiteX205" fmla="*/ 2153806 w 7050792"/>
              <a:gd name="connsiteY205" fmla="*/ 3951482 h 6037718"/>
              <a:gd name="connsiteX206" fmla="*/ 2091109 w 7050792"/>
              <a:gd name="connsiteY206" fmla="*/ 3857389 h 6037718"/>
              <a:gd name="connsiteX207" fmla="*/ 1985484 w 7050792"/>
              <a:gd name="connsiteY207" fmla="*/ 3714921 h 6037718"/>
              <a:gd name="connsiteX208" fmla="*/ 1851380 w 7050792"/>
              <a:gd name="connsiteY208" fmla="*/ 3673503 h 6037718"/>
              <a:gd name="connsiteX209" fmla="*/ 1732110 w 7050792"/>
              <a:gd name="connsiteY209" fmla="*/ 3629770 h 6037718"/>
              <a:gd name="connsiteX210" fmla="*/ 1587710 w 7050792"/>
              <a:gd name="connsiteY210" fmla="*/ 3580909 h 6037718"/>
              <a:gd name="connsiteX211" fmla="*/ 1457790 w 7050792"/>
              <a:gd name="connsiteY211" fmla="*/ 3486647 h 6037718"/>
              <a:gd name="connsiteX212" fmla="*/ 1358399 w 7050792"/>
              <a:gd name="connsiteY212" fmla="*/ 3419061 h 6037718"/>
              <a:gd name="connsiteX213" fmla="*/ 1231178 w 7050792"/>
              <a:gd name="connsiteY213" fmla="*/ 3315694 h 6037718"/>
              <a:gd name="connsiteX214" fmla="*/ 1131787 w 7050792"/>
              <a:gd name="connsiteY214" fmla="*/ 3244132 h 6037718"/>
              <a:gd name="connsiteX215" fmla="*/ 1068176 w 7050792"/>
              <a:gd name="connsiteY215" fmla="*/ 3200400 h 6037718"/>
              <a:gd name="connsiteX216" fmla="*/ 1012517 w 7050792"/>
              <a:gd name="connsiteY216" fmla="*/ 3152692 h 6037718"/>
              <a:gd name="connsiteX217" fmla="*/ 887702 w 7050792"/>
              <a:gd name="connsiteY217" fmla="*/ 3072899 h 6037718"/>
              <a:gd name="connsiteX218" fmla="*/ 802678 w 7050792"/>
              <a:gd name="connsiteY218" fmla="*/ 3027983 h 6037718"/>
              <a:gd name="connsiteX219" fmla="*/ 754100 w 7050792"/>
              <a:gd name="connsiteY219" fmla="*/ 3124863 h 6037718"/>
              <a:gd name="connsiteX220" fmla="*/ 702416 w 7050792"/>
              <a:gd name="connsiteY220" fmla="*/ 3037398 h 6037718"/>
              <a:gd name="connsiteX221" fmla="*/ 668762 w 7050792"/>
              <a:gd name="connsiteY221" fmla="*/ 2924792 h 6037718"/>
              <a:gd name="connsiteX222" fmla="*/ 464230 w 7050792"/>
              <a:gd name="connsiteY222" fmla="*/ 2793899 h 6037718"/>
              <a:gd name="connsiteX223" fmla="*/ 579764 w 7050792"/>
              <a:gd name="connsiteY223" fmla="*/ 2654944 h 6037718"/>
              <a:gd name="connsiteX224" fmla="*/ 678881 w 7050792"/>
              <a:gd name="connsiteY224" fmla="*/ 2612727 h 6037718"/>
              <a:gd name="connsiteX225" fmla="*/ 571220 w 7050792"/>
              <a:gd name="connsiteY225" fmla="*/ 2528515 h 6037718"/>
              <a:gd name="connsiteX226" fmla="*/ 377645 w 7050792"/>
              <a:gd name="connsiteY226" fmla="*/ 2384831 h 6037718"/>
              <a:gd name="connsiteX227" fmla="*/ 396539 w 7050792"/>
              <a:gd name="connsiteY227" fmla="*/ 2243919 h 6037718"/>
              <a:gd name="connsiteX228" fmla="*/ 340632 w 7050792"/>
              <a:gd name="connsiteY228" fmla="*/ 2122998 h 6037718"/>
              <a:gd name="connsiteX229" fmla="*/ 279707 w 7050792"/>
              <a:gd name="connsiteY229" fmla="*/ 1987464 h 6037718"/>
              <a:gd name="connsiteX230" fmla="*/ 201484 w 7050792"/>
              <a:gd name="connsiteY230" fmla="*/ 1832776 h 6037718"/>
              <a:gd name="connsiteX231" fmla="*/ 120198 w 7050792"/>
              <a:gd name="connsiteY231" fmla="*/ 1653163 h 6037718"/>
              <a:gd name="connsiteX232" fmla="*/ 114970 w 7050792"/>
              <a:gd name="connsiteY232" fmla="*/ 1572510 h 6037718"/>
              <a:gd name="connsiteX233" fmla="*/ 229314 w 7050792"/>
              <a:gd name="connsiteY233" fmla="*/ 1467016 h 6037718"/>
              <a:gd name="connsiteX234" fmla="*/ 343769 w 7050792"/>
              <a:gd name="connsiteY234" fmla="*/ 1361368 h 6037718"/>
              <a:gd name="connsiteX235" fmla="*/ 201484 w 7050792"/>
              <a:gd name="connsiteY235" fmla="*/ 1296063 h 6037718"/>
              <a:gd name="connsiteX236" fmla="*/ 91007 w 7050792"/>
              <a:gd name="connsiteY236" fmla="*/ 1235825 h 6037718"/>
              <a:gd name="connsiteX237" fmla="*/ 165703 w 7050792"/>
              <a:gd name="connsiteY237" fmla="*/ 1081377 h 6037718"/>
              <a:gd name="connsiteX238" fmla="*/ 226143 w 7050792"/>
              <a:gd name="connsiteY238" fmla="*/ 948839 h 6037718"/>
              <a:gd name="connsiteX239" fmla="*/ 189557 w 7050792"/>
              <a:gd name="connsiteY239" fmla="*/ 834887 h 6037718"/>
              <a:gd name="connsiteX240" fmla="*/ 153733 w 7050792"/>
              <a:gd name="connsiteY240" fmla="*/ 710023 h 6037718"/>
              <a:gd name="connsiteX241" fmla="*/ 37697 w 7050792"/>
              <a:gd name="connsiteY241" fmla="*/ 561519 h 6037718"/>
              <a:gd name="connsiteX242" fmla="*/ 22580 w 7050792"/>
              <a:gd name="connsiteY242" fmla="*/ 381663 h 6037718"/>
              <a:gd name="connsiteX243" fmla="*/ 9950 w 7050792"/>
              <a:gd name="connsiteY243" fmla="*/ 188422 h 6037718"/>
              <a:gd name="connsiteX244" fmla="*/ 6677 w 7050792"/>
              <a:gd name="connsiteY244" fmla="*/ 87464 h 6037718"/>
              <a:gd name="connsiteX245" fmla="*/ 10651 w 7050792"/>
              <a:gd name="connsiteY245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56389 w 7050792"/>
              <a:gd name="connsiteY74" fmla="*/ 1834232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0580 w 7050792"/>
              <a:gd name="connsiteY96" fmla="*/ 3065228 h 6037718"/>
              <a:gd name="connsiteX97" fmla="*/ 6902012 w 7050792"/>
              <a:gd name="connsiteY97" fmla="*/ 3142915 h 6037718"/>
              <a:gd name="connsiteX98" fmla="*/ 6880630 w 7050792"/>
              <a:gd name="connsiteY98" fmla="*/ 3198445 h 6037718"/>
              <a:gd name="connsiteX99" fmla="*/ 6839537 w 7050792"/>
              <a:gd name="connsiteY99" fmla="*/ 3241799 h 6037718"/>
              <a:gd name="connsiteX100" fmla="*/ 6839464 w 7050792"/>
              <a:gd name="connsiteY100" fmla="*/ 3309711 h 6037718"/>
              <a:gd name="connsiteX101" fmla="*/ 6812994 w 7050792"/>
              <a:gd name="connsiteY101" fmla="*/ 3383280 h 6037718"/>
              <a:gd name="connsiteX102" fmla="*/ 6773114 w 7050792"/>
              <a:gd name="connsiteY102" fmla="*/ 3467189 h 6037718"/>
              <a:gd name="connsiteX103" fmla="*/ 6721554 w 7050792"/>
              <a:gd name="connsiteY103" fmla="*/ 3578087 h 6037718"/>
              <a:gd name="connsiteX104" fmla="*/ 6642668 w 7050792"/>
              <a:gd name="connsiteY104" fmla="*/ 3680930 h 6037718"/>
              <a:gd name="connsiteX105" fmla="*/ 6557483 w 7050792"/>
              <a:gd name="connsiteY105" fmla="*/ 3642133 h 6037718"/>
              <a:gd name="connsiteX106" fmla="*/ 6459161 w 7050792"/>
              <a:gd name="connsiteY106" fmla="*/ 3705308 h 6037718"/>
              <a:gd name="connsiteX107" fmla="*/ 6348937 w 7050792"/>
              <a:gd name="connsiteY107" fmla="*/ 3785366 h 6037718"/>
              <a:gd name="connsiteX108" fmla="*/ 6248451 w 7050792"/>
              <a:gd name="connsiteY108" fmla="*/ 3697357 h 6037718"/>
              <a:gd name="connsiteX109" fmla="*/ 6159646 w 7050792"/>
              <a:gd name="connsiteY109" fmla="*/ 3628581 h 6037718"/>
              <a:gd name="connsiteX110" fmla="*/ 6098008 w 7050792"/>
              <a:gd name="connsiteY110" fmla="*/ 3501106 h 6037718"/>
              <a:gd name="connsiteX111" fmla="*/ 6026643 w 7050792"/>
              <a:gd name="connsiteY111" fmla="*/ 3417570 h 6037718"/>
              <a:gd name="connsiteX112" fmla="*/ 5950810 w 7050792"/>
              <a:gd name="connsiteY112" fmla="*/ 3314451 h 6037718"/>
              <a:gd name="connsiteX113" fmla="*/ 5884196 w 7050792"/>
              <a:gd name="connsiteY113" fmla="*/ 3250895 h 6037718"/>
              <a:gd name="connsiteX114" fmla="*/ 5808164 w 7050792"/>
              <a:gd name="connsiteY114" fmla="*/ 3264049 h 6037718"/>
              <a:gd name="connsiteX115" fmla="*/ 5763478 w 7050792"/>
              <a:gd name="connsiteY115" fmla="*/ 3352807 h 6037718"/>
              <a:gd name="connsiteX116" fmla="*/ 5731461 w 7050792"/>
              <a:gd name="connsiteY116" fmla="*/ 3425873 h 6037718"/>
              <a:gd name="connsiteX117" fmla="*/ 5684027 w 7050792"/>
              <a:gd name="connsiteY117" fmla="*/ 3487457 h 6037718"/>
              <a:gd name="connsiteX118" fmla="*/ 5561331 w 7050792"/>
              <a:gd name="connsiteY118" fmla="*/ 3500069 h 6037718"/>
              <a:gd name="connsiteX119" fmla="*/ 5456564 w 7050792"/>
              <a:gd name="connsiteY119" fmla="*/ 3501106 h 6037718"/>
              <a:gd name="connsiteX120" fmla="*/ 5356481 w 7050792"/>
              <a:gd name="connsiteY120" fmla="*/ 3432867 h 6037718"/>
              <a:gd name="connsiteX121" fmla="*/ 5257773 w 7050792"/>
              <a:gd name="connsiteY121" fmla="*/ 3505174 h 6037718"/>
              <a:gd name="connsiteX122" fmla="*/ 5194903 w 7050792"/>
              <a:gd name="connsiteY122" fmla="*/ 3458817 h 6037718"/>
              <a:gd name="connsiteX123" fmla="*/ 5101723 w 7050792"/>
              <a:gd name="connsiteY123" fmla="*/ 3378809 h 6037718"/>
              <a:gd name="connsiteX124" fmla="*/ 4984194 w 7050792"/>
              <a:gd name="connsiteY124" fmla="*/ 3260035 h 6037718"/>
              <a:gd name="connsiteX125" fmla="*/ 4909481 w 7050792"/>
              <a:gd name="connsiteY125" fmla="*/ 3300893 h 6037718"/>
              <a:gd name="connsiteX126" fmla="*/ 4841070 w 7050792"/>
              <a:gd name="connsiteY126" fmla="*/ 3367378 h 6037718"/>
              <a:gd name="connsiteX127" fmla="*/ 4832278 w 7050792"/>
              <a:gd name="connsiteY127" fmla="*/ 3468728 h 6037718"/>
              <a:gd name="connsiteX128" fmla="*/ 4872876 w 7050792"/>
              <a:gd name="connsiteY128" fmla="*/ 3597965 h 6037718"/>
              <a:gd name="connsiteX129" fmla="*/ 4916608 w 7050792"/>
              <a:gd name="connsiteY129" fmla="*/ 3709284 h 6037718"/>
              <a:gd name="connsiteX130" fmla="*/ 4934202 w 7050792"/>
              <a:gd name="connsiteY130" fmla="*/ 3873034 h 6037718"/>
              <a:gd name="connsiteX131" fmla="*/ 4880827 w 7050792"/>
              <a:gd name="connsiteY131" fmla="*/ 4063117 h 6037718"/>
              <a:gd name="connsiteX132" fmla="*/ 4900427 w 7050792"/>
              <a:gd name="connsiteY132" fmla="*/ 4215293 h 6037718"/>
              <a:gd name="connsiteX133" fmla="*/ 4936486 w 7050792"/>
              <a:gd name="connsiteY133" fmla="*/ 4373217 h 6037718"/>
              <a:gd name="connsiteX134" fmla="*/ 4984194 w 7050792"/>
              <a:gd name="connsiteY134" fmla="*/ 4512365 h 6037718"/>
              <a:gd name="connsiteX135" fmla="*/ 5035877 w 7050792"/>
              <a:gd name="connsiteY135" fmla="*/ 4651513 h 6037718"/>
              <a:gd name="connsiteX136" fmla="*/ 5105976 w 7050792"/>
              <a:gd name="connsiteY136" fmla="*/ 4727478 h 6037718"/>
              <a:gd name="connsiteX137" fmla="*/ 5090686 w 7050792"/>
              <a:gd name="connsiteY137" fmla="*/ 4777120 h 6037718"/>
              <a:gd name="connsiteX138" fmla="*/ 5001639 w 7050792"/>
              <a:gd name="connsiteY138" fmla="*/ 4752151 h 6037718"/>
              <a:gd name="connsiteX139" fmla="*/ 4924302 w 7050792"/>
              <a:gd name="connsiteY139" fmla="*/ 4788544 h 6037718"/>
              <a:gd name="connsiteX140" fmla="*/ 4817216 w 7050792"/>
              <a:gd name="connsiteY140" fmla="*/ 4735002 h 6037718"/>
              <a:gd name="connsiteX141" fmla="*/ 4669544 w 7050792"/>
              <a:gd name="connsiteY141" fmla="*/ 4679362 h 6037718"/>
              <a:gd name="connsiteX142" fmla="*/ 4451456 w 7050792"/>
              <a:gd name="connsiteY142" fmla="*/ 4615732 h 6037718"/>
              <a:gd name="connsiteX143" fmla="*/ 4225957 w 7050792"/>
              <a:gd name="connsiteY143" fmla="*/ 4591513 h 6037718"/>
              <a:gd name="connsiteX144" fmla="*/ 4189597 w 7050792"/>
              <a:gd name="connsiteY144" fmla="*/ 4636144 h 6037718"/>
              <a:gd name="connsiteX145" fmla="*/ 4198112 w 7050792"/>
              <a:gd name="connsiteY145" fmla="*/ 4677088 h 6037718"/>
              <a:gd name="connsiteX146" fmla="*/ 4251013 w 7050792"/>
              <a:gd name="connsiteY146" fmla="*/ 4756700 h 6037718"/>
              <a:gd name="connsiteX147" fmla="*/ 4300382 w 7050792"/>
              <a:gd name="connsiteY147" fmla="*/ 4870174 h 6037718"/>
              <a:gd name="connsiteX148" fmla="*/ 4328211 w 7050792"/>
              <a:gd name="connsiteY148" fmla="*/ 4961614 h 6037718"/>
              <a:gd name="connsiteX149" fmla="*/ 4375919 w 7050792"/>
              <a:gd name="connsiteY149" fmla="*/ 5053054 h 6037718"/>
              <a:gd name="connsiteX150" fmla="*/ 4411540 w 7050792"/>
              <a:gd name="connsiteY150" fmla="*/ 5147800 h 6037718"/>
              <a:gd name="connsiteX151" fmla="*/ 4351096 w 7050792"/>
              <a:gd name="connsiteY151" fmla="*/ 5234371 h 6037718"/>
              <a:gd name="connsiteX152" fmla="*/ 4200990 w 7050792"/>
              <a:gd name="connsiteY152" fmla="*/ 5303491 h 6037718"/>
              <a:gd name="connsiteX153" fmla="*/ 4153393 w 7050792"/>
              <a:gd name="connsiteY153" fmla="*/ 5314315 h 6037718"/>
              <a:gd name="connsiteX154" fmla="*/ 4103722 w 7050792"/>
              <a:gd name="connsiteY154" fmla="*/ 5383191 h 6037718"/>
              <a:gd name="connsiteX155" fmla="*/ 4189063 w 7050792"/>
              <a:gd name="connsiteY155" fmla="*/ 5478449 h 6037718"/>
              <a:gd name="connsiteX156" fmla="*/ 4256650 w 7050792"/>
              <a:gd name="connsiteY156" fmla="*/ 5550010 h 6037718"/>
              <a:gd name="connsiteX157" fmla="*/ 4324236 w 7050792"/>
              <a:gd name="connsiteY157" fmla="*/ 5621572 h 6037718"/>
              <a:gd name="connsiteX158" fmla="*/ 4376049 w 7050792"/>
              <a:gd name="connsiteY158" fmla="*/ 5704514 h 6037718"/>
              <a:gd name="connsiteX159" fmla="*/ 4465861 w 7050792"/>
              <a:gd name="connsiteY159" fmla="*/ 5745566 h 6037718"/>
              <a:gd name="connsiteX160" fmla="*/ 4489425 w 7050792"/>
              <a:gd name="connsiteY160" fmla="*/ 5799739 h 6037718"/>
              <a:gd name="connsiteX161" fmla="*/ 4418668 w 7050792"/>
              <a:gd name="connsiteY161" fmla="*/ 5861122 h 6037718"/>
              <a:gd name="connsiteX162" fmla="*/ 4375327 w 7050792"/>
              <a:gd name="connsiteY162" fmla="*/ 5989773 h 6037718"/>
              <a:gd name="connsiteX163" fmla="*/ 4260111 w 7050792"/>
              <a:gd name="connsiteY163" fmla="*/ 5957703 h 6037718"/>
              <a:gd name="connsiteX164" fmla="*/ 4085696 w 7050792"/>
              <a:gd name="connsiteY164" fmla="*/ 5967537 h 6037718"/>
              <a:gd name="connsiteX165" fmla="*/ 3971133 w 7050792"/>
              <a:gd name="connsiteY165" fmla="*/ 6037718 h 6037718"/>
              <a:gd name="connsiteX166" fmla="*/ 3835230 w 7050792"/>
              <a:gd name="connsiteY166" fmla="*/ 5951551 h 6037718"/>
              <a:gd name="connsiteX167" fmla="*/ 3723299 w 7050792"/>
              <a:gd name="connsiteY167" fmla="*/ 5839422 h 6037718"/>
              <a:gd name="connsiteX168" fmla="*/ 3616570 w 7050792"/>
              <a:gd name="connsiteY168" fmla="*/ 5665304 h 6037718"/>
              <a:gd name="connsiteX169" fmla="*/ 3539403 w 7050792"/>
              <a:gd name="connsiteY169" fmla="*/ 5467350 h 6037718"/>
              <a:gd name="connsiteX170" fmla="*/ 3449917 w 7050792"/>
              <a:gd name="connsiteY170" fmla="*/ 5399519 h 6037718"/>
              <a:gd name="connsiteX171" fmla="*/ 3450344 w 7050792"/>
              <a:gd name="connsiteY171" fmla="*/ 5311709 h 6037718"/>
              <a:gd name="connsiteX172" fmla="*/ 3451111 w 7050792"/>
              <a:gd name="connsiteY172" fmla="*/ 5255039 h 6037718"/>
              <a:gd name="connsiteX173" fmla="*/ 3411354 w 7050792"/>
              <a:gd name="connsiteY173" fmla="*/ 5144632 h 6037718"/>
              <a:gd name="connsiteX174" fmla="*/ 3322965 w 7050792"/>
              <a:gd name="connsiteY174" fmla="*/ 5143386 h 6037718"/>
              <a:gd name="connsiteX175" fmla="*/ 3248012 w 7050792"/>
              <a:gd name="connsiteY175" fmla="*/ 5093616 h 6037718"/>
              <a:gd name="connsiteX176" fmla="*/ 3218332 w 7050792"/>
              <a:gd name="connsiteY176" fmla="*/ 4965965 h 6037718"/>
              <a:gd name="connsiteX177" fmla="*/ 3277472 w 7050792"/>
              <a:gd name="connsiteY177" fmla="*/ 4861333 h 6037718"/>
              <a:gd name="connsiteX178" fmla="*/ 3195150 w 7050792"/>
              <a:gd name="connsiteY178" fmla="*/ 4738978 h 6037718"/>
              <a:gd name="connsiteX179" fmla="*/ 3120902 w 7050792"/>
              <a:gd name="connsiteY179" fmla="*/ 4642542 h 6037718"/>
              <a:gd name="connsiteX180" fmla="*/ 3064179 w 7050792"/>
              <a:gd name="connsiteY180" fmla="*/ 4520043 h 6037718"/>
              <a:gd name="connsiteX181" fmla="*/ 3135516 w 7050792"/>
              <a:gd name="connsiteY181" fmla="*/ 4397071 h 6037718"/>
              <a:gd name="connsiteX182" fmla="*/ 3186488 w 7050792"/>
              <a:gd name="connsiteY182" fmla="*/ 4297225 h 6037718"/>
              <a:gd name="connsiteX183" fmla="*/ 3095925 w 7050792"/>
              <a:gd name="connsiteY183" fmla="*/ 4271010 h 6037718"/>
              <a:gd name="connsiteX184" fmla="*/ 2995419 w 7050792"/>
              <a:gd name="connsiteY184" fmla="*/ 4297226 h 6037718"/>
              <a:gd name="connsiteX185" fmla="*/ 2901476 w 7050792"/>
              <a:gd name="connsiteY185" fmla="*/ 4206866 h 6037718"/>
              <a:gd name="connsiteX186" fmla="*/ 2840516 w 7050792"/>
              <a:gd name="connsiteY186" fmla="*/ 4138362 h 6037718"/>
              <a:gd name="connsiteX187" fmla="*/ 2886236 w 7050792"/>
              <a:gd name="connsiteY187" fmla="*/ 4001524 h 6037718"/>
              <a:gd name="connsiteX188" fmla="*/ 2894823 w 7050792"/>
              <a:gd name="connsiteY188" fmla="*/ 3890010 h 6037718"/>
              <a:gd name="connsiteX189" fmla="*/ 2895817 w 7050792"/>
              <a:gd name="connsiteY189" fmla="*/ 3806521 h 6037718"/>
              <a:gd name="connsiteX190" fmla="*/ 2865171 w 7050792"/>
              <a:gd name="connsiteY190" fmla="*/ 3745064 h 6037718"/>
              <a:gd name="connsiteX191" fmla="*/ 2868650 w 7050792"/>
              <a:gd name="connsiteY191" fmla="*/ 3562516 h 6037718"/>
              <a:gd name="connsiteX192" fmla="*/ 2854392 w 7050792"/>
              <a:gd name="connsiteY192" fmla="*/ 3414670 h 6037718"/>
              <a:gd name="connsiteX193" fmla="*/ 2873785 w 7050792"/>
              <a:gd name="connsiteY193" fmla="*/ 3315694 h 6037718"/>
              <a:gd name="connsiteX194" fmla="*/ 2920095 w 7050792"/>
              <a:gd name="connsiteY194" fmla="*/ 3207982 h 6037718"/>
              <a:gd name="connsiteX195" fmla="*/ 2860533 w 7050792"/>
              <a:gd name="connsiteY195" fmla="*/ 3223260 h 6037718"/>
              <a:gd name="connsiteX196" fmla="*/ 2738832 w 7050792"/>
              <a:gd name="connsiteY196" fmla="*/ 3266723 h 6037718"/>
              <a:gd name="connsiteX197" fmla="*/ 2677653 w 7050792"/>
              <a:gd name="connsiteY197" fmla="*/ 3295650 h 6037718"/>
              <a:gd name="connsiteX198" fmla="*/ 2581436 w 7050792"/>
              <a:gd name="connsiteY198" fmla="*/ 3332784 h 6037718"/>
              <a:gd name="connsiteX199" fmla="*/ 2582900 w 7050792"/>
              <a:gd name="connsiteY199" fmla="*/ 3423037 h 6037718"/>
              <a:gd name="connsiteX200" fmla="*/ 2589539 w 7050792"/>
              <a:gd name="connsiteY200" fmla="*/ 3582031 h 6037718"/>
              <a:gd name="connsiteX201" fmla="*/ 2531216 w 7050792"/>
              <a:gd name="connsiteY201" fmla="*/ 3713259 h 6037718"/>
              <a:gd name="connsiteX202" fmla="*/ 2472574 w 7050792"/>
              <a:gd name="connsiteY202" fmla="*/ 3824071 h 6037718"/>
              <a:gd name="connsiteX203" fmla="*/ 2403996 w 7050792"/>
              <a:gd name="connsiteY203" fmla="*/ 3884212 h 6037718"/>
              <a:gd name="connsiteX204" fmla="*/ 2356288 w 7050792"/>
              <a:gd name="connsiteY204" fmla="*/ 3963725 h 6037718"/>
              <a:gd name="connsiteX205" fmla="*/ 2306677 w 7050792"/>
              <a:gd name="connsiteY205" fmla="*/ 4020891 h 6037718"/>
              <a:gd name="connsiteX206" fmla="*/ 2153806 w 7050792"/>
              <a:gd name="connsiteY206" fmla="*/ 3951482 h 6037718"/>
              <a:gd name="connsiteX207" fmla="*/ 2091109 w 7050792"/>
              <a:gd name="connsiteY207" fmla="*/ 3857389 h 6037718"/>
              <a:gd name="connsiteX208" fmla="*/ 1985484 w 7050792"/>
              <a:gd name="connsiteY208" fmla="*/ 3714921 h 6037718"/>
              <a:gd name="connsiteX209" fmla="*/ 1851380 w 7050792"/>
              <a:gd name="connsiteY209" fmla="*/ 3673503 h 6037718"/>
              <a:gd name="connsiteX210" fmla="*/ 1732110 w 7050792"/>
              <a:gd name="connsiteY210" fmla="*/ 3629770 h 6037718"/>
              <a:gd name="connsiteX211" fmla="*/ 1587710 w 7050792"/>
              <a:gd name="connsiteY211" fmla="*/ 3580909 h 6037718"/>
              <a:gd name="connsiteX212" fmla="*/ 1457790 w 7050792"/>
              <a:gd name="connsiteY212" fmla="*/ 3486647 h 6037718"/>
              <a:gd name="connsiteX213" fmla="*/ 1358399 w 7050792"/>
              <a:gd name="connsiteY213" fmla="*/ 3419061 h 6037718"/>
              <a:gd name="connsiteX214" fmla="*/ 1231178 w 7050792"/>
              <a:gd name="connsiteY214" fmla="*/ 3315694 h 6037718"/>
              <a:gd name="connsiteX215" fmla="*/ 1131787 w 7050792"/>
              <a:gd name="connsiteY215" fmla="*/ 3244132 h 6037718"/>
              <a:gd name="connsiteX216" fmla="*/ 1068176 w 7050792"/>
              <a:gd name="connsiteY216" fmla="*/ 3200400 h 6037718"/>
              <a:gd name="connsiteX217" fmla="*/ 1012517 w 7050792"/>
              <a:gd name="connsiteY217" fmla="*/ 3152692 h 6037718"/>
              <a:gd name="connsiteX218" fmla="*/ 887702 w 7050792"/>
              <a:gd name="connsiteY218" fmla="*/ 3072899 h 6037718"/>
              <a:gd name="connsiteX219" fmla="*/ 802678 w 7050792"/>
              <a:gd name="connsiteY219" fmla="*/ 3027983 h 6037718"/>
              <a:gd name="connsiteX220" fmla="*/ 754100 w 7050792"/>
              <a:gd name="connsiteY220" fmla="*/ 3124863 h 6037718"/>
              <a:gd name="connsiteX221" fmla="*/ 702416 w 7050792"/>
              <a:gd name="connsiteY221" fmla="*/ 3037398 h 6037718"/>
              <a:gd name="connsiteX222" fmla="*/ 668762 w 7050792"/>
              <a:gd name="connsiteY222" fmla="*/ 2924792 h 6037718"/>
              <a:gd name="connsiteX223" fmla="*/ 464230 w 7050792"/>
              <a:gd name="connsiteY223" fmla="*/ 2793899 h 6037718"/>
              <a:gd name="connsiteX224" fmla="*/ 579764 w 7050792"/>
              <a:gd name="connsiteY224" fmla="*/ 2654944 h 6037718"/>
              <a:gd name="connsiteX225" fmla="*/ 678881 w 7050792"/>
              <a:gd name="connsiteY225" fmla="*/ 2612727 h 6037718"/>
              <a:gd name="connsiteX226" fmla="*/ 571220 w 7050792"/>
              <a:gd name="connsiteY226" fmla="*/ 2528515 h 6037718"/>
              <a:gd name="connsiteX227" fmla="*/ 377645 w 7050792"/>
              <a:gd name="connsiteY227" fmla="*/ 2384831 h 6037718"/>
              <a:gd name="connsiteX228" fmla="*/ 396539 w 7050792"/>
              <a:gd name="connsiteY228" fmla="*/ 2243919 h 6037718"/>
              <a:gd name="connsiteX229" fmla="*/ 340632 w 7050792"/>
              <a:gd name="connsiteY229" fmla="*/ 2122998 h 6037718"/>
              <a:gd name="connsiteX230" fmla="*/ 279707 w 7050792"/>
              <a:gd name="connsiteY230" fmla="*/ 1987464 h 6037718"/>
              <a:gd name="connsiteX231" fmla="*/ 201484 w 7050792"/>
              <a:gd name="connsiteY231" fmla="*/ 1832776 h 6037718"/>
              <a:gd name="connsiteX232" fmla="*/ 120198 w 7050792"/>
              <a:gd name="connsiteY232" fmla="*/ 1653163 h 6037718"/>
              <a:gd name="connsiteX233" fmla="*/ 114970 w 7050792"/>
              <a:gd name="connsiteY233" fmla="*/ 1572510 h 6037718"/>
              <a:gd name="connsiteX234" fmla="*/ 229314 w 7050792"/>
              <a:gd name="connsiteY234" fmla="*/ 1467016 h 6037718"/>
              <a:gd name="connsiteX235" fmla="*/ 343769 w 7050792"/>
              <a:gd name="connsiteY235" fmla="*/ 1361368 h 6037718"/>
              <a:gd name="connsiteX236" fmla="*/ 201484 w 7050792"/>
              <a:gd name="connsiteY236" fmla="*/ 1296063 h 6037718"/>
              <a:gd name="connsiteX237" fmla="*/ 91007 w 7050792"/>
              <a:gd name="connsiteY237" fmla="*/ 1235825 h 6037718"/>
              <a:gd name="connsiteX238" fmla="*/ 165703 w 7050792"/>
              <a:gd name="connsiteY238" fmla="*/ 1081377 h 6037718"/>
              <a:gd name="connsiteX239" fmla="*/ 226143 w 7050792"/>
              <a:gd name="connsiteY239" fmla="*/ 948839 h 6037718"/>
              <a:gd name="connsiteX240" fmla="*/ 189557 w 7050792"/>
              <a:gd name="connsiteY240" fmla="*/ 834887 h 6037718"/>
              <a:gd name="connsiteX241" fmla="*/ 153733 w 7050792"/>
              <a:gd name="connsiteY241" fmla="*/ 710023 h 6037718"/>
              <a:gd name="connsiteX242" fmla="*/ 37697 w 7050792"/>
              <a:gd name="connsiteY242" fmla="*/ 561519 h 6037718"/>
              <a:gd name="connsiteX243" fmla="*/ 22580 w 7050792"/>
              <a:gd name="connsiteY243" fmla="*/ 381663 h 6037718"/>
              <a:gd name="connsiteX244" fmla="*/ 9950 w 7050792"/>
              <a:gd name="connsiteY244" fmla="*/ 188422 h 6037718"/>
              <a:gd name="connsiteX245" fmla="*/ 6677 w 7050792"/>
              <a:gd name="connsiteY245" fmla="*/ 87464 h 6037718"/>
              <a:gd name="connsiteX246" fmla="*/ 10651 w 7050792"/>
              <a:gd name="connsiteY246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56389 w 7050792"/>
              <a:gd name="connsiteY74" fmla="*/ 1834232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42668 w 7050792"/>
              <a:gd name="connsiteY105" fmla="*/ 3680930 h 6037718"/>
              <a:gd name="connsiteX106" fmla="*/ 6557483 w 7050792"/>
              <a:gd name="connsiteY106" fmla="*/ 3642133 h 6037718"/>
              <a:gd name="connsiteX107" fmla="*/ 6459161 w 7050792"/>
              <a:gd name="connsiteY107" fmla="*/ 3705308 h 6037718"/>
              <a:gd name="connsiteX108" fmla="*/ 6348937 w 7050792"/>
              <a:gd name="connsiteY108" fmla="*/ 3785366 h 6037718"/>
              <a:gd name="connsiteX109" fmla="*/ 6248451 w 7050792"/>
              <a:gd name="connsiteY109" fmla="*/ 3697357 h 6037718"/>
              <a:gd name="connsiteX110" fmla="*/ 6159646 w 7050792"/>
              <a:gd name="connsiteY110" fmla="*/ 3628581 h 6037718"/>
              <a:gd name="connsiteX111" fmla="*/ 6098008 w 7050792"/>
              <a:gd name="connsiteY111" fmla="*/ 3501106 h 6037718"/>
              <a:gd name="connsiteX112" fmla="*/ 6026643 w 7050792"/>
              <a:gd name="connsiteY112" fmla="*/ 3417570 h 6037718"/>
              <a:gd name="connsiteX113" fmla="*/ 5950810 w 7050792"/>
              <a:gd name="connsiteY113" fmla="*/ 3314451 h 6037718"/>
              <a:gd name="connsiteX114" fmla="*/ 5884196 w 7050792"/>
              <a:gd name="connsiteY114" fmla="*/ 3250895 h 6037718"/>
              <a:gd name="connsiteX115" fmla="*/ 5808164 w 7050792"/>
              <a:gd name="connsiteY115" fmla="*/ 3264049 h 6037718"/>
              <a:gd name="connsiteX116" fmla="*/ 5763478 w 7050792"/>
              <a:gd name="connsiteY116" fmla="*/ 3352807 h 6037718"/>
              <a:gd name="connsiteX117" fmla="*/ 5731461 w 7050792"/>
              <a:gd name="connsiteY117" fmla="*/ 3425873 h 6037718"/>
              <a:gd name="connsiteX118" fmla="*/ 5684027 w 7050792"/>
              <a:gd name="connsiteY118" fmla="*/ 3487457 h 6037718"/>
              <a:gd name="connsiteX119" fmla="*/ 5561331 w 7050792"/>
              <a:gd name="connsiteY119" fmla="*/ 3500069 h 6037718"/>
              <a:gd name="connsiteX120" fmla="*/ 5456564 w 7050792"/>
              <a:gd name="connsiteY120" fmla="*/ 3501106 h 6037718"/>
              <a:gd name="connsiteX121" fmla="*/ 5356481 w 7050792"/>
              <a:gd name="connsiteY121" fmla="*/ 3432867 h 6037718"/>
              <a:gd name="connsiteX122" fmla="*/ 5257773 w 7050792"/>
              <a:gd name="connsiteY122" fmla="*/ 3505174 h 6037718"/>
              <a:gd name="connsiteX123" fmla="*/ 5194903 w 7050792"/>
              <a:gd name="connsiteY123" fmla="*/ 3458817 h 6037718"/>
              <a:gd name="connsiteX124" fmla="*/ 5101723 w 7050792"/>
              <a:gd name="connsiteY124" fmla="*/ 3378809 h 6037718"/>
              <a:gd name="connsiteX125" fmla="*/ 4984194 w 7050792"/>
              <a:gd name="connsiteY125" fmla="*/ 3260035 h 6037718"/>
              <a:gd name="connsiteX126" fmla="*/ 4909481 w 7050792"/>
              <a:gd name="connsiteY126" fmla="*/ 3300893 h 6037718"/>
              <a:gd name="connsiteX127" fmla="*/ 4841070 w 7050792"/>
              <a:gd name="connsiteY127" fmla="*/ 3367378 h 6037718"/>
              <a:gd name="connsiteX128" fmla="*/ 4832278 w 7050792"/>
              <a:gd name="connsiteY128" fmla="*/ 3468728 h 6037718"/>
              <a:gd name="connsiteX129" fmla="*/ 4872876 w 7050792"/>
              <a:gd name="connsiteY129" fmla="*/ 3597965 h 6037718"/>
              <a:gd name="connsiteX130" fmla="*/ 4916608 w 7050792"/>
              <a:gd name="connsiteY130" fmla="*/ 3709284 h 6037718"/>
              <a:gd name="connsiteX131" fmla="*/ 4934202 w 7050792"/>
              <a:gd name="connsiteY131" fmla="*/ 3873034 h 6037718"/>
              <a:gd name="connsiteX132" fmla="*/ 4880827 w 7050792"/>
              <a:gd name="connsiteY132" fmla="*/ 4063117 h 6037718"/>
              <a:gd name="connsiteX133" fmla="*/ 4900427 w 7050792"/>
              <a:gd name="connsiteY133" fmla="*/ 4215293 h 6037718"/>
              <a:gd name="connsiteX134" fmla="*/ 4936486 w 7050792"/>
              <a:gd name="connsiteY134" fmla="*/ 4373217 h 6037718"/>
              <a:gd name="connsiteX135" fmla="*/ 4984194 w 7050792"/>
              <a:gd name="connsiteY135" fmla="*/ 4512365 h 6037718"/>
              <a:gd name="connsiteX136" fmla="*/ 5035877 w 7050792"/>
              <a:gd name="connsiteY136" fmla="*/ 4651513 h 6037718"/>
              <a:gd name="connsiteX137" fmla="*/ 5105976 w 7050792"/>
              <a:gd name="connsiteY137" fmla="*/ 4727478 h 6037718"/>
              <a:gd name="connsiteX138" fmla="*/ 5090686 w 7050792"/>
              <a:gd name="connsiteY138" fmla="*/ 4777120 h 6037718"/>
              <a:gd name="connsiteX139" fmla="*/ 5001639 w 7050792"/>
              <a:gd name="connsiteY139" fmla="*/ 4752151 h 6037718"/>
              <a:gd name="connsiteX140" fmla="*/ 4924302 w 7050792"/>
              <a:gd name="connsiteY140" fmla="*/ 4788544 h 6037718"/>
              <a:gd name="connsiteX141" fmla="*/ 4817216 w 7050792"/>
              <a:gd name="connsiteY141" fmla="*/ 4735002 h 6037718"/>
              <a:gd name="connsiteX142" fmla="*/ 4669544 w 7050792"/>
              <a:gd name="connsiteY142" fmla="*/ 4679362 h 6037718"/>
              <a:gd name="connsiteX143" fmla="*/ 4451456 w 7050792"/>
              <a:gd name="connsiteY143" fmla="*/ 4615732 h 6037718"/>
              <a:gd name="connsiteX144" fmla="*/ 4225957 w 7050792"/>
              <a:gd name="connsiteY144" fmla="*/ 4591513 h 6037718"/>
              <a:gd name="connsiteX145" fmla="*/ 4189597 w 7050792"/>
              <a:gd name="connsiteY145" fmla="*/ 4636144 h 6037718"/>
              <a:gd name="connsiteX146" fmla="*/ 4198112 w 7050792"/>
              <a:gd name="connsiteY146" fmla="*/ 4677088 h 6037718"/>
              <a:gd name="connsiteX147" fmla="*/ 4251013 w 7050792"/>
              <a:gd name="connsiteY147" fmla="*/ 4756700 h 6037718"/>
              <a:gd name="connsiteX148" fmla="*/ 4300382 w 7050792"/>
              <a:gd name="connsiteY148" fmla="*/ 4870174 h 6037718"/>
              <a:gd name="connsiteX149" fmla="*/ 4328211 w 7050792"/>
              <a:gd name="connsiteY149" fmla="*/ 4961614 h 6037718"/>
              <a:gd name="connsiteX150" fmla="*/ 4375919 w 7050792"/>
              <a:gd name="connsiteY150" fmla="*/ 5053054 h 6037718"/>
              <a:gd name="connsiteX151" fmla="*/ 4411540 w 7050792"/>
              <a:gd name="connsiteY151" fmla="*/ 5147800 h 6037718"/>
              <a:gd name="connsiteX152" fmla="*/ 4351096 w 7050792"/>
              <a:gd name="connsiteY152" fmla="*/ 5234371 h 6037718"/>
              <a:gd name="connsiteX153" fmla="*/ 4200990 w 7050792"/>
              <a:gd name="connsiteY153" fmla="*/ 5303491 h 6037718"/>
              <a:gd name="connsiteX154" fmla="*/ 4153393 w 7050792"/>
              <a:gd name="connsiteY154" fmla="*/ 5314315 h 6037718"/>
              <a:gd name="connsiteX155" fmla="*/ 4103722 w 7050792"/>
              <a:gd name="connsiteY155" fmla="*/ 5383191 h 6037718"/>
              <a:gd name="connsiteX156" fmla="*/ 4189063 w 7050792"/>
              <a:gd name="connsiteY156" fmla="*/ 5478449 h 6037718"/>
              <a:gd name="connsiteX157" fmla="*/ 4256650 w 7050792"/>
              <a:gd name="connsiteY157" fmla="*/ 5550010 h 6037718"/>
              <a:gd name="connsiteX158" fmla="*/ 4324236 w 7050792"/>
              <a:gd name="connsiteY158" fmla="*/ 5621572 h 6037718"/>
              <a:gd name="connsiteX159" fmla="*/ 4376049 w 7050792"/>
              <a:gd name="connsiteY159" fmla="*/ 5704514 h 6037718"/>
              <a:gd name="connsiteX160" fmla="*/ 4465861 w 7050792"/>
              <a:gd name="connsiteY160" fmla="*/ 5745566 h 6037718"/>
              <a:gd name="connsiteX161" fmla="*/ 4489425 w 7050792"/>
              <a:gd name="connsiteY161" fmla="*/ 5799739 h 6037718"/>
              <a:gd name="connsiteX162" fmla="*/ 4418668 w 7050792"/>
              <a:gd name="connsiteY162" fmla="*/ 5861122 h 6037718"/>
              <a:gd name="connsiteX163" fmla="*/ 4375327 w 7050792"/>
              <a:gd name="connsiteY163" fmla="*/ 5989773 h 6037718"/>
              <a:gd name="connsiteX164" fmla="*/ 4260111 w 7050792"/>
              <a:gd name="connsiteY164" fmla="*/ 5957703 h 6037718"/>
              <a:gd name="connsiteX165" fmla="*/ 4085696 w 7050792"/>
              <a:gd name="connsiteY165" fmla="*/ 5967537 h 6037718"/>
              <a:gd name="connsiteX166" fmla="*/ 3971133 w 7050792"/>
              <a:gd name="connsiteY166" fmla="*/ 6037718 h 6037718"/>
              <a:gd name="connsiteX167" fmla="*/ 3835230 w 7050792"/>
              <a:gd name="connsiteY167" fmla="*/ 5951551 h 6037718"/>
              <a:gd name="connsiteX168" fmla="*/ 3723299 w 7050792"/>
              <a:gd name="connsiteY168" fmla="*/ 5839422 h 6037718"/>
              <a:gd name="connsiteX169" fmla="*/ 3616570 w 7050792"/>
              <a:gd name="connsiteY169" fmla="*/ 5665304 h 6037718"/>
              <a:gd name="connsiteX170" fmla="*/ 3539403 w 7050792"/>
              <a:gd name="connsiteY170" fmla="*/ 5467350 h 6037718"/>
              <a:gd name="connsiteX171" fmla="*/ 3449917 w 7050792"/>
              <a:gd name="connsiteY171" fmla="*/ 5399519 h 6037718"/>
              <a:gd name="connsiteX172" fmla="*/ 3450344 w 7050792"/>
              <a:gd name="connsiteY172" fmla="*/ 5311709 h 6037718"/>
              <a:gd name="connsiteX173" fmla="*/ 3451111 w 7050792"/>
              <a:gd name="connsiteY173" fmla="*/ 5255039 h 6037718"/>
              <a:gd name="connsiteX174" fmla="*/ 3411354 w 7050792"/>
              <a:gd name="connsiteY174" fmla="*/ 5144632 h 6037718"/>
              <a:gd name="connsiteX175" fmla="*/ 3322965 w 7050792"/>
              <a:gd name="connsiteY175" fmla="*/ 5143386 h 6037718"/>
              <a:gd name="connsiteX176" fmla="*/ 3248012 w 7050792"/>
              <a:gd name="connsiteY176" fmla="*/ 5093616 h 6037718"/>
              <a:gd name="connsiteX177" fmla="*/ 3218332 w 7050792"/>
              <a:gd name="connsiteY177" fmla="*/ 4965965 h 6037718"/>
              <a:gd name="connsiteX178" fmla="*/ 3277472 w 7050792"/>
              <a:gd name="connsiteY178" fmla="*/ 4861333 h 6037718"/>
              <a:gd name="connsiteX179" fmla="*/ 3195150 w 7050792"/>
              <a:gd name="connsiteY179" fmla="*/ 4738978 h 6037718"/>
              <a:gd name="connsiteX180" fmla="*/ 3120902 w 7050792"/>
              <a:gd name="connsiteY180" fmla="*/ 4642542 h 6037718"/>
              <a:gd name="connsiteX181" fmla="*/ 3064179 w 7050792"/>
              <a:gd name="connsiteY181" fmla="*/ 4520043 h 6037718"/>
              <a:gd name="connsiteX182" fmla="*/ 3135516 w 7050792"/>
              <a:gd name="connsiteY182" fmla="*/ 4397071 h 6037718"/>
              <a:gd name="connsiteX183" fmla="*/ 3186488 w 7050792"/>
              <a:gd name="connsiteY183" fmla="*/ 4297225 h 6037718"/>
              <a:gd name="connsiteX184" fmla="*/ 3095925 w 7050792"/>
              <a:gd name="connsiteY184" fmla="*/ 4271010 h 6037718"/>
              <a:gd name="connsiteX185" fmla="*/ 2995419 w 7050792"/>
              <a:gd name="connsiteY185" fmla="*/ 4297226 h 6037718"/>
              <a:gd name="connsiteX186" fmla="*/ 2901476 w 7050792"/>
              <a:gd name="connsiteY186" fmla="*/ 4206866 h 6037718"/>
              <a:gd name="connsiteX187" fmla="*/ 2840516 w 7050792"/>
              <a:gd name="connsiteY187" fmla="*/ 4138362 h 6037718"/>
              <a:gd name="connsiteX188" fmla="*/ 2886236 w 7050792"/>
              <a:gd name="connsiteY188" fmla="*/ 4001524 h 6037718"/>
              <a:gd name="connsiteX189" fmla="*/ 2894823 w 7050792"/>
              <a:gd name="connsiteY189" fmla="*/ 3890010 h 6037718"/>
              <a:gd name="connsiteX190" fmla="*/ 2895817 w 7050792"/>
              <a:gd name="connsiteY190" fmla="*/ 3806521 h 6037718"/>
              <a:gd name="connsiteX191" fmla="*/ 2865171 w 7050792"/>
              <a:gd name="connsiteY191" fmla="*/ 3745064 h 6037718"/>
              <a:gd name="connsiteX192" fmla="*/ 2868650 w 7050792"/>
              <a:gd name="connsiteY192" fmla="*/ 3562516 h 6037718"/>
              <a:gd name="connsiteX193" fmla="*/ 2854392 w 7050792"/>
              <a:gd name="connsiteY193" fmla="*/ 3414670 h 6037718"/>
              <a:gd name="connsiteX194" fmla="*/ 2873785 w 7050792"/>
              <a:gd name="connsiteY194" fmla="*/ 3315694 h 6037718"/>
              <a:gd name="connsiteX195" fmla="*/ 2920095 w 7050792"/>
              <a:gd name="connsiteY195" fmla="*/ 3207982 h 6037718"/>
              <a:gd name="connsiteX196" fmla="*/ 2860533 w 7050792"/>
              <a:gd name="connsiteY196" fmla="*/ 3223260 h 6037718"/>
              <a:gd name="connsiteX197" fmla="*/ 2738832 w 7050792"/>
              <a:gd name="connsiteY197" fmla="*/ 3266723 h 6037718"/>
              <a:gd name="connsiteX198" fmla="*/ 2677653 w 7050792"/>
              <a:gd name="connsiteY198" fmla="*/ 3295650 h 6037718"/>
              <a:gd name="connsiteX199" fmla="*/ 2581436 w 7050792"/>
              <a:gd name="connsiteY199" fmla="*/ 3332784 h 6037718"/>
              <a:gd name="connsiteX200" fmla="*/ 2582900 w 7050792"/>
              <a:gd name="connsiteY200" fmla="*/ 3423037 h 6037718"/>
              <a:gd name="connsiteX201" fmla="*/ 2589539 w 7050792"/>
              <a:gd name="connsiteY201" fmla="*/ 3582031 h 6037718"/>
              <a:gd name="connsiteX202" fmla="*/ 2531216 w 7050792"/>
              <a:gd name="connsiteY202" fmla="*/ 3713259 h 6037718"/>
              <a:gd name="connsiteX203" fmla="*/ 2472574 w 7050792"/>
              <a:gd name="connsiteY203" fmla="*/ 3824071 h 6037718"/>
              <a:gd name="connsiteX204" fmla="*/ 2403996 w 7050792"/>
              <a:gd name="connsiteY204" fmla="*/ 3884212 h 6037718"/>
              <a:gd name="connsiteX205" fmla="*/ 2356288 w 7050792"/>
              <a:gd name="connsiteY205" fmla="*/ 3963725 h 6037718"/>
              <a:gd name="connsiteX206" fmla="*/ 2306677 w 7050792"/>
              <a:gd name="connsiteY206" fmla="*/ 4020891 h 6037718"/>
              <a:gd name="connsiteX207" fmla="*/ 2153806 w 7050792"/>
              <a:gd name="connsiteY207" fmla="*/ 3951482 h 6037718"/>
              <a:gd name="connsiteX208" fmla="*/ 2091109 w 7050792"/>
              <a:gd name="connsiteY208" fmla="*/ 3857389 h 6037718"/>
              <a:gd name="connsiteX209" fmla="*/ 1985484 w 7050792"/>
              <a:gd name="connsiteY209" fmla="*/ 3714921 h 6037718"/>
              <a:gd name="connsiteX210" fmla="*/ 1851380 w 7050792"/>
              <a:gd name="connsiteY210" fmla="*/ 3673503 h 6037718"/>
              <a:gd name="connsiteX211" fmla="*/ 1732110 w 7050792"/>
              <a:gd name="connsiteY211" fmla="*/ 3629770 h 6037718"/>
              <a:gd name="connsiteX212" fmla="*/ 1587710 w 7050792"/>
              <a:gd name="connsiteY212" fmla="*/ 3580909 h 6037718"/>
              <a:gd name="connsiteX213" fmla="*/ 1457790 w 7050792"/>
              <a:gd name="connsiteY213" fmla="*/ 3486647 h 6037718"/>
              <a:gd name="connsiteX214" fmla="*/ 1358399 w 7050792"/>
              <a:gd name="connsiteY214" fmla="*/ 3419061 h 6037718"/>
              <a:gd name="connsiteX215" fmla="*/ 1231178 w 7050792"/>
              <a:gd name="connsiteY215" fmla="*/ 3315694 h 6037718"/>
              <a:gd name="connsiteX216" fmla="*/ 1131787 w 7050792"/>
              <a:gd name="connsiteY216" fmla="*/ 3244132 h 6037718"/>
              <a:gd name="connsiteX217" fmla="*/ 1068176 w 7050792"/>
              <a:gd name="connsiteY217" fmla="*/ 3200400 h 6037718"/>
              <a:gd name="connsiteX218" fmla="*/ 1012517 w 7050792"/>
              <a:gd name="connsiteY218" fmla="*/ 3152692 h 6037718"/>
              <a:gd name="connsiteX219" fmla="*/ 887702 w 7050792"/>
              <a:gd name="connsiteY219" fmla="*/ 3072899 h 6037718"/>
              <a:gd name="connsiteX220" fmla="*/ 802678 w 7050792"/>
              <a:gd name="connsiteY220" fmla="*/ 3027983 h 6037718"/>
              <a:gd name="connsiteX221" fmla="*/ 754100 w 7050792"/>
              <a:gd name="connsiteY221" fmla="*/ 3124863 h 6037718"/>
              <a:gd name="connsiteX222" fmla="*/ 702416 w 7050792"/>
              <a:gd name="connsiteY222" fmla="*/ 3037398 h 6037718"/>
              <a:gd name="connsiteX223" fmla="*/ 668762 w 7050792"/>
              <a:gd name="connsiteY223" fmla="*/ 2924792 h 6037718"/>
              <a:gd name="connsiteX224" fmla="*/ 464230 w 7050792"/>
              <a:gd name="connsiteY224" fmla="*/ 2793899 h 6037718"/>
              <a:gd name="connsiteX225" fmla="*/ 579764 w 7050792"/>
              <a:gd name="connsiteY225" fmla="*/ 2654944 h 6037718"/>
              <a:gd name="connsiteX226" fmla="*/ 678881 w 7050792"/>
              <a:gd name="connsiteY226" fmla="*/ 2612727 h 6037718"/>
              <a:gd name="connsiteX227" fmla="*/ 571220 w 7050792"/>
              <a:gd name="connsiteY227" fmla="*/ 2528515 h 6037718"/>
              <a:gd name="connsiteX228" fmla="*/ 377645 w 7050792"/>
              <a:gd name="connsiteY228" fmla="*/ 2384831 h 6037718"/>
              <a:gd name="connsiteX229" fmla="*/ 396539 w 7050792"/>
              <a:gd name="connsiteY229" fmla="*/ 2243919 h 6037718"/>
              <a:gd name="connsiteX230" fmla="*/ 340632 w 7050792"/>
              <a:gd name="connsiteY230" fmla="*/ 2122998 h 6037718"/>
              <a:gd name="connsiteX231" fmla="*/ 279707 w 7050792"/>
              <a:gd name="connsiteY231" fmla="*/ 1987464 h 6037718"/>
              <a:gd name="connsiteX232" fmla="*/ 201484 w 7050792"/>
              <a:gd name="connsiteY232" fmla="*/ 1832776 h 6037718"/>
              <a:gd name="connsiteX233" fmla="*/ 120198 w 7050792"/>
              <a:gd name="connsiteY233" fmla="*/ 1653163 h 6037718"/>
              <a:gd name="connsiteX234" fmla="*/ 114970 w 7050792"/>
              <a:gd name="connsiteY234" fmla="*/ 1572510 h 6037718"/>
              <a:gd name="connsiteX235" fmla="*/ 229314 w 7050792"/>
              <a:gd name="connsiteY235" fmla="*/ 1467016 h 6037718"/>
              <a:gd name="connsiteX236" fmla="*/ 343769 w 7050792"/>
              <a:gd name="connsiteY236" fmla="*/ 1361368 h 6037718"/>
              <a:gd name="connsiteX237" fmla="*/ 201484 w 7050792"/>
              <a:gd name="connsiteY237" fmla="*/ 1296063 h 6037718"/>
              <a:gd name="connsiteX238" fmla="*/ 91007 w 7050792"/>
              <a:gd name="connsiteY238" fmla="*/ 1235825 h 6037718"/>
              <a:gd name="connsiteX239" fmla="*/ 165703 w 7050792"/>
              <a:gd name="connsiteY239" fmla="*/ 1081377 h 6037718"/>
              <a:gd name="connsiteX240" fmla="*/ 226143 w 7050792"/>
              <a:gd name="connsiteY240" fmla="*/ 948839 h 6037718"/>
              <a:gd name="connsiteX241" fmla="*/ 189557 w 7050792"/>
              <a:gd name="connsiteY241" fmla="*/ 834887 h 6037718"/>
              <a:gd name="connsiteX242" fmla="*/ 153733 w 7050792"/>
              <a:gd name="connsiteY242" fmla="*/ 710023 h 6037718"/>
              <a:gd name="connsiteX243" fmla="*/ 37697 w 7050792"/>
              <a:gd name="connsiteY243" fmla="*/ 561519 h 6037718"/>
              <a:gd name="connsiteX244" fmla="*/ 22580 w 7050792"/>
              <a:gd name="connsiteY244" fmla="*/ 381663 h 6037718"/>
              <a:gd name="connsiteX245" fmla="*/ 9950 w 7050792"/>
              <a:gd name="connsiteY245" fmla="*/ 188422 h 6037718"/>
              <a:gd name="connsiteX246" fmla="*/ 6677 w 7050792"/>
              <a:gd name="connsiteY246" fmla="*/ 87464 h 6037718"/>
              <a:gd name="connsiteX247" fmla="*/ 10651 w 7050792"/>
              <a:gd name="connsiteY247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56389 w 7050792"/>
              <a:gd name="connsiteY74" fmla="*/ 1834232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42668 w 7050792"/>
              <a:gd name="connsiteY105" fmla="*/ 3680930 h 6037718"/>
              <a:gd name="connsiteX106" fmla="*/ 6557483 w 7050792"/>
              <a:gd name="connsiteY106" fmla="*/ 3642133 h 6037718"/>
              <a:gd name="connsiteX107" fmla="*/ 6459161 w 7050792"/>
              <a:gd name="connsiteY107" fmla="*/ 3705308 h 6037718"/>
              <a:gd name="connsiteX108" fmla="*/ 6407581 w 7050792"/>
              <a:gd name="connsiteY108" fmla="*/ 3747551 h 6037718"/>
              <a:gd name="connsiteX109" fmla="*/ 6348937 w 7050792"/>
              <a:gd name="connsiteY109" fmla="*/ 3785366 h 6037718"/>
              <a:gd name="connsiteX110" fmla="*/ 6248451 w 7050792"/>
              <a:gd name="connsiteY110" fmla="*/ 3697357 h 6037718"/>
              <a:gd name="connsiteX111" fmla="*/ 6159646 w 7050792"/>
              <a:gd name="connsiteY111" fmla="*/ 3628581 h 6037718"/>
              <a:gd name="connsiteX112" fmla="*/ 6098008 w 7050792"/>
              <a:gd name="connsiteY112" fmla="*/ 3501106 h 6037718"/>
              <a:gd name="connsiteX113" fmla="*/ 6026643 w 7050792"/>
              <a:gd name="connsiteY113" fmla="*/ 3417570 h 6037718"/>
              <a:gd name="connsiteX114" fmla="*/ 5950810 w 7050792"/>
              <a:gd name="connsiteY114" fmla="*/ 3314451 h 6037718"/>
              <a:gd name="connsiteX115" fmla="*/ 5884196 w 7050792"/>
              <a:gd name="connsiteY115" fmla="*/ 3250895 h 6037718"/>
              <a:gd name="connsiteX116" fmla="*/ 5808164 w 7050792"/>
              <a:gd name="connsiteY116" fmla="*/ 3264049 h 6037718"/>
              <a:gd name="connsiteX117" fmla="*/ 5763478 w 7050792"/>
              <a:gd name="connsiteY117" fmla="*/ 3352807 h 6037718"/>
              <a:gd name="connsiteX118" fmla="*/ 5731461 w 7050792"/>
              <a:gd name="connsiteY118" fmla="*/ 3425873 h 6037718"/>
              <a:gd name="connsiteX119" fmla="*/ 5684027 w 7050792"/>
              <a:gd name="connsiteY119" fmla="*/ 3487457 h 6037718"/>
              <a:gd name="connsiteX120" fmla="*/ 5561331 w 7050792"/>
              <a:gd name="connsiteY120" fmla="*/ 3500069 h 6037718"/>
              <a:gd name="connsiteX121" fmla="*/ 5456564 w 7050792"/>
              <a:gd name="connsiteY121" fmla="*/ 3501106 h 6037718"/>
              <a:gd name="connsiteX122" fmla="*/ 5356481 w 7050792"/>
              <a:gd name="connsiteY122" fmla="*/ 3432867 h 6037718"/>
              <a:gd name="connsiteX123" fmla="*/ 5257773 w 7050792"/>
              <a:gd name="connsiteY123" fmla="*/ 3505174 h 6037718"/>
              <a:gd name="connsiteX124" fmla="*/ 5194903 w 7050792"/>
              <a:gd name="connsiteY124" fmla="*/ 3458817 h 6037718"/>
              <a:gd name="connsiteX125" fmla="*/ 5101723 w 7050792"/>
              <a:gd name="connsiteY125" fmla="*/ 3378809 h 6037718"/>
              <a:gd name="connsiteX126" fmla="*/ 4984194 w 7050792"/>
              <a:gd name="connsiteY126" fmla="*/ 3260035 h 6037718"/>
              <a:gd name="connsiteX127" fmla="*/ 4909481 w 7050792"/>
              <a:gd name="connsiteY127" fmla="*/ 3300893 h 6037718"/>
              <a:gd name="connsiteX128" fmla="*/ 4841070 w 7050792"/>
              <a:gd name="connsiteY128" fmla="*/ 3367378 h 6037718"/>
              <a:gd name="connsiteX129" fmla="*/ 4832278 w 7050792"/>
              <a:gd name="connsiteY129" fmla="*/ 3468728 h 6037718"/>
              <a:gd name="connsiteX130" fmla="*/ 4872876 w 7050792"/>
              <a:gd name="connsiteY130" fmla="*/ 3597965 h 6037718"/>
              <a:gd name="connsiteX131" fmla="*/ 4916608 w 7050792"/>
              <a:gd name="connsiteY131" fmla="*/ 3709284 h 6037718"/>
              <a:gd name="connsiteX132" fmla="*/ 4934202 w 7050792"/>
              <a:gd name="connsiteY132" fmla="*/ 3873034 h 6037718"/>
              <a:gd name="connsiteX133" fmla="*/ 4880827 w 7050792"/>
              <a:gd name="connsiteY133" fmla="*/ 4063117 h 6037718"/>
              <a:gd name="connsiteX134" fmla="*/ 4900427 w 7050792"/>
              <a:gd name="connsiteY134" fmla="*/ 4215293 h 6037718"/>
              <a:gd name="connsiteX135" fmla="*/ 4936486 w 7050792"/>
              <a:gd name="connsiteY135" fmla="*/ 4373217 h 6037718"/>
              <a:gd name="connsiteX136" fmla="*/ 4984194 w 7050792"/>
              <a:gd name="connsiteY136" fmla="*/ 4512365 h 6037718"/>
              <a:gd name="connsiteX137" fmla="*/ 5035877 w 7050792"/>
              <a:gd name="connsiteY137" fmla="*/ 4651513 h 6037718"/>
              <a:gd name="connsiteX138" fmla="*/ 5105976 w 7050792"/>
              <a:gd name="connsiteY138" fmla="*/ 4727478 h 6037718"/>
              <a:gd name="connsiteX139" fmla="*/ 5090686 w 7050792"/>
              <a:gd name="connsiteY139" fmla="*/ 4777120 h 6037718"/>
              <a:gd name="connsiteX140" fmla="*/ 5001639 w 7050792"/>
              <a:gd name="connsiteY140" fmla="*/ 4752151 h 6037718"/>
              <a:gd name="connsiteX141" fmla="*/ 4924302 w 7050792"/>
              <a:gd name="connsiteY141" fmla="*/ 4788544 h 6037718"/>
              <a:gd name="connsiteX142" fmla="*/ 4817216 w 7050792"/>
              <a:gd name="connsiteY142" fmla="*/ 4735002 h 6037718"/>
              <a:gd name="connsiteX143" fmla="*/ 4669544 w 7050792"/>
              <a:gd name="connsiteY143" fmla="*/ 4679362 h 6037718"/>
              <a:gd name="connsiteX144" fmla="*/ 4451456 w 7050792"/>
              <a:gd name="connsiteY144" fmla="*/ 4615732 h 6037718"/>
              <a:gd name="connsiteX145" fmla="*/ 4225957 w 7050792"/>
              <a:gd name="connsiteY145" fmla="*/ 4591513 h 6037718"/>
              <a:gd name="connsiteX146" fmla="*/ 4189597 w 7050792"/>
              <a:gd name="connsiteY146" fmla="*/ 4636144 h 6037718"/>
              <a:gd name="connsiteX147" fmla="*/ 4198112 w 7050792"/>
              <a:gd name="connsiteY147" fmla="*/ 4677088 h 6037718"/>
              <a:gd name="connsiteX148" fmla="*/ 4251013 w 7050792"/>
              <a:gd name="connsiteY148" fmla="*/ 4756700 h 6037718"/>
              <a:gd name="connsiteX149" fmla="*/ 4300382 w 7050792"/>
              <a:gd name="connsiteY149" fmla="*/ 4870174 h 6037718"/>
              <a:gd name="connsiteX150" fmla="*/ 4328211 w 7050792"/>
              <a:gd name="connsiteY150" fmla="*/ 4961614 h 6037718"/>
              <a:gd name="connsiteX151" fmla="*/ 4375919 w 7050792"/>
              <a:gd name="connsiteY151" fmla="*/ 5053054 h 6037718"/>
              <a:gd name="connsiteX152" fmla="*/ 4411540 w 7050792"/>
              <a:gd name="connsiteY152" fmla="*/ 5147800 h 6037718"/>
              <a:gd name="connsiteX153" fmla="*/ 4351096 w 7050792"/>
              <a:gd name="connsiteY153" fmla="*/ 5234371 h 6037718"/>
              <a:gd name="connsiteX154" fmla="*/ 4200990 w 7050792"/>
              <a:gd name="connsiteY154" fmla="*/ 5303491 h 6037718"/>
              <a:gd name="connsiteX155" fmla="*/ 4153393 w 7050792"/>
              <a:gd name="connsiteY155" fmla="*/ 5314315 h 6037718"/>
              <a:gd name="connsiteX156" fmla="*/ 4103722 w 7050792"/>
              <a:gd name="connsiteY156" fmla="*/ 5383191 h 6037718"/>
              <a:gd name="connsiteX157" fmla="*/ 4189063 w 7050792"/>
              <a:gd name="connsiteY157" fmla="*/ 5478449 h 6037718"/>
              <a:gd name="connsiteX158" fmla="*/ 4256650 w 7050792"/>
              <a:gd name="connsiteY158" fmla="*/ 5550010 h 6037718"/>
              <a:gd name="connsiteX159" fmla="*/ 4324236 w 7050792"/>
              <a:gd name="connsiteY159" fmla="*/ 5621572 h 6037718"/>
              <a:gd name="connsiteX160" fmla="*/ 4376049 w 7050792"/>
              <a:gd name="connsiteY160" fmla="*/ 5704514 h 6037718"/>
              <a:gd name="connsiteX161" fmla="*/ 4465861 w 7050792"/>
              <a:gd name="connsiteY161" fmla="*/ 5745566 h 6037718"/>
              <a:gd name="connsiteX162" fmla="*/ 4489425 w 7050792"/>
              <a:gd name="connsiteY162" fmla="*/ 5799739 h 6037718"/>
              <a:gd name="connsiteX163" fmla="*/ 4418668 w 7050792"/>
              <a:gd name="connsiteY163" fmla="*/ 5861122 h 6037718"/>
              <a:gd name="connsiteX164" fmla="*/ 4375327 w 7050792"/>
              <a:gd name="connsiteY164" fmla="*/ 5989773 h 6037718"/>
              <a:gd name="connsiteX165" fmla="*/ 4260111 w 7050792"/>
              <a:gd name="connsiteY165" fmla="*/ 5957703 h 6037718"/>
              <a:gd name="connsiteX166" fmla="*/ 4085696 w 7050792"/>
              <a:gd name="connsiteY166" fmla="*/ 5967537 h 6037718"/>
              <a:gd name="connsiteX167" fmla="*/ 3971133 w 7050792"/>
              <a:gd name="connsiteY167" fmla="*/ 6037718 h 6037718"/>
              <a:gd name="connsiteX168" fmla="*/ 3835230 w 7050792"/>
              <a:gd name="connsiteY168" fmla="*/ 5951551 h 6037718"/>
              <a:gd name="connsiteX169" fmla="*/ 3723299 w 7050792"/>
              <a:gd name="connsiteY169" fmla="*/ 5839422 h 6037718"/>
              <a:gd name="connsiteX170" fmla="*/ 3616570 w 7050792"/>
              <a:gd name="connsiteY170" fmla="*/ 5665304 h 6037718"/>
              <a:gd name="connsiteX171" fmla="*/ 3539403 w 7050792"/>
              <a:gd name="connsiteY171" fmla="*/ 5467350 h 6037718"/>
              <a:gd name="connsiteX172" fmla="*/ 3449917 w 7050792"/>
              <a:gd name="connsiteY172" fmla="*/ 5399519 h 6037718"/>
              <a:gd name="connsiteX173" fmla="*/ 3450344 w 7050792"/>
              <a:gd name="connsiteY173" fmla="*/ 5311709 h 6037718"/>
              <a:gd name="connsiteX174" fmla="*/ 3451111 w 7050792"/>
              <a:gd name="connsiteY174" fmla="*/ 5255039 h 6037718"/>
              <a:gd name="connsiteX175" fmla="*/ 3411354 w 7050792"/>
              <a:gd name="connsiteY175" fmla="*/ 5144632 h 6037718"/>
              <a:gd name="connsiteX176" fmla="*/ 3322965 w 7050792"/>
              <a:gd name="connsiteY176" fmla="*/ 5143386 h 6037718"/>
              <a:gd name="connsiteX177" fmla="*/ 3248012 w 7050792"/>
              <a:gd name="connsiteY177" fmla="*/ 5093616 h 6037718"/>
              <a:gd name="connsiteX178" fmla="*/ 3218332 w 7050792"/>
              <a:gd name="connsiteY178" fmla="*/ 4965965 h 6037718"/>
              <a:gd name="connsiteX179" fmla="*/ 3277472 w 7050792"/>
              <a:gd name="connsiteY179" fmla="*/ 4861333 h 6037718"/>
              <a:gd name="connsiteX180" fmla="*/ 3195150 w 7050792"/>
              <a:gd name="connsiteY180" fmla="*/ 4738978 h 6037718"/>
              <a:gd name="connsiteX181" fmla="*/ 3120902 w 7050792"/>
              <a:gd name="connsiteY181" fmla="*/ 4642542 h 6037718"/>
              <a:gd name="connsiteX182" fmla="*/ 3064179 w 7050792"/>
              <a:gd name="connsiteY182" fmla="*/ 4520043 h 6037718"/>
              <a:gd name="connsiteX183" fmla="*/ 3135516 w 7050792"/>
              <a:gd name="connsiteY183" fmla="*/ 4397071 h 6037718"/>
              <a:gd name="connsiteX184" fmla="*/ 3186488 w 7050792"/>
              <a:gd name="connsiteY184" fmla="*/ 4297225 h 6037718"/>
              <a:gd name="connsiteX185" fmla="*/ 3095925 w 7050792"/>
              <a:gd name="connsiteY185" fmla="*/ 4271010 h 6037718"/>
              <a:gd name="connsiteX186" fmla="*/ 2995419 w 7050792"/>
              <a:gd name="connsiteY186" fmla="*/ 4297226 h 6037718"/>
              <a:gd name="connsiteX187" fmla="*/ 2901476 w 7050792"/>
              <a:gd name="connsiteY187" fmla="*/ 4206866 h 6037718"/>
              <a:gd name="connsiteX188" fmla="*/ 2840516 w 7050792"/>
              <a:gd name="connsiteY188" fmla="*/ 4138362 h 6037718"/>
              <a:gd name="connsiteX189" fmla="*/ 2886236 w 7050792"/>
              <a:gd name="connsiteY189" fmla="*/ 4001524 h 6037718"/>
              <a:gd name="connsiteX190" fmla="*/ 2894823 w 7050792"/>
              <a:gd name="connsiteY190" fmla="*/ 3890010 h 6037718"/>
              <a:gd name="connsiteX191" fmla="*/ 2895817 w 7050792"/>
              <a:gd name="connsiteY191" fmla="*/ 3806521 h 6037718"/>
              <a:gd name="connsiteX192" fmla="*/ 2865171 w 7050792"/>
              <a:gd name="connsiteY192" fmla="*/ 3745064 h 6037718"/>
              <a:gd name="connsiteX193" fmla="*/ 2868650 w 7050792"/>
              <a:gd name="connsiteY193" fmla="*/ 3562516 h 6037718"/>
              <a:gd name="connsiteX194" fmla="*/ 2854392 w 7050792"/>
              <a:gd name="connsiteY194" fmla="*/ 3414670 h 6037718"/>
              <a:gd name="connsiteX195" fmla="*/ 2873785 w 7050792"/>
              <a:gd name="connsiteY195" fmla="*/ 3315694 h 6037718"/>
              <a:gd name="connsiteX196" fmla="*/ 2920095 w 7050792"/>
              <a:gd name="connsiteY196" fmla="*/ 3207982 h 6037718"/>
              <a:gd name="connsiteX197" fmla="*/ 2860533 w 7050792"/>
              <a:gd name="connsiteY197" fmla="*/ 3223260 h 6037718"/>
              <a:gd name="connsiteX198" fmla="*/ 2738832 w 7050792"/>
              <a:gd name="connsiteY198" fmla="*/ 3266723 h 6037718"/>
              <a:gd name="connsiteX199" fmla="*/ 2677653 w 7050792"/>
              <a:gd name="connsiteY199" fmla="*/ 3295650 h 6037718"/>
              <a:gd name="connsiteX200" fmla="*/ 2581436 w 7050792"/>
              <a:gd name="connsiteY200" fmla="*/ 3332784 h 6037718"/>
              <a:gd name="connsiteX201" fmla="*/ 2582900 w 7050792"/>
              <a:gd name="connsiteY201" fmla="*/ 3423037 h 6037718"/>
              <a:gd name="connsiteX202" fmla="*/ 2589539 w 7050792"/>
              <a:gd name="connsiteY202" fmla="*/ 3582031 h 6037718"/>
              <a:gd name="connsiteX203" fmla="*/ 2531216 w 7050792"/>
              <a:gd name="connsiteY203" fmla="*/ 3713259 h 6037718"/>
              <a:gd name="connsiteX204" fmla="*/ 2472574 w 7050792"/>
              <a:gd name="connsiteY204" fmla="*/ 3824071 h 6037718"/>
              <a:gd name="connsiteX205" fmla="*/ 2403996 w 7050792"/>
              <a:gd name="connsiteY205" fmla="*/ 3884212 h 6037718"/>
              <a:gd name="connsiteX206" fmla="*/ 2356288 w 7050792"/>
              <a:gd name="connsiteY206" fmla="*/ 3963725 h 6037718"/>
              <a:gd name="connsiteX207" fmla="*/ 2306677 w 7050792"/>
              <a:gd name="connsiteY207" fmla="*/ 4020891 h 6037718"/>
              <a:gd name="connsiteX208" fmla="*/ 2153806 w 7050792"/>
              <a:gd name="connsiteY208" fmla="*/ 3951482 h 6037718"/>
              <a:gd name="connsiteX209" fmla="*/ 2091109 w 7050792"/>
              <a:gd name="connsiteY209" fmla="*/ 3857389 h 6037718"/>
              <a:gd name="connsiteX210" fmla="*/ 1985484 w 7050792"/>
              <a:gd name="connsiteY210" fmla="*/ 3714921 h 6037718"/>
              <a:gd name="connsiteX211" fmla="*/ 1851380 w 7050792"/>
              <a:gd name="connsiteY211" fmla="*/ 3673503 h 6037718"/>
              <a:gd name="connsiteX212" fmla="*/ 1732110 w 7050792"/>
              <a:gd name="connsiteY212" fmla="*/ 3629770 h 6037718"/>
              <a:gd name="connsiteX213" fmla="*/ 1587710 w 7050792"/>
              <a:gd name="connsiteY213" fmla="*/ 3580909 h 6037718"/>
              <a:gd name="connsiteX214" fmla="*/ 1457790 w 7050792"/>
              <a:gd name="connsiteY214" fmla="*/ 3486647 h 6037718"/>
              <a:gd name="connsiteX215" fmla="*/ 1358399 w 7050792"/>
              <a:gd name="connsiteY215" fmla="*/ 3419061 h 6037718"/>
              <a:gd name="connsiteX216" fmla="*/ 1231178 w 7050792"/>
              <a:gd name="connsiteY216" fmla="*/ 3315694 h 6037718"/>
              <a:gd name="connsiteX217" fmla="*/ 1131787 w 7050792"/>
              <a:gd name="connsiteY217" fmla="*/ 3244132 h 6037718"/>
              <a:gd name="connsiteX218" fmla="*/ 1068176 w 7050792"/>
              <a:gd name="connsiteY218" fmla="*/ 3200400 h 6037718"/>
              <a:gd name="connsiteX219" fmla="*/ 1012517 w 7050792"/>
              <a:gd name="connsiteY219" fmla="*/ 3152692 h 6037718"/>
              <a:gd name="connsiteX220" fmla="*/ 887702 w 7050792"/>
              <a:gd name="connsiteY220" fmla="*/ 3072899 h 6037718"/>
              <a:gd name="connsiteX221" fmla="*/ 802678 w 7050792"/>
              <a:gd name="connsiteY221" fmla="*/ 3027983 h 6037718"/>
              <a:gd name="connsiteX222" fmla="*/ 754100 w 7050792"/>
              <a:gd name="connsiteY222" fmla="*/ 3124863 h 6037718"/>
              <a:gd name="connsiteX223" fmla="*/ 702416 w 7050792"/>
              <a:gd name="connsiteY223" fmla="*/ 3037398 h 6037718"/>
              <a:gd name="connsiteX224" fmla="*/ 668762 w 7050792"/>
              <a:gd name="connsiteY224" fmla="*/ 2924792 h 6037718"/>
              <a:gd name="connsiteX225" fmla="*/ 464230 w 7050792"/>
              <a:gd name="connsiteY225" fmla="*/ 2793899 h 6037718"/>
              <a:gd name="connsiteX226" fmla="*/ 579764 w 7050792"/>
              <a:gd name="connsiteY226" fmla="*/ 2654944 h 6037718"/>
              <a:gd name="connsiteX227" fmla="*/ 678881 w 7050792"/>
              <a:gd name="connsiteY227" fmla="*/ 2612727 h 6037718"/>
              <a:gd name="connsiteX228" fmla="*/ 571220 w 7050792"/>
              <a:gd name="connsiteY228" fmla="*/ 2528515 h 6037718"/>
              <a:gd name="connsiteX229" fmla="*/ 377645 w 7050792"/>
              <a:gd name="connsiteY229" fmla="*/ 2384831 h 6037718"/>
              <a:gd name="connsiteX230" fmla="*/ 396539 w 7050792"/>
              <a:gd name="connsiteY230" fmla="*/ 2243919 h 6037718"/>
              <a:gd name="connsiteX231" fmla="*/ 340632 w 7050792"/>
              <a:gd name="connsiteY231" fmla="*/ 2122998 h 6037718"/>
              <a:gd name="connsiteX232" fmla="*/ 279707 w 7050792"/>
              <a:gd name="connsiteY232" fmla="*/ 1987464 h 6037718"/>
              <a:gd name="connsiteX233" fmla="*/ 201484 w 7050792"/>
              <a:gd name="connsiteY233" fmla="*/ 1832776 h 6037718"/>
              <a:gd name="connsiteX234" fmla="*/ 120198 w 7050792"/>
              <a:gd name="connsiteY234" fmla="*/ 1653163 h 6037718"/>
              <a:gd name="connsiteX235" fmla="*/ 114970 w 7050792"/>
              <a:gd name="connsiteY235" fmla="*/ 1572510 h 6037718"/>
              <a:gd name="connsiteX236" fmla="*/ 229314 w 7050792"/>
              <a:gd name="connsiteY236" fmla="*/ 1467016 h 6037718"/>
              <a:gd name="connsiteX237" fmla="*/ 343769 w 7050792"/>
              <a:gd name="connsiteY237" fmla="*/ 1361368 h 6037718"/>
              <a:gd name="connsiteX238" fmla="*/ 201484 w 7050792"/>
              <a:gd name="connsiteY238" fmla="*/ 1296063 h 6037718"/>
              <a:gd name="connsiteX239" fmla="*/ 91007 w 7050792"/>
              <a:gd name="connsiteY239" fmla="*/ 1235825 h 6037718"/>
              <a:gd name="connsiteX240" fmla="*/ 165703 w 7050792"/>
              <a:gd name="connsiteY240" fmla="*/ 1081377 h 6037718"/>
              <a:gd name="connsiteX241" fmla="*/ 226143 w 7050792"/>
              <a:gd name="connsiteY241" fmla="*/ 948839 h 6037718"/>
              <a:gd name="connsiteX242" fmla="*/ 189557 w 7050792"/>
              <a:gd name="connsiteY242" fmla="*/ 834887 h 6037718"/>
              <a:gd name="connsiteX243" fmla="*/ 153733 w 7050792"/>
              <a:gd name="connsiteY243" fmla="*/ 710023 h 6037718"/>
              <a:gd name="connsiteX244" fmla="*/ 37697 w 7050792"/>
              <a:gd name="connsiteY244" fmla="*/ 561519 h 6037718"/>
              <a:gd name="connsiteX245" fmla="*/ 22580 w 7050792"/>
              <a:gd name="connsiteY245" fmla="*/ 381663 h 6037718"/>
              <a:gd name="connsiteX246" fmla="*/ 9950 w 7050792"/>
              <a:gd name="connsiteY246" fmla="*/ 188422 h 6037718"/>
              <a:gd name="connsiteX247" fmla="*/ 6677 w 7050792"/>
              <a:gd name="connsiteY247" fmla="*/ 87464 h 6037718"/>
              <a:gd name="connsiteX248" fmla="*/ 10651 w 7050792"/>
              <a:gd name="connsiteY248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56389 w 7050792"/>
              <a:gd name="connsiteY74" fmla="*/ 1834232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131787 w 7050792"/>
              <a:gd name="connsiteY218" fmla="*/ 3244132 h 6037718"/>
              <a:gd name="connsiteX219" fmla="*/ 1068176 w 7050792"/>
              <a:gd name="connsiteY219" fmla="*/ 3200400 h 6037718"/>
              <a:gd name="connsiteX220" fmla="*/ 1012517 w 7050792"/>
              <a:gd name="connsiteY220" fmla="*/ 3152692 h 6037718"/>
              <a:gd name="connsiteX221" fmla="*/ 887702 w 7050792"/>
              <a:gd name="connsiteY221" fmla="*/ 3072899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131787 w 7050792"/>
              <a:gd name="connsiteY218" fmla="*/ 3244132 h 6037718"/>
              <a:gd name="connsiteX219" fmla="*/ 1068176 w 7050792"/>
              <a:gd name="connsiteY219" fmla="*/ 3200400 h 6037718"/>
              <a:gd name="connsiteX220" fmla="*/ 1012517 w 7050792"/>
              <a:gd name="connsiteY220" fmla="*/ 3152692 h 6037718"/>
              <a:gd name="connsiteX221" fmla="*/ 887702 w 7050792"/>
              <a:gd name="connsiteY221" fmla="*/ 3072899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131787 w 7050792"/>
              <a:gd name="connsiteY218" fmla="*/ 3244132 h 6037718"/>
              <a:gd name="connsiteX219" fmla="*/ 1068176 w 7050792"/>
              <a:gd name="connsiteY219" fmla="*/ 3200400 h 6037718"/>
              <a:gd name="connsiteX220" fmla="*/ 1012517 w 7050792"/>
              <a:gd name="connsiteY220" fmla="*/ 3152692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131787 w 7050792"/>
              <a:gd name="connsiteY218" fmla="*/ 3244132 h 6037718"/>
              <a:gd name="connsiteX219" fmla="*/ 1068176 w 7050792"/>
              <a:gd name="connsiteY219" fmla="*/ 3200400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131787 w 7050792"/>
              <a:gd name="connsiteY218" fmla="*/ 3244132 h 6037718"/>
              <a:gd name="connsiteX219" fmla="*/ 1125030 w 7050792"/>
              <a:gd name="connsiteY219" fmla="*/ 3119857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67683 w 7050792"/>
              <a:gd name="connsiteY50" fmla="*/ 50888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264446 w 7050792"/>
              <a:gd name="connsiteY218" fmla="*/ 3206230 h 6037718"/>
              <a:gd name="connsiteX219" fmla="*/ 1125030 w 7050792"/>
              <a:gd name="connsiteY219" fmla="*/ 3119857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91372 w 7050792"/>
              <a:gd name="connsiteY50" fmla="*/ 35727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68795 w 7050792"/>
              <a:gd name="connsiteY57" fmla="*/ 670989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264446 w 7050792"/>
              <a:gd name="connsiteY218" fmla="*/ 3206230 h 6037718"/>
              <a:gd name="connsiteX219" fmla="*/ 1125030 w 7050792"/>
              <a:gd name="connsiteY219" fmla="*/ 3119857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55144 w 7050792"/>
              <a:gd name="connsiteY35" fmla="*/ 453106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91372 w 7050792"/>
              <a:gd name="connsiteY50" fmla="*/ 35727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78271 w 7050792"/>
              <a:gd name="connsiteY57" fmla="*/ 704154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264446 w 7050792"/>
              <a:gd name="connsiteY218" fmla="*/ 3206230 h 6037718"/>
              <a:gd name="connsiteX219" fmla="*/ 1125030 w 7050792"/>
              <a:gd name="connsiteY219" fmla="*/ 3119857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453568 w 7050792"/>
              <a:gd name="connsiteY33" fmla="*/ 481054 h 6037718"/>
              <a:gd name="connsiteX34" fmla="*/ 3639111 w 7050792"/>
              <a:gd name="connsiteY34" fmla="*/ 478302 h 6037718"/>
              <a:gd name="connsiteX35" fmla="*/ 3726717 w 7050792"/>
              <a:gd name="connsiteY35" fmla="*/ 405727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91372 w 7050792"/>
              <a:gd name="connsiteY50" fmla="*/ 35727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78271 w 7050792"/>
              <a:gd name="connsiteY57" fmla="*/ 704154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264446 w 7050792"/>
              <a:gd name="connsiteY218" fmla="*/ 3206230 h 6037718"/>
              <a:gd name="connsiteX219" fmla="*/ 1125030 w 7050792"/>
              <a:gd name="connsiteY219" fmla="*/ 3119857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31540 w 7050792"/>
              <a:gd name="connsiteY30" fmla="*/ 473103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500947 w 7050792"/>
              <a:gd name="connsiteY33" fmla="*/ 533170 h 6037718"/>
              <a:gd name="connsiteX34" fmla="*/ 3639111 w 7050792"/>
              <a:gd name="connsiteY34" fmla="*/ 478302 h 6037718"/>
              <a:gd name="connsiteX35" fmla="*/ 3726717 w 7050792"/>
              <a:gd name="connsiteY35" fmla="*/ 405727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91372 w 7050792"/>
              <a:gd name="connsiteY50" fmla="*/ 35727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78271 w 7050792"/>
              <a:gd name="connsiteY57" fmla="*/ 704154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264446 w 7050792"/>
              <a:gd name="connsiteY218" fmla="*/ 3206230 h 6037718"/>
              <a:gd name="connsiteX219" fmla="*/ 1125030 w 7050792"/>
              <a:gd name="connsiteY219" fmla="*/ 3119857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32737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50491 w 7050792"/>
              <a:gd name="connsiteY30" fmla="*/ 463627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500947 w 7050792"/>
              <a:gd name="connsiteY33" fmla="*/ 533170 h 6037718"/>
              <a:gd name="connsiteX34" fmla="*/ 3639111 w 7050792"/>
              <a:gd name="connsiteY34" fmla="*/ 478302 h 6037718"/>
              <a:gd name="connsiteX35" fmla="*/ 3726717 w 7050792"/>
              <a:gd name="connsiteY35" fmla="*/ 405727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91372 w 7050792"/>
              <a:gd name="connsiteY50" fmla="*/ 35727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78271 w 7050792"/>
              <a:gd name="connsiteY57" fmla="*/ 704154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264446 w 7050792"/>
              <a:gd name="connsiteY218" fmla="*/ 3206230 h 6037718"/>
              <a:gd name="connsiteX219" fmla="*/ 1125030 w 7050792"/>
              <a:gd name="connsiteY219" fmla="*/ 3119857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89591 h 6037718"/>
              <a:gd name="connsiteX17" fmla="*/ 1820360 w 7050792"/>
              <a:gd name="connsiteY17" fmla="*/ 563713 h 6037718"/>
              <a:gd name="connsiteX18" fmla="*/ 1950771 w 7050792"/>
              <a:gd name="connsiteY18" fmla="*/ 60827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50491 w 7050792"/>
              <a:gd name="connsiteY30" fmla="*/ 463627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500947 w 7050792"/>
              <a:gd name="connsiteY33" fmla="*/ 533170 h 6037718"/>
              <a:gd name="connsiteX34" fmla="*/ 3639111 w 7050792"/>
              <a:gd name="connsiteY34" fmla="*/ 478302 h 6037718"/>
              <a:gd name="connsiteX35" fmla="*/ 3726717 w 7050792"/>
              <a:gd name="connsiteY35" fmla="*/ 405727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91372 w 7050792"/>
              <a:gd name="connsiteY50" fmla="*/ 35727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78271 w 7050792"/>
              <a:gd name="connsiteY57" fmla="*/ 704154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264446 w 7050792"/>
              <a:gd name="connsiteY218" fmla="*/ 3206230 h 6037718"/>
              <a:gd name="connsiteX219" fmla="*/ 1125030 w 7050792"/>
              <a:gd name="connsiteY219" fmla="*/ 3119857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89591 h 6037718"/>
              <a:gd name="connsiteX17" fmla="*/ 1820360 w 7050792"/>
              <a:gd name="connsiteY17" fmla="*/ 563713 h 6037718"/>
              <a:gd name="connsiteX18" fmla="*/ 1950771 w 7050792"/>
              <a:gd name="connsiteY18" fmla="*/ 65091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50491 w 7050792"/>
              <a:gd name="connsiteY30" fmla="*/ 463627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500947 w 7050792"/>
              <a:gd name="connsiteY33" fmla="*/ 533170 h 6037718"/>
              <a:gd name="connsiteX34" fmla="*/ 3639111 w 7050792"/>
              <a:gd name="connsiteY34" fmla="*/ 478302 h 6037718"/>
              <a:gd name="connsiteX35" fmla="*/ 3726717 w 7050792"/>
              <a:gd name="connsiteY35" fmla="*/ 405727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91372 w 7050792"/>
              <a:gd name="connsiteY50" fmla="*/ 35727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78271 w 7050792"/>
              <a:gd name="connsiteY57" fmla="*/ 704154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66666 w 7050792"/>
              <a:gd name="connsiteY66" fmla="*/ 1194635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264446 w 7050792"/>
              <a:gd name="connsiteY218" fmla="*/ 3206230 h 6037718"/>
              <a:gd name="connsiteX219" fmla="*/ 1125030 w 7050792"/>
              <a:gd name="connsiteY219" fmla="*/ 3119857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0 h 6037718"/>
              <a:gd name="connsiteX1" fmla="*/ 135342 w 7050792"/>
              <a:gd name="connsiteY1" fmla="*/ 22167 h 6037718"/>
              <a:gd name="connsiteX2" fmla="*/ 233290 w 7050792"/>
              <a:gd name="connsiteY2" fmla="*/ 47708 h 6037718"/>
              <a:gd name="connsiteX3" fmla="*/ 353229 w 7050792"/>
              <a:gd name="connsiteY3" fmla="*/ 97879 h 6037718"/>
              <a:gd name="connsiteX4" fmla="*/ 490018 w 7050792"/>
              <a:gd name="connsiteY4" fmla="*/ 144087 h 6037718"/>
              <a:gd name="connsiteX5" fmla="*/ 634655 w 7050792"/>
              <a:gd name="connsiteY5" fmla="*/ 126609 h 6037718"/>
              <a:gd name="connsiteX6" fmla="*/ 711691 w 7050792"/>
              <a:gd name="connsiteY6" fmla="*/ 216131 h 6037718"/>
              <a:gd name="connsiteX7" fmla="*/ 901199 w 7050792"/>
              <a:gd name="connsiteY7" fmla="*/ 270344 h 6037718"/>
              <a:gd name="connsiteX8" fmla="*/ 1068006 w 7050792"/>
              <a:gd name="connsiteY8" fmla="*/ 316820 h 6037718"/>
              <a:gd name="connsiteX9" fmla="*/ 1147120 w 7050792"/>
              <a:gd name="connsiteY9" fmla="*/ 232116 h 6037718"/>
              <a:gd name="connsiteX10" fmla="*/ 1259008 w 7050792"/>
              <a:gd name="connsiteY10" fmla="*/ 266369 h 6037718"/>
              <a:gd name="connsiteX11" fmla="*/ 1378232 w 7050792"/>
              <a:gd name="connsiteY11" fmla="*/ 327576 h 6037718"/>
              <a:gd name="connsiteX12" fmla="*/ 1344902 w 7050792"/>
              <a:gd name="connsiteY12" fmla="*/ 400533 h 6037718"/>
              <a:gd name="connsiteX13" fmla="*/ 1398156 w 7050792"/>
              <a:gd name="connsiteY13" fmla="*/ 469127 h 6037718"/>
              <a:gd name="connsiteX14" fmla="*/ 1463644 w 7050792"/>
              <a:gd name="connsiteY14" fmla="*/ 528543 h 6037718"/>
              <a:gd name="connsiteX15" fmla="*/ 1609345 w 7050792"/>
              <a:gd name="connsiteY15" fmla="*/ 513471 h 6037718"/>
              <a:gd name="connsiteX16" fmla="*/ 1724159 w 7050792"/>
              <a:gd name="connsiteY16" fmla="*/ 589591 h 6037718"/>
              <a:gd name="connsiteX17" fmla="*/ 1820360 w 7050792"/>
              <a:gd name="connsiteY17" fmla="*/ 563713 h 6037718"/>
              <a:gd name="connsiteX18" fmla="*/ 1950771 w 7050792"/>
              <a:gd name="connsiteY18" fmla="*/ 650915 h 6037718"/>
              <a:gd name="connsiteX19" fmla="*/ 2066693 w 7050792"/>
              <a:gd name="connsiteY19" fmla="*/ 648228 h 6037718"/>
              <a:gd name="connsiteX20" fmla="*/ 2161481 w 7050792"/>
              <a:gd name="connsiteY20" fmla="*/ 695739 h 6037718"/>
              <a:gd name="connsiteX21" fmla="*/ 2246423 w 7050792"/>
              <a:gd name="connsiteY21" fmla="*/ 737860 h 6037718"/>
              <a:gd name="connsiteX22" fmla="*/ 2348336 w 7050792"/>
              <a:gd name="connsiteY22" fmla="*/ 719593 h 6037718"/>
              <a:gd name="connsiteX23" fmla="*/ 2427850 w 7050792"/>
              <a:gd name="connsiteY23" fmla="*/ 715617 h 6037718"/>
              <a:gd name="connsiteX24" fmla="*/ 2582053 w 7050792"/>
              <a:gd name="connsiteY24" fmla="*/ 694200 h 6037718"/>
              <a:gd name="connsiteX25" fmla="*/ 2650486 w 7050792"/>
              <a:gd name="connsiteY25" fmla="*/ 616226 h 6037718"/>
              <a:gd name="connsiteX26" fmla="*/ 2706746 w 7050792"/>
              <a:gd name="connsiteY26" fmla="*/ 570807 h 6037718"/>
              <a:gd name="connsiteX27" fmla="*/ 2752938 w 7050792"/>
              <a:gd name="connsiteY27" fmla="*/ 482808 h 6037718"/>
              <a:gd name="connsiteX28" fmla="*/ 2915630 w 7050792"/>
              <a:gd name="connsiteY28" fmla="*/ 483326 h 6037718"/>
              <a:gd name="connsiteX29" fmla="*/ 3041235 w 7050792"/>
              <a:gd name="connsiteY29" fmla="*/ 443132 h 6037718"/>
              <a:gd name="connsiteX30" fmla="*/ 3150491 w 7050792"/>
              <a:gd name="connsiteY30" fmla="*/ 463627 h 6037718"/>
              <a:gd name="connsiteX31" fmla="*/ 3205899 w 7050792"/>
              <a:gd name="connsiteY31" fmla="*/ 497125 h 6037718"/>
              <a:gd name="connsiteX32" fmla="*/ 3330323 w 7050792"/>
              <a:gd name="connsiteY32" fmla="*/ 492981 h 6037718"/>
              <a:gd name="connsiteX33" fmla="*/ 3500947 w 7050792"/>
              <a:gd name="connsiteY33" fmla="*/ 533170 h 6037718"/>
              <a:gd name="connsiteX34" fmla="*/ 3639111 w 7050792"/>
              <a:gd name="connsiteY34" fmla="*/ 478302 h 6037718"/>
              <a:gd name="connsiteX35" fmla="*/ 3726717 w 7050792"/>
              <a:gd name="connsiteY35" fmla="*/ 405727 h 6037718"/>
              <a:gd name="connsiteX36" fmla="*/ 3835230 w 7050792"/>
              <a:gd name="connsiteY36" fmla="*/ 429370 h 6037718"/>
              <a:gd name="connsiteX37" fmla="*/ 3914237 w 7050792"/>
              <a:gd name="connsiteY37" fmla="*/ 400533 h 6037718"/>
              <a:gd name="connsiteX38" fmla="*/ 4019000 w 7050792"/>
              <a:gd name="connsiteY38" fmla="*/ 366671 h 6037718"/>
              <a:gd name="connsiteX39" fmla="*/ 4112776 w 7050792"/>
              <a:gd name="connsiteY39" fmla="*/ 376625 h 6037718"/>
              <a:gd name="connsiteX40" fmla="*/ 4163040 w 7050792"/>
              <a:gd name="connsiteY40" fmla="*/ 501016 h 6037718"/>
              <a:gd name="connsiteX41" fmla="*/ 4232796 w 7050792"/>
              <a:gd name="connsiteY41" fmla="*/ 481054 h 6037718"/>
              <a:gd name="connsiteX42" fmla="*/ 4310153 w 7050792"/>
              <a:gd name="connsiteY42" fmla="*/ 444007 h 6037718"/>
              <a:gd name="connsiteX43" fmla="*/ 4358518 w 7050792"/>
              <a:gd name="connsiteY43" fmla="*/ 468053 h 6037718"/>
              <a:gd name="connsiteX44" fmla="*/ 4532423 w 7050792"/>
              <a:gd name="connsiteY44" fmla="*/ 416424 h 6037718"/>
              <a:gd name="connsiteX45" fmla="*/ 4608777 w 7050792"/>
              <a:gd name="connsiteY45" fmla="*/ 337624 h 6037718"/>
              <a:gd name="connsiteX46" fmla="*/ 4674091 w 7050792"/>
              <a:gd name="connsiteY46" fmla="*/ 452048 h 6037718"/>
              <a:gd name="connsiteX47" fmla="*/ 4829143 w 7050792"/>
              <a:gd name="connsiteY47" fmla="*/ 489005 h 6037718"/>
              <a:gd name="connsiteX48" fmla="*/ 4833119 w 7050792"/>
              <a:gd name="connsiteY48" fmla="*/ 489005 h 6037718"/>
              <a:gd name="connsiteX49" fmla="*/ 5009294 w 7050792"/>
              <a:gd name="connsiteY49" fmla="*/ 503564 h 6037718"/>
              <a:gd name="connsiteX50" fmla="*/ 5091372 w 7050792"/>
              <a:gd name="connsiteY50" fmla="*/ 357273 h 6037718"/>
              <a:gd name="connsiteX51" fmla="*/ 5136316 w 7050792"/>
              <a:gd name="connsiteY51" fmla="*/ 518495 h 6037718"/>
              <a:gd name="connsiteX52" fmla="*/ 5246848 w 7050792"/>
              <a:gd name="connsiteY52" fmla="*/ 438108 h 6037718"/>
              <a:gd name="connsiteX53" fmla="*/ 5332259 w 7050792"/>
              <a:gd name="connsiteY53" fmla="*/ 543616 h 6037718"/>
              <a:gd name="connsiteX54" fmla="*/ 5449345 w 7050792"/>
              <a:gd name="connsiteY54" fmla="*/ 564543 h 6037718"/>
              <a:gd name="connsiteX55" fmla="*/ 5588491 w 7050792"/>
              <a:gd name="connsiteY55" fmla="*/ 584854 h 6037718"/>
              <a:gd name="connsiteX56" fmla="*/ 5699811 w 7050792"/>
              <a:gd name="connsiteY56" fmla="*/ 640080 h 6037718"/>
              <a:gd name="connsiteX57" fmla="*/ 5778271 w 7050792"/>
              <a:gd name="connsiteY57" fmla="*/ 704154 h 6037718"/>
              <a:gd name="connsiteX58" fmla="*/ 5849749 w 7050792"/>
              <a:gd name="connsiteY58" fmla="*/ 709414 h 6037718"/>
              <a:gd name="connsiteX59" fmla="*/ 5925111 w 7050792"/>
              <a:gd name="connsiteY59" fmla="*/ 649123 h 6037718"/>
              <a:gd name="connsiteX60" fmla="*/ 6093401 w 7050792"/>
              <a:gd name="connsiteY60" fmla="*/ 735496 h 6037718"/>
              <a:gd name="connsiteX61" fmla="*/ 6236611 w 7050792"/>
              <a:gd name="connsiteY61" fmla="*/ 809897 h 6037718"/>
              <a:gd name="connsiteX62" fmla="*/ 6251753 w 7050792"/>
              <a:gd name="connsiteY62" fmla="*/ 877051 h 6037718"/>
              <a:gd name="connsiteX63" fmla="*/ 6389162 w 7050792"/>
              <a:gd name="connsiteY63" fmla="*/ 876186 h 6037718"/>
              <a:gd name="connsiteX64" fmla="*/ 6502893 w 7050792"/>
              <a:gd name="connsiteY64" fmla="*/ 967172 h 6037718"/>
              <a:gd name="connsiteX65" fmla="*/ 6571132 w 7050792"/>
              <a:gd name="connsiteY65" fmla="*/ 1058156 h 6037718"/>
              <a:gd name="connsiteX66" fmla="*/ 6657190 w 7050792"/>
              <a:gd name="connsiteY66" fmla="*/ 1175684 h 6037718"/>
              <a:gd name="connsiteX67" fmla="*/ 6791515 w 7050792"/>
              <a:gd name="connsiteY67" fmla="*/ 1090831 h 6037718"/>
              <a:gd name="connsiteX68" fmla="*/ 6832872 w 7050792"/>
              <a:gd name="connsiteY68" fmla="*/ 1184744 h 6037718"/>
              <a:gd name="connsiteX69" fmla="*/ 6863435 w 7050792"/>
              <a:gd name="connsiteY69" fmla="*/ 1286164 h 6037718"/>
              <a:gd name="connsiteX70" fmla="*/ 6862284 w 7050792"/>
              <a:gd name="connsiteY70" fmla="*/ 1408448 h 6037718"/>
              <a:gd name="connsiteX71" fmla="*/ 6955564 w 7050792"/>
              <a:gd name="connsiteY71" fmla="*/ 1481147 h 6037718"/>
              <a:gd name="connsiteX72" fmla="*/ 6884556 w 7050792"/>
              <a:gd name="connsiteY72" fmla="*/ 1594237 h 6037718"/>
              <a:gd name="connsiteX73" fmla="*/ 6814391 w 7050792"/>
              <a:gd name="connsiteY73" fmla="*/ 1709225 h 6037718"/>
              <a:gd name="connsiteX74" fmla="*/ 6792131 w 7050792"/>
              <a:gd name="connsiteY74" fmla="*/ 1816361 h 6037718"/>
              <a:gd name="connsiteX75" fmla="*/ 6859209 w 7050792"/>
              <a:gd name="connsiteY75" fmla="*/ 1869248 h 6037718"/>
              <a:gd name="connsiteX76" fmla="*/ 6917737 w 7050792"/>
              <a:gd name="connsiteY76" fmla="*/ 1959230 h 6037718"/>
              <a:gd name="connsiteX77" fmla="*/ 6869657 w 7050792"/>
              <a:gd name="connsiteY77" fmla="*/ 2035796 h 6037718"/>
              <a:gd name="connsiteX78" fmla="*/ 6895698 w 7050792"/>
              <a:gd name="connsiteY78" fmla="*/ 2081226 h 6037718"/>
              <a:gd name="connsiteX79" fmla="*/ 6925840 w 7050792"/>
              <a:gd name="connsiteY79" fmla="*/ 2133203 h 6037718"/>
              <a:gd name="connsiteX80" fmla="*/ 6967539 w 7050792"/>
              <a:gd name="connsiteY80" fmla="*/ 2171923 h 6037718"/>
              <a:gd name="connsiteX81" fmla="*/ 7003281 w 7050792"/>
              <a:gd name="connsiteY81" fmla="*/ 2222558 h 6037718"/>
              <a:gd name="connsiteX82" fmla="*/ 7030926 w 7050792"/>
              <a:gd name="connsiteY82" fmla="*/ 2274409 h 6037718"/>
              <a:gd name="connsiteX83" fmla="*/ 7044980 w 7050792"/>
              <a:gd name="connsiteY83" fmla="*/ 2320848 h 6037718"/>
              <a:gd name="connsiteX84" fmla="*/ 7046099 w 7050792"/>
              <a:gd name="connsiteY84" fmla="*/ 2368387 h 6037718"/>
              <a:gd name="connsiteX85" fmla="*/ 6985410 w 7050792"/>
              <a:gd name="connsiteY85" fmla="*/ 2451903 h 6037718"/>
              <a:gd name="connsiteX86" fmla="*/ 6921423 w 7050792"/>
              <a:gd name="connsiteY86" fmla="*/ 2523016 h 6037718"/>
              <a:gd name="connsiteX87" fmla="*/ 6957818 w 7050792"/>
              <a:gd name="connsiteY87" fmla="*/ 2563959 h 6037718"/>
              <a:gd name="connsiteX88" fmla="*/ 6885030 w 7050792"/>
              <a:gd name="connsiteY88" fmla="*/ 2645845 h 6037718"/>
              <a:gd name="connsiteX89" fmla="*/ 6830438 w 7050792"/>
              <a:gd name="connsiteY89" fmla="*/ 2636747 h 6037718"/>
              <a:gd name="connsiteX90" fmla="*/ 6797765 w 7050792"/>
              <a:gd name="connsiteY90" fmla="*/ 2696140 h 6037718"/>
              <a:gd name="connsiteX91" fmla="*/ 6708615 w 7050792"/>
              <a:gd name="connsiteY91" fmla="*/ 2748633 h 6037718"/>
              <a:gd name="connsiteX92" fmla="*/ 6729259 w 7050792"/>
              <a:gd name="connsiteY92" fmla="*/ 2821237 h 6037718"/>
              <a:gd name="connsiteX93" fmla="*/ 6761336 w 7050792"/>
              <a:gd name="connsiteY93" fmla="*/ 2894210 h 6037718"/>
              <a:gd name="connsiteX94" fmla="*/ 6830438 w 7050792"/>
              <a:gd name="connsiteY94" fmla="*/ 2941547 h 6037718"/>
              <a:gd name="connsiteX95" fmla="*/ 6895300 w 7050792"/>
              <a:gd name="connsiteY95" fmla="*/ 2956906 h 6037718"/>
              <a:gd name="connsiteX96" fmla="*/ 6887120 w 7050792"/>
              <a:gd name="connsiteY96" fmla="*/ 3011861 h 6037718"/>
              <a:gd name="connsiteX97" fmla="*/ 6880580 w 7050792"/>
              <a:gd name="connsiteY97" fmla="*/ 3065228 h 6037718"/>
              <a:gd name="connsiteX98" fmla="*/ 6902012 w 7050792"/>
              <a:gd name="connsiteY98" fmla="*/ 3142915 h 6037718"/>
              <a:gd name="connsiteX99" fmla="*/ 6880630 w 7050792"/>
              <a:gd name="connsiteY99" fmla="*/ 3198445 h 6037718"/>
              <a:gd name="connsiteX100" fmla="*/ 6839537 w 7050792"/>
              <a:gd name="connsiteY100" fmla="*/ 3241799 h 6037718"/>
              <a:gd name="connsiteX101" fmla="*/ 6839464 w 7050792"/>
              <a:gd name="connsiteY101" fmla="*/ 3309711 h 6037718"/>
              <a:gd name="connsiteX102" fmla="*/ 6812994 w 7050792"/>
              <a:gd name="connsiteY102" fmla="*/ 3383280 h 6037718"/>
              <a:gd name="connsiteX103" fmla="*/ 6773114 w 7050792"/>
              <a:gd name="connsiteY103" fmla="*/ 3467189 h 6037718"/>
              <a:gd name="connsiteX104" fmla="*/ 6721554 w 7050792"/>
              <a:gd name="connsiteY104" fmla="*/ 3578087 h 6037718"/>
              <a:gd name="connsiteX105" fmla="*/ 6681603 w 7050792"/>
              <a:gd name="connsiteY105" fmla="*/ 3631389 h 6037718"/>
              <a:gd name="connsiteX106" fmla="*/ 6642668 w 7050792"/>
              <a:gd name="connsiteY106" fmla="*/ 3680930 h 6037718"/>
              <a:gd name="connsiteX107" fmla="*/ 6557483 w 7050792"/>
              <a:gd name="connsiteY107" fmla="*/ 3642133 h 6037718"/>
              <a:gd name="connsiteX108" fmla="*/ 6459161 w 7050792"/>
              <a:gd name="connsiteY108" fmla="*/ 3705308 h 6037718"/>
              <a:gd name="connsiteX109" fmla="*/ 6407581 w 7050792"/>
              <a:gd name="connsiteY109" fmla="*/ 3747551 h 6037718"/>
              <a:gd name="connsiteX110" fmla="*/ 6348937 w 7050792"/>
              <a:gd name="connsiteY110" fmla="*/ 3785366 h 6037718"/>
              <a:gd name="connsiteX111" fmla="*/ 6248451 w 7050792"/>
              <a:gd name="connsiteY111" fmla="*/ 3697357 h 6037718"/>
              <a:gd name="connsiteX112" fmla="*/ 6159646 w 7050792"/>
              <a:gd name="connsiteY112" fmla="*/ 3628581 h 6037718"/>
              <a:gd name="connsiteX113" fmla="*/ 6098008 w 7050792"/>
              <a:gd name="connsiteY113" fmla="*/ 3501106 h 6037718"/>
              <a:gd name="connsiteX114" fmla="*/ 6026643 w 7050792"/>
              <a:gd name="connsiteY114" fmla="*/ 3417570 h 6037718"/>
              <a:gd name="connsiteX115" fmla="*/ 5950810 w 7050792"/>
              <a:gd name="connsiteY115" fmla="*/ 3314451 h 6037718"/>
              <a:gd name="connsiteX116" fmla="*/ 5884196 w 7050792"/>
              <a:gd name="connsiteY116" fmla="*/ 3250895 h 6037718"/>
              <a:gd name="connsiteX117" fmla="*/ 5808164 w 7050792"/>
              <a:gd name="connsiteY117" fmla="*/ 3264049 h 6037718"/>
              <a:gd name="connsiteX118" fmla="*/ 5763478 w 7050792"/>
              <a:gd name="connsiteY118" fmla="*/ 3352807 h 6037718"/>
              <a:gd name="connsiteX119" fmla="*/ 5731461 w 7050792"/>
              <a:gd name="connsiteY119" fmla="*/ 3425873 h 6037718"/>
              <a:gd name="connsiteX120" fmla="*/ 5684027 w 7050792"/>
              <a:gd name="connsiteY120" fmla="*/ 3487457 h 6037718"/>
              <a:gd name="connsiteX121" fmla="*/ 5561331 w 7050792"/>
              <a:gd name="connsiteY121" fmla="*/ 3500069 h 6037718"/>
              <a:gd name="connsiteX122" fmla="*/ 5456564 w 7050792"/>
              <a:gd name="connsiteY122" fmla="*/ 3501106 h 6037718"/>
              <a:gd name="connsiteX123" fmla="*/ 5356481 w 7050792"/>
              <a:gd name="connsiteY123" fmla="*/ 3432867 h 6037718"/>
              <a:gd name="connsiteX124" fmla="*/ 5257773 w 7050792"/>
              <a:gd name="connsiteY124" fmla="*/ 3505174 h 6037718"/>
              <a:gd name="connsiteX125" fmla="*/ 5194903 w 7050792"/>
              <a:gd name="connsiteY125" fmla="*/ 3458817 h 6037718"/>
              <a:gd name="connsiteX126" fmla="*/ 5101723 w 7050792"/>
              <a:gd name="connsiteY126" fmla="*/ 3378809 h 6037718"/>
              <a:gd name="connsiteX127" fmla="*/ 4984194 w 7050792"/>
              <a:gd name="connsiteY127" fmla="*/ 3260035 h 6037718"/>
              <a:gd name="connsiteX128" fmla="*/ 4909481 w 7050792"/>
              <a:gd name="connsiteY128" fmla="*/ 3300893 h 6037718"/>
              <a:gd name="connsiteX129" fmla="*/ 4841070 w 7050792"/>
              <a:gd name="connsiteY129" fmla="*/ 3367378 h 6037718"/>
              <a:gd name="connsiteX130" fmla="*/ 4832278 w 7050792"/>
              <a:gd name="connsiteY130" fmla="*/ 3468728 h 6037718"/>
              <a:gd name="connsiteX131" fmla="*/ 4872876 w 7050792"/>
              <a:gd name="connsiteY131" fmla="*/ 3597965 h 6037718"/>
              <a:gd name="connsiteX132" fmla="*/ 4916608 w 7050792"/>
              <a:gd name="connsiteY132" fmla="*/ 3709284 h 6037718"/>
              <a:gd name="connsiteX133" fmla="*/ 4934202 w 7050792"/>
              <a:gd name="connsiteY133" fmla="*/ 3873034 h 6037718"/>
              <a:gd name="connsiteX134" fmla="*/ 4880827 w 7050792"/>
              <a:gd name="connsiteY134" fmla="*/ 4063117 h 6037718"/>
              <a:gd name="connsiteX135" fmla="*/ 4900427 w 7050792"/>
              <a:gd name="connsiteY135" fmla="*/ 4215293 h 6037718"/>
              <a:gd name="connsiteX136" fmla="*/ 4936486 w 7050792"/>
              <a:gd name="connsiteY136" fmla="*/ 4373217 h 6037718"/>
              <a:gd name="connsiteX137" fmla="*/ 4984194 w 7050792"/>
              <a:gd name="connsiteY137" fmla="*/ 4512365 h 6037718"/>
              <a:gd name="connsiteX138" fmla="*/ 5035877 w 7050792"/>
              <a:gd name="connsiteY138" fmla="*/ 4651513 h 6037718"/>
              <a:gd name="connsiteX139" fmla="*/ 5105976 w 7050792"/>
              <a:gd name="connsiteY139" fmla="*/ 4727478 h 6037718"/>
              <a:gd name="connsiteX140" fmla="*/ 5090686 w 7050792"/>
              <a:gd name="connsiteY140" fmla="*/ 4777120 h 6037718"/>
              <a:gd name="connsiteX141" fmla="*/ 5001639 w 7050792"/>
              <a:gd name="connsiteY141" fmla="*/ 4752151 h 6037718"/>
              <a:gd name="connsiteX142" fmla="*/ 4924302 w 7050792"/>
              <a:gd name="connsiteY142" fmla="*/ 4788544 h 6037718"/>
              <a:gd name="connsiteX143" fmla="*/ 4817216 w 7050792"/>
              <a:gd name="connsiteY143" fmla="*/ 4735002 h 6037718"/>
              <a:gd name="connsiteX144" fmla="*/ 4669544 w 7050792"/>
              <a:gd name="connsiteY144" fmla="*/ 4679362 h 6037718"/>
              <a:gd name="connsiteX145" fmla="*/ 4451456 w 7050792"/>
              <a:gd name="connsiteY145" fmla="*/ 4615732 h 6037718"/>
              <a:gd name="connsiteX146" fmla="*/ 4225957 w 7050792"/>
              <a:gd name="connsiteY146" fmla="*/ 4591513 h 6037718"/>
              <a:gd name="connsiteX147" fmla="*/ 4189597 w 7050792"/>
              <a:gd name="connsiteY147" fmla="*/ 4636144 h 6037718"/>
              <a:gd name="connsiteX148" fmla="*/ 4198112 w 7050792"/>
              <a:gd name="connsiteY148" fmla="*/ 4677088 h 6037718"/>
              <a:gd name="connsiteX149" fmla="*/ 4251013 w 7050792"/>
              <a:gd name="connsiteY149" fmla="*/ 4756700 h 6037718"/>
              <a:gd name="connsiteX150" fmla="*/ 4300382 w 7050792"/>
              <a:gd name="connsiteY150" fmla="*/ 4870174 h 6037718"/>
              <a:gd name="connsiteX151" fmla="*/ 4328211 w 7050792"/>
              <a:gd name="connsiteY151" fmla="*/ 4961614 h 6037718"/>
              <a:gd name="connsiteX152" fmla="*/ 4375919 w 7050792"/>
              <a:gd name="connsiteY152" fmla="*/ 5053054 h 6037718"/>
              <a:gd name="connsiteX153" fmla="*/ 4411540 w 7050792"/>
              <a:gd name="connsiteY153" fmla="*/ 5147800 h 6037718"/>
              <a:gd name="connsiteX154" fmla="*/ 4351096 w 7050792"/>
              <a:gd name="connsiteY154" fmla="*/ 5234371 h 6037718"/>
              <a:gd name="connsiteX155" fmla="*/ 4200990 w 7050792"/>
              <a:gd name="connsiteY155" fmla="*/ 5303491 h 6037718"/>
              <a:gd name="connsiteX156" fmla="*/ 4153393 w 7050792"/>
              <a:gd name="connsiteY156" fmla="*/ 5314315 h 6037718"/>
              <a:gd name="connsiteX157" fmla="*/ 4103722 w 7050792"/>
              <a:gd name="connsiteY157" fmla="*/ 5383191 h 6037718"/>
              <a:gd name="connsiteX158" fmla="*/ 4189063 w 7050792"/>
              <a:gd name="connsiteY158" fmla="*/ 5478449 h 6037718"/>
              <a:gd name="connsiteX159" fmla="*/ 4256650 w 7050792"/>
              <a:gd name="connsiteY159" fmla="*/ 5550010 h 6037718"/>
              <a:gd name="connsiteX160" fmla="*/ 4324236 w 7050792"/>
              <a:gd name="connsiteY160" fmla="*/ 5621572 h 6037718"/>
              <a:gd name="connsiteX161" fmla="*/ 4376049 w 7050792"/>
              <a:gd name="connsiteY161" fmla="*/ 5704514 h 6037718"/>
              <a:gd name="connsiteX162" fmla="*/ 4465861 w 7050792"/>
              <a:gd name="connsiteY162" fmla="*/ 5745566 h 6037718"/>
              <a:gd name="connsiteX163" fmla="*/ 4489425 w 7050792"/>
              <a:gd name="connsiteY163" fmla="*/ 5799739 h 6037718"/>
              <a:gd name="connsiteX164" fmla="*/ 4418668 w 7050792"/>
              <a:gd name="connsiteY164" fmla="*/ 5861122 h 6037718"/>
              <a:gd name="connsiteX165" fmla="*/ 4375327 w 7050792"/>
              <a:gd name="connsiteY165" fmla="*/ 5989773 h 6037718"/>
              <a:gd name="connsiteX166" fmla="*/ 4260111 w 7050792"/>
              <a:gd name="connsiteY166" fmla="*/ 5957703 h 6037718"/>
              <a:gd name="connsiteX167" fmla="*/ 4085696 w 7050792"/>
              <a:gd name="connsiteY167" fmla="*/ 5967537 h 6037718"/>
              <a:gd name="connsiteX168" fmla="*/ 3971133 w 7050792"/>
              <a:gd name="connsiteY168" fmla="*/ 6037718 h 6037718"/>
              <a:gd name="connsiteX169" fmla="*/ 3835230 w 7050792"/>
              <a:gd name="connsiteY169" fmla="*/ 5951551 h 6037718"/>
              <a:gd name="connsiteX170" fmla="*/ 3723299 w 7050792"/>
              <a:gd name="connsiteY170" fmla="*/ 5839422 h 6037718"/>
              <a:gd name="connsiteX171" fmla="*/ 3616570 w 7050792"/>
              <a:gd name="connsiteY171" fmla="*/ 5665304 h 6037718"/>
              <a:gd name="connsiteX172" fmla="*/ 3539403 w 7050792"/>
              <a:gd name="connsiteY172" fmla="*/ 5467350 h 6037718"/>
              <a:gd name="connsiteX173" fmla="*/ 3449917 w 7050792"/>
              <a:gd name="connsiteY173" fmla="*/ 5399519 h 6037718"/>
              <a:gd name="connsiteX174" fmla="*/ 3450344 w 7050792"/>
              <a:gd name="connsiteY174" fmla="*/ 5311709 h 6037718"/>
              <a:gd name="connsiteX175" fmla="*/ 3451111 w 7050792"/>
              <a:gd name="connsiteY175" fmla="*/ 5255039 h 6037718"/>
              <a:gd name="connsiteX176" fmla="*/ 3411354 w 7050792"/>
              <a:gd name="connsiteY176" fmla="*/ 5144632 h 6037718"/>
              <a:gd name="connsiteX177" fmla="*/ 3322965 w 7050792"/>
              <a:gd name="connsiteY177" fmla="*/ 5143386 h 6037718"/>
              <a:gd name="connsiteX178" fmla="*/ 3248012 w 7050792"/>
              <a:gd name="connsiteY178" fmla="*/ 5093616 h 6037718"/>
              <a:gd name="connsiteX179" fmla="*/ 3218332 w 7050792"/>
              <a:gd name="connsiteY179" fmla="*/ 4965965 h 6037718"/>
              <a:gd name="connsiteX180" fmla="*/ 3277472 w 7050792"/>
              <a:gd name="connsiteY180" fmla="*/ 4861333 h 6037718"/>
              <a:gd name="connsiteX181" fmla="*/ 3195150 w 7050792"/>
              <a:gd name="connsiteY181" fmla="*/ 4738978 h 6037718"/>
              <a:gd name="connsiteX182" fmla="*/ 3120902 w 7050792"/>
              <a:gd name="connsiteY182" fmla="*/ 4642542 h 6037718"/>
              <a:gd name="connsiteX183" fmla="*/ 3064179 w 7050792"/>
              <a:gd name="connsiteY183" fmla="*/ 4520043 h 6037718"/>
              <a:gd name="connsiteX184" fmla="*/ 3135516 w 7050792"/>
              <a:gd name="connsiteY184" fmla="*/ 4397071 h 6037718"/>
              <a:gd name="connsiteX185" fmla="*/ 3186488 w 7050792"/>
              <a:gd name="connsiteY185" fmla="*/ 4297225 h 6037718"/>
              <a:gd name="connsiteX186" fmla="*/ 3095925 w 7050792"/>
              <a:gd name="connsiteY186" fmla="*/ 4271010 h 6037718"/>
              <a:gd name="connsiteX187" fmla="*/ 2995419 w 7050792"/>
              <a:gd name="connsiteY187" fmla="*/ 4297226 h 6037718"/>
              <a:gd name="connsiteX188" fmla="*/ 2901476 w 7050792"/>
              <a:gd name="connsiteY188" fmla="*/ 4206866 h 6037718"/>
              <a:gd name="connsiteX189" fmla="*/ 2840516 w 7050792"/>
              <a:gd name="connsiteY189" fmla="*/ 4138362 h 6037718"/>
              <a:gd name="connsiteX190" fmla="*/ 2886236 w 7050792"/>
              <a:gd name="connsiteY190" fmla="*/ 4001524 h 6037718"/>
              <a:gd name="connsiteX191" fmla="*/ 2894823 w 7050792"/>
              <a:gd name="connsiteY191" fmla="*/ 3890010 h 6037718"/>
              <a:gd name="connsiteX192" fmla="*/ 2895817 w 7050792"/>
              <a:gd name="connsiteY192" fmla="*/ 3806521 h 6037718"/>
              <a:gd name="connsiteX193" fmla="*/ 2865171 w 7050792"/>
              <a:gd name="connsiteY193" fmla="*/ 3745064 h 6037718"/>
              <a:gd name="connsiteX194" fmla="*/ 2868650 w 7050792"/>
              <a:gd name="connsiteY194" fmla="*/ 3562516 h 6037718"/>
              <a:gd name="connsiteX195" fmla="*/ 2854392 w 7050792"/>
              <a:gd name="connsiteY195" fmla="*/ 3414670 h 6037718"/>
              <a:gd name="connsiteX196" fmla="*/ 2873785 w 7050792"/>
              <a:gd name="connsiteY196" fmla="*/ 3315694 h 6037718"/>
              <a:gd name="connsiteX197" fmla="*/ 2920095 w 7050792"/>
              <a:gd name="connsiteY197" fmla="*/ 3207982 h 6037718"/>
              <a:gd name="connsiteX198" fmla="*/ 2860533 w 7050792"/>
              <a:gd name="connsiteY198" fmla="*/ 3223260 h 6037718"/>
              <a:gd name="connsiteX199" fmla="*/ 2738832 w 7050792"/>
              <a:gd name="connsiteY199" fmla="*/ 3266723 h 6037718"/>
              <a:gd name="connsiteX200" fmla="*/ 2677653 w 7050792"/>
              <a:gd name="connsiteY200" fmla="*/ 3295650 h 6037718"/>
              <a:gd name="connsiteX201" fmla="*/ 2581436 w 7050792"/>
              <a:gd name="connsiteY201" fmla="*/ 3332784 h 6037718"/>
              <a:gd name="connsiteX202" fmla="*/ 2582900 w 7050792"/>
              <a:gd name="connsiteY202" fmla="*/ 3423037 h 6037718"/>
              <a:gd name="connsiteX203" fmla="*/ 2589539 w 7050792"/>
              <a:gd name="connsiteY203" fmla="*/ 3582031 h 6037718"/>
              <a:gd name="connsiteX204" fmla="*/ 2531216 w 7050792"/>
              <a:gd name="connsiteY204" fmla="*/ 3713259 h 6037718"/>
              <a:gd name="connsiteX205" fmla="*/ 2472574 w 7050792"/>
              <a:gd name="connsiteY205" fmla="*/ 3824071 h 6037718"/>
              <a:gd name="connsiteX206" fmla="*/ 2403996 w 7050792"/>
              <a:gd name="connsiteY206" fmla="*/ 3884212 h 6037718"/>
              <a:gd name="connsiteX207" fmla="*/ 2356288 w 7050792"/>
              <a:gd name="connsiteY207" fmla="*/ 3963725 h 6037718"/>
              <a:gd name="connsiteX208" fmla="*/ 2306677 w 7050792"/>
              <a:gd name="connsiteY208" fmla="*/ 4020891 h 6037718"/>
              <a:gd name="connsiteX209" fmla="*/ 2153806 w 7050792"/>
              <a:gd name="connsiteY209" fmla="*/ 3951482 h 6037718"/>
              <a:gd name="connsiteX210" fmla="*/ 2091109 w 7050792"/>
              <a:gd name="connsiteY210" fmla="*/ 3857389 h 6037718"/>
              <a:gd name="connsiteX211" fmla="*/ 1985484 w 7050792"/>
              <a:gd name="connsiteY211" fmla="*/ 3714921 h 6037718"/>
              <a:gd name="connsiteX212" fmla="*/ 1851380 w 7050792"/>
              <a:gd name="connsiteY212" fmla="*/ 3673503 h 6037718"/>
              <a:gd name="connsiteX213" fmla="*/ 1732110 w 7050792"/>
              <a:gd name="connsiteY213" fmla="*/ 3629770 h 6037718"/>
              <a:gd name="connsiteX214" fmla="*/ 1587710 w 7050792"/>
              <a:gd name="connsiteY214" fmla="*/ 3580909 h 6037718"/>
              <a:gd name="connsiteX215" fmla="*/ 1457790 w 7050792"/>
              <a:gd name="connsiteY215" fmla="*/ 3486647 h 6037718"/>
              <a:gd name="connsiteX216" fmla="*/ 1358399 w 7050792"/>
              <a:gd name="connsiteY216" fmla="*/ 3419061 h 6037718"/>
              <a:gd name="connsiteX217" fmla="*/ 1231178 w 7050792"/>
              <a:gd name="connsiteY217" fmla="*/ 3315694 h 6037718"/>
              <a:gd name="connsiteX218" fmla="*/ 1264446 w 7050792"/>
              <a:gd name="connsiteY218" fmla="*/ 3206230 h 6037718"/>
              <a:gd name="connsiteX219" fmla="*/ 1125030 w 7050792"/>
              <a:gd name="connsiteY219" fmla="*/ 3119857 h 6037718"/>
              <a:gd name="connsiteX220" fmla="*/ 1036206 w 7050792"/>
              <a:gd name="connsiteY220" fmla="*/ 3072149 h 6037718"/>
              <a:gd name="connsiteX221" fmla="*/ 887702 w 7050792"/>
              <a:gd name="connsiteY221" fmla="*/ 2978143 h 6037718"/>
              <a:gd name="connsiteX222" fmla="*/ 802678 w 7050792"/>
              <a:gd name="connsiteY222" fmla="*/ 3027983 h 6037718"/>
              <a:gd name="connsiteX223" fmla="*/ 754100 w 7050792"/>
              <a:gd name="connsiteY223" fmla="*/ 3124863 h 6037718"/>
              <a:gd name="connsiteX224" fmla="*/ 702416 w 7050792"/>
              <a:gd name="connsiteY224" fmla="*/ 3037398 h 6037718"/>
              <a:gd name="connsiteX225" fmla="*/ 668762 w 7050792"/>
              <a:gd name="connsiteY225" fmla="*/ 2924792 h 6037718"/>
              <a:gd name="connsiteX226" fmla="*/ 464230 w 7050792"/>
              <a:gd name="connsiteY226" fmla="*/ 2793899 h 6037718"/>
              <a:gd name="connsiteX227" fmla="*/ 579764 w 7050792"/>
              <a:gd name="connsiteY227" fmla="*/ 2654944 h 6037718"/>
              <a:gd name="connsiteX228" fmla="*/ 678881 w 7050792"/>
              <a:gd name="connsiteY228" fmla="*/ 2612727 h 6037718"/>
              <a:gd name="connsiteX229" fmla="*/ 571220 w 7050792"/>
              <a:gd name="connsiteY229" fmla="*/ 2528515 h 6037718"/>
              <a:gd name="connsiteX230" fmla="*/ 377645 w 7050792"/>
              <a:gd name="connsiteY230" fmla="*/ 2384831 h 6037718"/>
              <a:gd name="connsiteX231" fmla="*/ 396539 w 7050792"/>
              <a:gd name="connsiteY231" fmla="*/ 2243919 h 6037718"/>
              <a:gd name="connsiteX232" fmla="*/ 340632 w 7050792"/>
              <a:gd name="connsiteY232" fmla="*/ 2122998 h 6037718"/>
              <a:gd name="connsiteX233" fmla="*/ 279707 w 7050792"/>
              <a:gd name="connsiteY233" fmla="*/ 1987464 h 6037718"/>
              <a:gd name="connsiteX234" fmla="*/ 201484 w 7050792"/>
              <a:gd name="connsiteY234" fmla="*/ 1832776 h 6037718"/>
              <a:gd name="connsiteX235" fmla="*/ 120198 w 7050792"/>
              <a:gd name="connsiteY235" fmla="*/ 1653163 h 6037718"/>
              <a:gd name="connsiteX236" fmla="*/ 114970 w 7050792"/>
              <a:gd name="connsiteY236" fmla="*/ 1572510 h 6037718"/>
              <a:gd name="connsiteX237" fmla="*/ 229314 w 7050792"/>
              <a:gd name="connsiteY237" fmla="*/ 1467016 h 6037718"/>
              <a:gd name="connsiteX238" fmla="*/ 343769 w 7050792"/>
              <a:gd name="connsiteY238" fmla="*/ 1361368 h 6037718"/>
              <a:gd name="connsiteX239" fmla="*/ 201484 w 7050792"/>
              <a:gd name="connsiteY239" fmla="*/ 1296063 h 6037718"/>
              <a:gd name="connsiteX240" fmla="*/ 91007 w 7050792"/>
              <a:gd name="connsiteY240" fmla="*/ 1235825 h 6037718"/>
              <a:gd name="connsiteX241" fmla="*/ 165703 w 7050792"/>
              <a:gd name="connsiteY241" fmla="*/ 1081377 h 6037718"/>
              <a:gd name="connsiteX242" fmla="*/ 226143 w 7050792"/>
              <a:gd name="connsiteY242" fmla="*/ 948839 h 6037718"/>
              <a:gd name="connsiteX243" fmla="*/ 189557 w 7050792"/>
              <a:gd name="connsiteY243" fmla="*/ 834887 h 6037718"/>
              <a:gd name="connsiteX244" fmla="*/ 153733 w 7050792"/>
              <a:gd name="connsiteY244" fmla="*/ 710023 h 6037718"/>
              <a:gd name="connsiteX245" fmla="*/ 37697 w 7050792"/>
              <a:gd name="connsiteY245" fmla="*/ 561519 h 6037718"/>
              <a:gd name="connsiteX246" fmla="*/ 22580 w 7050792"/>
              <a:gd name="connsiteY246" fmla="*/ 381663 h 6037718"/>
              <a:gd name="connsiteX247" fmla="*/ 9950 w 7050792"/>
              <a:gd name="connsiteY247" fmla="*/ 188422 h 6037718"/>
              <a:gd name="connsiteX248" fmla="*/ 6677 w 7050792"/>
              <a:gd name="connsiteY248" fmla="*/ 87464 h 6037718"/>
              <a:gd name="connsiteX249" fmla="*/ 10651 w 7050792"/>
              <a:gd name="connsiteY249" fmla="*/ 0 h 6037718"/>
              <a:gd name="connsiteX0" fmla="*/ 10651 w 7050792"/>
              <a:gd name="connsiteY0" fmla="*/ 44163 h 6081881"/>
              <a:gd name="connsiteX1" fmla="*/ 244312 w 7050792"/>
              <a:gd name="connsiteY1" fmla="*/ 0 h 6081881"/>
              <a:gd name="connsiteX2" fmla="*/ 233290 w 7050792"/>
              <a:gd name="connsiteY2" fmla="*/ 91871 h 6081881"/>
              <a:gd name="connsiteX3" fmla="*/ 353229 w 7050792"/>
              <a:gd name="connsiteY3" fmla="*/ 142042 h 6081881"/>
              <a:gd name="connsiteX4" fmla="*/ 490018 w 7050792"/>
              <a:gd name="connsiteY4" fmla="*/ 188250 h 6081881"/>
              <a:gd name="connsiteX5" fmla="*/ 634655 w 7050792"/>
              <a:gd name="connsiteY5" fmla="*/ 170772 h 6081881"/>
              <a:gd name="connsiteX6" fmla="*/ 711691 w 7050792"/>
              <a:gd name="connsiteY6" fmla="*/ 260294 h 6081881"/>
              <a:gd name="connsiteX7" fmla="*/ 901199 w 7050792"/>
              <a:gd name="connsiteY7" fmla="*/ 314507 h 6081881"/>
              <a:gd name="connsiteX8" fmla="*/ 1068006 w 7050792"/>
              <a:gd name="connsiteY8" fmla="*/ 360983 h 6081881"/>
              <a:gd name="connsiteX9" fmla="*/ 1147120 w 7050792"/>
              <a:gd name="connsiteY9" fmla="*/ 276279 h 6081881"/>
              <a:gd name="connsiteX10" fmla="*/ 1259008 w 7050792"/>
              <a:gd name="connsiteY10" fmla="*/ 310532 h 6081881"/>
              <a:gd name="connsiteX11" fmla="*/ 1378232 w 7050792"/>
              <a:gd name="connsiteY11" fmla="*/ 371739 h 6081881"/>
              <a:gd name="connsiteX12" fmla="*/ 1344902 w 7050792"/>
              <a:gd name="connsiteY12" fmla="*/ 444696 h 6081881"/>
              <a:gd name="connsiteX13" fmla="*/ 1398156 w 7050792"/>
              <a:gd name="connsiteY13" fmla="*/ 513290 h 6081881"/>
              <a:gd name="connsiteX14" fmla="*/ 1463644 w 7050792"/>
              <a:gd name="connsiteY14" fmla="*/ 572706 h 6081881"/>
              <a:gd name="connsiteX15" fmla="*/ 1609345 w 7050792"/>
              <a:gd name="connsiteY15" fmla="*/ 557634 h 6081881"/>
              <a:gd name="connsiteX16" fmla="*/ 1724159 w 7050792"/>
              <a:gd name="connsiteY16" fmla="*/ 633754 h 6081881"/>
              <a:gd name="connsiteX17" fmla="*/ 1820360 w 7050792"/>
              <a:gd name="connsiteY17" fmla="*/ 607876 h 6081881"/>
              <a:gd name="connsiteX18" fmla="*/ 1950771 w 7050792"/>
              <a:gd name="connsiteY18" fmla="*/ 695078 h 6081881"/>
              <a:gd name="connsiteX19" fmla="*/ 2066693 w 7050792"/>
              <a:gd name="connsiteY19" fmla="*/ 692391 h 6081881"/>
              <a:gd name="connsiteX20" fmla="*/ 2161481 w 7050792"/>
              <a:gd name="connsiteY20" fmla="*/ 739902 h 6081881"/>
              <a:gd name="connsiteX21" fmla="*/ 2246423 w 7050792"/>
              <a:gd name="connsiteY21" fmla="*/ 782023 h 6081881"/>
              <a:gd name="connsiteX22" fmla="*/ 2348336 w 7050792"/>
              <a:gd name="connsiteY22" fmla="*/ 763756 h 6081881"/>
              <a:gd name="connsiteX23" fmla="*/ 2427850 w 7050792"/>
              <a:gd name="connsiteY23" fmla="*/ 759780 h 6081881"/>
              <a:gd name="connsiteX24" fmla="*/ 2582053 w 7050792"/>
              <a:gd name="connsiteY24" fmla="*/ 738363 h 6081881"/>
              <a:gd name="connsiteX25" fmla="*/ 2650486 w 7050792"/>
              <a:gd name="connsiteY25" fmla="*/ 660389 h 6081881"/>
              <a:gd name="connsiteX26" fmla="*/ 2706746 w 7050792"/>
              <a:gd name="connsiteY26" fmla="*/ 614970 h 6081881"/>
              <a:gd name="connsiteX27" fmla="*/ 2752938 w 7050792"/>
              <a:gd name="connsiteY27" fmla="*/ 526971 h 6081881"/>
              <a:gd name="connsiteX28" fmla="*/ 2915630 w 7050792"/>
              <a:gd name="connsiteY28" fmla="*/ 527489 h 6081881"/>
              <a:gd name="connsiteX29" fmla="*/ 3041235 w 7050792"/>
              <a:gd name="connsiteY29" fmla="*/ 487295 h 6081881"/>
              <a:gd name="connsiteX30" fmla="*/ 3150491 w 7050792"/>
              <a:gd name="connsiteY30" fmla="*/ 507790 h 6081881"/>
              <a:gd name="connsiteX31" fmla="*/ 3205899 w 7050792"/>
              <a:gd name="connsiteY31" fmla="*/ 541288 h 6081881"/>
              <a:gd name="connsiteX32" fmla="*/ 3330323 w 7050792"/>
              <a:gd name="connsiteY32" fmla="*/ 537144 h 6081881"/>
              <a:gd name="connsiteX33" fmla="*/ 3500947 w 7050792"/>
              <a:gd name="connsiteY33" fmla="*/ 577333 h 6081881"/>
              <a:gd name="connsiteX34" fmla="*/ 3639111 w 7050792"/>
              <a:gd name="connsiteY34" fmla="*/ 522465 h 6081881"/>
              <a:gd name="connsiteX35" fmla="*/ 3726717 w 7050792"/>
              <a:gd name="connsiteY35" fmla="*/ 449890 h 6081881"/>
              <a:gd name="connsiteX36" fmla="*/ 3835230 w 7050792"/>
              <a:gd name="connsiteY36" fmla="*/ 473533 h 6081881"/>
              <a:gd name="connsiteX37" fmla="*/ 3914237 w 7050792"/>
              <a:gd name="connsiteY37" fmla="*/ 444696 h 6081881"/>
              <a:gd name="connsiteX38" fmla="*/ 4019000 w 7050792"/>
              <a:gd name="connsiteY38" fmla="*/ 410834 h 6081881"/>
              <a:gd name="connsiteX39" fmla="*/ 4112776 w 7050792"/>
              <a:gd name="connsiteY39" fmla="*/ 420788 h 6081881"/>
              <a:gd name="connsiteX40" fmla="*/ 4163040 w 7050792"/>
              <a:gd name="connsiteY40" fmla="*/ 545179 h 6081881"/>
              <a:gd name="connsiteX41" fmla="*/ 4232796 w 7050792"/>
              <a:gd name="connsiteY41" fmla="*/ 525217 h 6081881"/>
              <a:gd name="connsiteX42" fmla="*/ 4310153 w 7050792"/>
              <a:gd name="connsiteY42" fmla="*/ 488170 h 6081881"/>
              <a:gd name="connsiteX43" fmla="*/ 4358518 w 7050792"/>
              <a:gd name="connsiteY43" fmla="*/ 512216 h 6081881"/>
              <a:gd name="connsiteX44" fmla="*/ 4532423 w 7050792"/>
              <a:gd name="connsiteY44" fmla="*/ 460587 h 6081881"/>
              <a:gd name="connsiteX45" fmla="*/ 4608777 w 7050792"/>
              <a:gd name="connsiteY45" fmla="*/ 381787 h 6081881"/>
              <a:gd name="connsiteX46" fmla="*/ 4674091 w 7050792"/>
              <a:gd name="connsiteY46" fmla="*/ 496211 h 6081881"/>
              <a:gd name="connsiteX47" fmla="*/ 4829143 w 7050792"/>
              <a:gd name="connsiteY47" fmla="*/ 533168 h 6081881"/>
              <a:gd name="connsiteX48" fmla="*/ 4833119 w 7050792"/>
              <a:gd name="connsiteY48" fmla="*/ 533168 h 6081881"/>
              <a:gd name="connsiteX49" fmla="*/ 5009294 w 7050792"/>
              <a:gd name="connsiteY49" fmla="*/ 547727 h 6081881"/>
              <a:gd name="connsiteX50" fmla="*/ 5091372 w 7050792"/>
              <a:gd name="connsiteY50" fmla="*/ 401436 h 6081881"/>
              <a:gd name="connsiteX51" fmla="*/ 5136316 w 7050792"/>
              <a:gd name="connsiteY51" fmla="*/ 562658 h 6081881"/>
              <a:gd name="connsiteX52" fmla="*/ 5246848 w 7050792"/>
              <a:gd name="connsiteY52" fmla="*/ 482271 h 6081881"/>
              <a:gd name="connsiteX53" fmla="*/ 5332259 w 7050792"/>
              <a:gd name="connsiteY53" fmla="*/ 587779 h 6081881"/>
              <a:gd name="connsiteX54" fmla="*/ 5449345 w 7050792"/>
              <a:gd name="connsiteY54" fmla="*/ 608706 h 6081881"/>
              <a:gd name="connsiteX55" fmla="*/ 5588491 w 7050792"/>
              <a:gd name="connsiteY55" fmla="*/ 629017 h 6081881"/>
              <a:gd name="connsiteX56" fmla="*/ 5699811 w 7050792"/>
              <a:gd name="connsiteY56" fmla="*/ 684243 h 6081881"/>
              <a:gd name="connsiteX57" fmla="*/ 5778271 w 7050792"/>
              <a:gd name="connsiteY57" fmla="*/ 748317 h 6081881"/>
              <a:gd name="connsiteX58" fmla="*/ 5849749 w 7050792"/>
              <a:gd name="connsiteY58" fmla="*/ 753577 h 6081881"/>
              <a:gd name="connsiteX59" fmla="*/ 5925111 w 7050792"/>
              <a:gd name="connsiteY59" fmla="*/ 693286 h 6081881"/>
              <a:gd name="connsiteX60" fmla="*/ 6093401 w 7050792"/>
              <a:gd name="connsiteY60" fmla="*/ 779659 h 6081881"/>
              <a:gd name="connsiteX61" fmla="*/ 6236611 w 7050792"/>
              <a:gd name="connsiteY61" fmla="*/ 854060 h 6081881"/>
              <a:gd name="connsiteX62" fmla="*/ 6251753 w 7050792"/>
              <a:gd name="connsiteY62" fmla="*/ 921214 h 6081881"/>
              <a:gd name="connsiteX63" fmla="*/ 6389162 w 7050792"/>
              <a:gd name="connsiteY63" fmla="*/ 920349 h 6081881"/>
              <a:gd name="connsiteX64" fmla="*/ 6502893 w 7050792"/>
              <a:gd name="connsiteY64" fmla="*/ 1011335 h 6081881"/>
              <a:gd name="connsiteX65" fmla="*/ 6571132 w 7050792"/>
              <a:gd name="connsiteY65" fmla="*/ 1102319 h 6081881"/>
              <a:gd name="connsiteX66" fmla="*/ 6657190 w 7050792"/>
              <a:gd name="connsiteY66" fmla="*/ 1219847 h 6081881"/>
              <a:gd name="connsiteX67" fmla="*/ 6791515 w 7050792"/>
              <a:gd name="connsiteY67" fmla="*/ 1134994 h 6081881"/>
              <a:gd name="connsiteX68" fmla="*/ 6832872 w 7050792"/>
              <a:gd name="connsiteY68" fmla="*/ 1228907 h 6081881"/>
              <a:gd name="connsiteX69" fmla="*/ 6863435 w 7050792"/>
              <a:gd name="connsiteY69" fmla="*/ 1330327 h 6081881"/>
              <a:gd name="connsiteX70" fmla="*/ 6862284 w 7050792"/>
              <a:gd name="connsiteY70" fmla="*/ 1452611 h 6081881"/>
              <a:gd name="connsiteX71" fmla="*/ 6955564 w 7050792"/>
              <a:gd name="connsiteY71" fmla="*/ 1525310 h 6081881"/>
              <a:gd name="connsiteX72" fmla="*/ 6884556 w 7050792"/>
              <a:gd name="connsiteY72" fmla="*/ 1638400 h 6081881"/>
              <a:gd name="connsiteX73" fmla="*/ 6814391 w 7050792"/>
              <a:gd name="connsiteY73" fmla="*/ 1753388 h 6081881"/>
              <a:gd name="connsiteX74" fmla="*/ 6792131 w 7050792"/>
              <a:gd name="connsiteY74" fmla="*/ 1860524 h 6081881"/>
              <a:gd name="connsiteX75" fmla="*/ 6859209 w 7050792"/>
              <a:gd name="connsiteY75" fmla="*/ 1913411 h 6081881"/>
              <a:gd name="connsiteX76" fmla="*/ 6917737 w 7050792"/>
              <a:gd name="connsiteY76" fmla="*/ 2003393 h 6081881"/>
              <a:gd name="connsiteX77" fmla="*/ 6869657 w 7050792"/>
              <a:gd name="connsiteY77" fmla="*/ 2079959 h 6081881"/>
              <a:gd name="connsiteX78" fmla="*/ 6895698 w 7050792"/>
              <a:gd name="connsiteY78" fmla="*/ 2125389 h 6081881"/>
              <a:gd name="connsiteX79" fmla="*/ 6925840 w 7050792"/>
              <a:gd name="connsiteY79" fmla="*/ 2177366 h 6081881"/>
              <a:gd name="connsiteX80" fmla="*/ 6967539 w 7050792"/>
              <a:gd name="connsiteY80" fmla="*/ 2216086 h 6081881"/>
              <a:gd name="connsiteX81" fmla="*/ 7003281 w 7050792"/>
              <a:gd name="connsiteY81" fmla="*/ 2266721 h 6081881"/>
              <a:gd name="connsiteX82" fmla="*/ 7030926 w 7050792"/>
              <a:gd name="connsiteY82" fmla="*/ 2318572 h 6081881"/>
              <a:gd name="connsiteX83" fmla="*/ 7044980 w 7050792"/>
              <a:gd name="connsiteY83" fmla="*/ 2365011 h 6081881"/>
              <a:gd name="connsiteX84" fmla="*/ 7046099 w 7050792"/>
              <a:gd name="connsiteY84" fmla="*/ 2412550 h 6081881"/>
              <a:gd name="connsiteX85" fmla="*/ 6985410 w 7050792"/>
              <a:gd name="connsiteY85" fmla="*/ 2496066 h 6081881"/>
              <a:gd name="connsiteX86" fmla="*/ 6921423 w 7050792"/>
              <a:gd name="connsiteY86" fmla="*/ 2567179 h 6081881"/>
              <a:gd name="connsiteX87" fmla="*/ 6957818 w 7050792"/>
              <a:gd name="connsiteY87" fmla="*/ 2608122 h 6081881"/>
              <a:gd name="connsiteX88" fmla="*/ 6885030 w 7050792"/>
              <a:gd name="connsiteY88" fmla="*/ 2690008 h 6081881"/>
              <a:gd name="connsiteX89" fmla="*/ 6830438 w 7050792"/>
              <a:gd name="connsiteY89" fmla="*/ 2680910 h 6081881"/>
              <a:gd name="connsiteX90" fmla="*/ 6797765 w 7050792"/>
              <a:gd name="connsiteY90" fmla="*/ 2740303 h 6081881"/>
              <a:gd name="connsiteX91" fmla="*/ 6708615 w 7050792"/>
              <a:gd name="connsiteY91" fmla="*/ 2792796 h 6081881"/>
              <a:gd name="connsiteX92" fmla="*/ 6729259 w 7050792"/>
              <a:gd name="connsiteY92" fmla="*/ 2865400 h 6081881"/>
              <a:gd name="connsiteX93" fmla="*/ 6761336 w 7050792"/>
              <a:gd name="connsiteY93" fmla="*/ 2938373 h 6081881"/>
              <a:gd name="connsiteX94" fmla="*/ 6830438 w 7050792"/>
              <a:gd name="connsiteY94" fmla="*/ 2985710 h 6081881"/>
              <a:gd name="connsiteX95" fmla="*/ 6895300 w 7050792"/>
              <a:gd name="connsiteY95" fmla="*/ 3001069 h 6081881"/>
              <a:gd name="connsiteX96" fmla="*/ 6887120 w 7050792"/>
              <a:gd name="connsiteY96" fmla="*/ 3056024 h 6081881"/>
              <a:gd name="connsiteX97" fmla="*/ 6880580 w 7050792"/>
              <a:gd name="connsiteY97" fmla="*/ 3109391 h 6081881"/>
              <a:gd name="connsiteX98" fmla="*/ 6902012 w 7050792"/>
              <a:gd name="connsiteY98" fmla="*/ 3187078 h 6081881"/>
              <a:gd name="connsiteX99" fmla="*/ 6880630 w 7050792"/>
              <a:gd name="connsiteY99" fmla="*/ 3242608 h 6081881"/>
              <a:gd name="connsiteX100" fmla="*/ 6839537 w 7050792"/>
              <a:gd name="connsiteY100" fmla="*/ 3285962 h 6081881"/>
              <a:gd name="connsiteX101" fmla="*/ 6839464 w 7050792"/>
              <a:gd name="connsiteY101" fmla="*/ 3353874 h 6081881"/>
              <a:gd name="connsiteX102" fmla="*/ 6812994 w 7050792"/>
              <a:gd name="connsiteY102" fmla="*/ 3427443 h 6081881"/>
              <a:gd name="connsiteX103" fmla="*/ 6773114 w 7050792"/>
              <a:gd name="connsiteY103" fmla="*/ 3511352 h 6081881"/>
              <a:gd name="connsiteX104" fmla="*/ 6721554 w 7050792"/>
              <a:gd name="connsiteY104" fmla="*/ 3622250 h 6081881"/>
              <a:gd name="connsiteX105" fmla="*/ 6681603 w 7050792"/>
              <a:gd name="connsiteY105" fmla="*/ 3675552 h 6081881"/>
              <a:gd name="connsiteX106" fmla="*/ 6642668 w 7050792"/>
              <a:gd name="connsiteY106" fmla="*/ 3725093 h 6081881"/>
              <a:gd name="connsiteX107" fmla="*/ 6557483 w 7050792"/>
              <a:gd name="connsiteY107" fmla="*/ 3686296 h 6081881"/>
              <a:gd name="connsiteX108" fmla="*/ 6459161 w 7050792"/>
              <a:gd name="connsiteY108" fmla="*/ 3749471 h 6081881"/>
              <a:gd name="connsiteX109" fmla="*/ 6407581 w 7050792"/>
              <a:gd name="connsiteY109" fmla="*/ 3791714 h 6081881"/>
              <a:gd name="connsiteX110" fmla="*/ 6348937 w 7050792"/>
              <a:gd name="connsiteY110" fmla="*/ 3829529 h 6081881"/>
              <a:gd name="connsiteX111" fmla="*/ 6248451 w 7050792"/>
              <a:gd name="connsiteY111" fmla="*/ 3741520 h 6081881"/>
              <a:gd name="connsiteX112" fmla="*/ 6159646 w 7050792"/>
              <a:gd name="connsiteY112" fmla="*/ 3672744 h 6081881"/>
              <a:gd name="connsiteX113" fmla="*/ 6098008 w 7050792"/>
              <a:gd name="connsiteY113" fmla="*/ 3545269 h 6081881"/>
              <a:gd name="connsiteX114" fmla="*/ 6026643 w 7050792"/>
              <a:gd name="connsiteY114" fmla="*/ 3461733 h 6081881"/>
              <a:gd name="connsiteX115" fmla="*/ 5950810 w 7050792"/>
              <a:gd name="connsiteY115" fmla="*/ 3358614 h 6081881"/>
              <a:gd name="connsiteX116" fmla="*/ 5884196 w 7050792"/>
              <a:gd name="connsiteY116" fmla="*/ 3295058 h 6081881"/>
              <a:gd name="connsiteX117" fmla="*/ 5808164 w 7050792"/>
              <a:gd name="connsiteY117" fmla="*/ 3308212 h 6081881"/>
              <a:gd name="connsiteX118" fmla="*/ 5763478 w 7050792"/>
              <a:gd name="connsiteY118" fmla="*/ 3396970 h 6081881"/>
              <a:gd name="connsiteX119" fmla="*/ 5731461 w 7050792"/>
              <a:gd name="connsiteY119" fmla="*/ 3470036 h 6081881"/>
              <a:gd name="connsiteX120" fmla="*/ 5684027 w 7050792"/>
              <a:gd name="connsiteY120" fmla="*/ 3531620 h 6081881"/>
              <a:gd name="connsiteX121" fmla="*/ 5561331 w 7050792"/>
              <a:gd name="connsiteY121" fmla="*/ 3544232 h 6081881"/>
              <a:gd name="connsiteX122" fmla="*/ 5456564 w 7050792"/>
              <a:gd name="connsiteY122" fmla="*/ 3545269 h 6081881"/>
              <a:gd name="connsiteX123" fmla="*/ 5356481 w 7050792"/>
              <a:gd name="connsiteY123" fmla="*/ 3477030 h 6081881"/>
              <a:gd name="connsiteX124" fmla="*/ 5257773 w 7050792"/>
              <a:gd name="connsiteY124" fmla="*/ 3549337 h 6081881"/>
              <a:gd name="connsiteX125" fmla="*/ 5194903 w 7050792"/>
              <a:gd name="connsiteY125" fmla="*/ 3502980 h 6081881"/>
              <a:gd name="connsiteX126" fmla="*/ 5101723 w 7050792"/>
              <a:gd name="connsiteY126" fmla="*/ 3422972 h 6081881"/>
              <a:gd name="connsiteX127" fmla="*/ 4984194 w 7050792"/>
              <a:gd name="connsiteY127" fmla="*/ 3304198 h 6081881"/>
              <a:gd name="connsiteX128" fmla="*/ 4909481 w 7050792"/>
              <a:gd name="connsiteY128" fmla="*/ 3345056 h 6081881"/>
              <a:gd name="connsiteX129" fmla="*/ 4841070 w 7050792"/>
              <a:gd name="connsiteY129" fmla="*/ 3411541 h 6081881"/>
              <a:gd name="connsiteX130" fmla="*/ 4832278 w 7050792"/>
              <a:gd name="connsiteY130" fmla="*/ 3512891 h 6081881"/>
              <a:gd name="connsiteX131" fmla="*/ 4872876 w 7050792"/>
              <a:gd name="connsiteY131" fmla="*/ 3642128 h 6081881"/>
              <a:gd name="connsiteX132" fmla="*/ 4916608 w 7050792"/>
              <a:gd name="connsiteY132" fmla="*/ 3753447 h 6081881"/>
              <a:gd name="connsiteX133" fmla="*/ 4934202 w 7050792"/>
              <a:gd name="connsiteY133" fmla="*/ 3917197 h 6081881"/>
              <a:gd name="connsiteX134" fmla="*/ 4880827 w 7050792"/>
              <a:gd name="connsiteY134" fmla="*/ 4107280 h 6081881"/>
              <a:gd name="connsiteX135" fmla="*/ 4900427 w 7050792"/>
              <a:gd name="connsiteY135" fmla="*/ 4259456 h 6081881"/>
              <a:gd name="connsiteX136" fmla="*/ 4936486 w 7050792"/>
              <a:gd name="connsiteY136" fmla="*/ 4417380 h 6081881"/>
              <a:gd name="connsiteX137" fmla="*/ 4984194 w 7050792"/>
              <a:gd name="connsiteY137" fmla="*/ 4556528 h 6081881"/>
              <a:gd name="connsiteX138" fmla="*/ 5035877 w 7050792"/>
              <a:gd name="connsiteY138" fmla="*/ 4695676 h 6081881"/>
              <a:gd name="connsiteX139" fmla="*/ 5105976 w 7050792"/>
              <a:gd name="connsiteY139" fmla="*/ 4771641 h 6081881"/>
              <a:gd name="connsiteX140" fmla="*/ 5090686 w 7050792"/>
              <a:gd name="connsiteY140" fmla="*/ 4821283 h 6081881"/>
              <a:gd name="connsiteX141" fmla="*/ 5001639 w 7050792"/>
              <a:gd name="connsiteY141" fmla="*/ 4796314 h 6081881"/>
              <a:gd name="connsiteX142" fmla="*/ 4924302 w 7050792"/>
              <a:gd name="connsiteY142" fmla="*/ 4832707 h 6081881"/>
              <a:gd name="connsiteX143" fmla="*/ 4817216 w 7050792"/>
              <a:gd name="connsiteY143" fmla="*/ 4779165 h 6081881"/>
              <a:gd name="connsiteX144" fmla="*/ 4669544 w 7050792"/>
              <a:gd name="connsiteY144" fmla="*/ 4723525 h 6081881"/>
              <a:gd name="connsiteX145" fmla="*/ 4451456 w 7050792"/>
              <a:gd name="connsiteY145" fmla="*/ 4659895 h 6081881"/>
              <a:gd name="connsiteX146" fmla="*/ 4225957 w 7050792"/>
              <a:gd name="connsiteY146" fmla="*/ 4635676 h 6081881"/>
              <a:gd name="connsiteX147" fmla="*/ 4189597 w 7050792"/>
              <a:gd name="connsiteY147" fmla="*/ 4680307 h 6081881"/>
              <a:gd name="connsiteX148" fmla="*/ 4198112 w 7050792"/>
              <a:gd name="connsiteY148" fmla="*/ 4721251 h 6081881"/>
              <a:gd name="connsiteX149" fmla="*/ 4251013 w 7050792"/>
              <a:gd name="connsiteY149" fmla="*/ 4800863 h 6081881"/>
              <a:gd name="connsiteX150" fmla="*/ 4300382 w 7050792"/>
              <a:gd name="connsiteY150" fmla="*/ 4914337 h 6081881"/>
              <a:gd name="connsiteX151" fmla="*/ 4328211 w 7050792"/>
              <a:gd name="connsiteY151" fmla="*/ 5005777 h 6081881"/>
              <a:gd name="connsiteX152" fmla="*/ 4375919 w 7050792"/>
              <a:gd name="connsiteY152" fmla="*/ 5097217 h 6081881"/>
              <a:gd name="connsiteX153" fmla="*/ 4411540 w 7050792"/>
              <a:gd name="connsiteY153" fmla="*/ 5191963 h 6081881"/>
              <a:gd name="connsiteX154" fmla="*/ 4351096 w 7050792"/>
              <a:gd name="connsiteY154" fmla="*/ 5278534 h 6081881"/>
              <a:gd name="connsiteX155" fmla="*/ 4200990 w 7050792"/>
              <a:gd name="connsiteY155" fmla="*/ 5347654 h 6081881"/>
              <a:gd name="connsiteX156" fmla="*/ 4153393 w 7050792"/>
              <a:gd name="connsiteY156" fmla="*/ 5358478 h 6081881"/>
              <a:gd name="connsiteX157" fmla="*/ 4103722 w 7050792"/>
              <a:gd name="connsiteY157" fmla="*/ 5427354 h 6081881"/>
              <a:gd name="connsiteX158" fmla="*/ 4189063 w 7050792"/>
              <a:gd name="connsiteY158" fmla="*/ 5522612 h 6081881"/>
              <a:gd name="connsiteX159" fmla="*/ 4256650 w 7050792"/>
              <a:gd name="connsiteY159" fmla="*/ 5594173 h 6081881"/>
              <a:gd name="connsiteX160" fmla="*/ 4324236 w 7050792"/>
              <a:gd name="connsiteY160" fmla="*/ 5665735 h 6081881"/>
              <a:gd name="connsiteX161" fmla="*/ 4376049 w 7050792"/>
              <a:gd name="connsiteY161" fmla="*/ 5748677 h 6081881"/>
              <a:gd name="connsiteX162" fmla="*/ 4465861 w 7050792"/>
              <a:gd name="connsiteY162" fmla="*/ 5789729 h 6081881"/>
              <a:gd name="connsiteX163" fmla="*/ 4489425 w 7050792"/>
              <a:gd name="connsiteY163" fmla="*/ 5843902 h 6081881"/>
              <a:gd name="connsiteX164" fmla="*/ 4418668 w 7050792"/>
              <a:gd name="connsiteY164" fmla="*/ 5905285 h 6081881"/>
              <a:gd name="connsiteX165" fmla="*/ 4375327 w 7050792"/>
              <a:gd name="connsiteY165" fmla="*/ 6033936 h 6081881"/>
              <a:gd name="connsiteX166" fmla="*/ 4260111 w 7050792"/>
              <a:gd name="connsiteY166" fmla="*/ 6001866 h 6081881"/>
              <a:gd name="connsiteX167" fmla="*/ 4085696 w 7050792"/>
              <a:gd name="connsiteY167" fmla="*/ 6011700 h 6081881"/>
              <a:gd name="connsiteX168" fmla="*/ 3971133 w 7050792"/>
              <a:gd name="connsiteY168" fmla="*/ 6081881 h 6081881"/>
              <a:gd name="connsiteX169" fmla="*/ 3835230 w 7050792"/>
              <a:gd name="connsiteY169" fmla="*/ 5995714 h 6081881"/>
              <a:gd name="connsiteX170" fmla="*/ 3723299 w 7050792"/>
              <a:gd name="connsiteY170" fmla="*/ 5883585 h 6081881"/>
              <a:gd name="connsiteX171" fmla="*/ 3616570 w 7050792"/>
              <a:gd name="connsiteY171" fmla="*/ 5709467 h 6081881"/>
              <a:gd name="connsiteX172" fmla="*/ 3539403 w 7050792"/>
              <a:gd name="connsiteY172" fmla="*/ 5511513 h 6081881"/>
              <a:gd name="connsiteX173" fmla="*/ 3449917 w 7050792"/>
              <a:gd name="connsiteY173" fmla="*/ 5443682 h 6081881"/>
              <a:gd name="connsiteX174" fmla="*/ 3450344 w 7050792"/>
              <a:gd name="connsiteY174" fmla="*/ 5355872 h 6081881"/>
              <a:gd name="connsiteX175" fmla="*/ 3451111 w 7050792"/>
              <a:gd name="connsiteY175" fmla="*/ 5299202 h 6081881"/>
              <a:gd name="connsiteX176" fmla="*/ 3411354 w 7050792"/>
              <a:gd name="connsiteY176" fmla="*/ 5188795 h 6081881"/>
              <a:gd name="connsiteX177" fmla="*/ 3322965 w 7050792"/>
              <a:gd name="connsiteY177" fmla="*/ 5187549 h 6081881"/>
              <a:gd name="connsiteX178" fmla="*/ 3248012 w 7050792"/>
              <a:gd name="connsiteY178" fmla="*/ 5137779 h 6081881"/>
              <a:gd name="connsiteX179" fmla="*/ 3218332 w 7050792"/>
              <a:gd name="connsiteY179" fmla="*/ 5010128 h 6081881"/>
              <a:gd name="connsiteX180" fmla="*/ 3277472 w 7050792"/>
              <a:gd name="connsiteY180" fmla="*/ 4905496 h 6081881"/>
              <a:gd name="connsiteX181" fmla="*/ 3195150 w 7050792"/>
              <a:gd name="connsiteY181" fmla="*/ 4783141 h 6081881"/>
              <a:gd name="connsiteX182" fmla="*/ 3120902 w 7050792"/>
              <a:gd name="connsiteY182" fmla="*/ 4686705 h 6081881"/>
              <a:gd name="connsiteX183" fmla="*/ 3064179 w 7050792"/>
              <a:gd name="connsiteY183" fmla="*/ 4564206 h 6081881"/>
              <a:gd name="connsiteX184" fmla="*/ 3135516 w 7050792"/>
              <a:gd name="connsiteY184" fmla="*/ 4441234 h 6081881"/>
              <a:gd name="connsiteX185" fmla="*/ 3186488 w 7050792"/>
              <a:gd name="connsiteY185" fmla="*/ 4341388 h 6081881"/>
              <a:gd name="connsiteX186" fmla="*/ 3095925 w 7050792"/>
              <a:gd name="connsiteY186" fmla="*/ 4315173 h 6081881"/>
              <a:gd name="connsiteX187" fmla="*/ 2995419 w 7050792"/>
              <a:gd name="connsiteY187" fmla="*/ 4341389 h 6081881"/>
              <a:gd name="connsiteX188" fmla="*/ 2901476 w 7050792"/>
              <a:gd name="connsiteY188" fmla="*/ 4251029 h 6081881"/>
              <a:gd name="connsiteX189" fmla="*/ 2840516 w 7050792"/>
              <a:gd name="connsiteY189" fmla="*/ 4182525 h 6081881"/>
              <a:gd name="connsiteX190" fmla="*/ 2886236 w 7050792"/>
              <a:gd name="connsiteY190" fmla="*/ 4045687 h 6081881"/>
              <a:gd name="connsiteX191" fmla="*/ 2894823 w 7050792"/>
              <a:gd name="connsiteY191" fmla="*/ 3934173 h 6081881"/>
              <a:gd name="connsiteX192" fmla="*/ 2895817 w 7050792"/>
              <a:gd name="connsiteY192" fmla="*/ 3850684 h 6081881"/>
              <a:gd name="connsiteX193" fmla="*/ 2865171 w 7050792"/>
              <a:gd name="connsiteY193" fmla="*/ 3789227 h 6081881"/>
              <a:gd name="connsiteX194" fmla="*/ 2868650 w 7050792"/>
              <a:gd name="connsiteY194" fmla="*/ 3606679 h 6081881"/>
              <a:gd name="connsiteX195" fmla="*/ 2854392 w 7050792"/>
              <a:gd name="connsiteY195" fmla="*/ 3458833 h 6081881"/>
              <a:gd name="connsiteX196" fmla="*/ 2873785 w 7050792"/>
              <a:gd name="connsiteY196" fmla="*/ 3359857 h 6081881"/>
              <a:gd name="connsiteX197" fmla="*/ 2920095 w 7050792"/>
              <a:gd name="connsiteY197" fmla="*/ 3252145 h 6081881"/>
              <a:gd name="connsiteX198" fmla="*/ 2860533 w 7050792"/>
              <a:gd name="connsiteY198" fmla="*/ 3267423 h 6081881"/>
              <a:gd name="connsiteX199" fmla="*/ 2738832 w 7050792"/>
              <a:gd name="connsiteY199" fmla="*/ 3310886 h 6081881"/>
              <a:gd name="connsiteX200" fmla="*/ 2677653 w 7050792"/>
              <a:gd name="connsiteY200" fmla="*/ 3339813 h 6081881"/>
              <a:gd name="connsiteX201" fmla="*/ 2581436 w 7050792"/>
              <a:gd name="connsiteY201" fmla="*/ 3376947 h 6081881"/>
              <a:gd name="connsiteX202" fmla="*/ 2582900 w 7050792"/>
              <a:gd name="connsiteY202" fmla="*/ 3467200 h 6081881"/>
              <a:gd name="connsiteX203" fmla="*/ 2589539 w 7050792"/>
              <a:gd name="connsiteY203" fmla="*/ 3626194 h 6081881"/>
              <a:gd name="connsiteX204" fmla="*/ 2531216 w 7050792"/>
              <a:gd name="connsiteY204" fmla="*/ 3757422 h 6081881"/>
              <a:gd name="connsiteX205" fmla="*/ 2472574 w 7050792"/>
              <a:gd name="connsiteY205" fmla="*/ 3868234 h 6081881"/>
              <a:gd name="connsiteX206" fmla="*/ 2403996 w 7050792"/>
              <a:gd name="connsiteY206" fmla="*/ 3928375 h 6081881"/>
              <a:gd name="connsiteX207" fmla="*/ 2356288 w 7050792"/>
              <a:gd name="connsiteY207" fmla="*/ 4007888 h 6081881"/>
              <a:gd name="connsiteX208" fmla="*/ 2306677 w 7050792"/>
              <a:gd name="connsiteY208" fmla="*/ 4065054 h 6081881"/>
              <a:gd name="connsiteX209" fmla="*/ 2153806 w 7050792"/>
              <a:gd name="connsiteY209" fmla="*/ 3995645 h 6081881"/>
              <a:gd name="connsiteX210" fmla="*/ 2091109 w 7050792"/>
              <a:gd name="connsiteY210" fmla="*/ 3901552 h 6081881"/>
              <a:gd name="connsiteX211" fmla="*/ 1985484 w 7050792"/>
              <a:gd name="connsiteY211" fmla="*/ 3759084 h 6081881"/>
              <a:gd name="connsiteX212" fmla="*/ 1851380 w 7050792"/>
              <a:gd name="connsiteY212" fmla="*/ 3717666 h 6081881"/>
              <a:gd name="connsiteX213" fmla="*/ 1732110 w 7050792"/>
              <a:gd name="connsiteY213" fmla="*/ 3673933 h 6081881"/>
              <a:gd name="connsiteX214" fmla="*/ 1587710 w 7050792"/>
              <a:gd name="connsiteY214" fmla="*/ 3625072 h 6081881"/>
              <a:gd name="connsiteX215" fmla="*/ 1457790 w 7050792"/>
              <a:gd name="connsiteY215" fmla="*/ 3530810 h 6081881"/>
              <a:gd name="connsiteX216" fmla="*/ 1358399 w 7050792"/>
              <a:gd name="connsiteY216" fmla="*/ 3463224 h 6081881"/>
              <a:gd name="connsiteX217" fmla="*/ 1231178 w 7050792"/>
              <a:gd name="connsiteY217" fmla="*/ 3359857 h 6081881"/>
              <a:gd name="connsiteX218" fmla="*/ 1264446 w 7050792"/>
              <a:gd name="connsiteY218" fmla="*/ 3250393 h 6081881"/>
              <a:gd name="connsiteX219" fmla="*/ 1125030 w 7050792"/>
              <a:gd name="connsiteY219" fmla="*/ 3164020 h 6081881"/>
              <a:gd name="connsiteX220" fmla="*/ 1036206 w 7050792"/>
              <a:gd name="connsiteY220" fmla="*/ 3116312 h 6081881"/>
              <a:gd name="connsiteX221" fmla="*/ 887702 w 7050792"/>
              <a:gd name="connsiteY221" fmla="*/ 3022306 h 6081881"/>
              <a:gd name="connsiteX222" fmla="*/ 802678 w 7050792"/>
              <a:gd name="connsiteY222" fmla="*/ 3072146 h 6081881"/>
              <a:gd name="connsiteX223" fmla="*/ 754100 w 7050792"/>
              <a:gd name="connsiteY223" fmla="*/ 3169026 h 6081881"/>
              <a:gd name="connsiteX224" fmla="*/ 702416 w 7050792"/>
              <a:gd name="connsiteY224" fmla="*/ 3081561 h 6081881"/>
              <a:gd name="connsiteX225" fmla="*/ 668762 w 7050792"/>
              <a:gd name="connsiteY225" fmla="*/ 2968955 h 6081881"/>
              <a:gd name="connsiteX226" fmla="*/ 464230 w 7050792"/>
              <a:gd name="connsiteY226" fmla="*/ 2838062 h 6081881"/>
              <a:gd name="connsiteX227" fmla="*/ 579764 w 7050792"/>
              <a:gd name="connsiteY227" fmla="*/ 2699107 h 6081881"/>
              <a:gd name="connsiteX228" fmla="*/ 678881 w 7050792"/>
              <a:gd name="connsiteY228" fmla="*/ 2656890 h 6081881"/>
              <a:gd name="connsiteX229" fmla="*/ 571220 w 7050792"/>
              <a:gd name="connsiteY229" fmla="*/ 2572678 h 6081881"/>
              <a:gd name="connsiteX230" fmla="*/ 377645 w 7050792"/>
              <a:gd name="connsiteY230" fmla="*/ 2428994 h 6081881"/>
              <a:gd name="connsiteX231" fmla="*/ 396539 w 7050792"/>
              <a:gd name="connsiteY231" fmla="*/ 2288082 h 6081881"/>
              <a:gd name="connsiteX232" fmla="*/ 340632 w 7050792"/>
              <a:gd name="connsiteY232" fmla="*/ 2167161 h 6081881"/>
              <a:gd name="connsiteX233" fmla="*/ 279707 w 7050792"/>
              <a:gd name="connsiteY233" fmla="*/ 2031627 h 6081881"/>
              <a:gd name="connsiteX234" fmla="*/ 201484 w 7050792"/>
              <a:gd name="connsiteY234" fmla="*/ 1876939 h 6081881"/>
              <a:gd name="connsiteX235" fmla="*/ 120198 w 7050792"/>
              <a:gd name="connsiteY235" fmla="*/ 1697326 h 6081881"/>
              <a:gd name="connsiteX236" fmla="*/ 114970 w 7050792"/>
              <a:gd name="connsiteY236" fmla="*/ 1616673 h 6081881"/>
              <a:gd name="connsiteX237" fmla="*/ 229314 w 7050792"/>
              <a:gd name="connsiteY237" fmla="*/ 1511179 h 6081881"/>
              <a:gd name="connsiteX238" fmla="*/ 343769 w 7050792"/>
              <a:gd name="connsiteY238" fmla="*/ 1405531 h 6081881"/>
              <a:gd name="connsiteX239" fmla="*/ 201484 w 7050792"/>
              <a:gd name="connsiteY239" fmla="*/ 1340226 h 6081881"/>
              <a:gd name="connsiteX240" fmla="*/ 91007 w 7050792"/>
              <a:gd name="connsiteY240" fmla="*/ 1279988 h 6081881"/>
              <a:gd name="connsiteX241" fmla="*/ 165703 w 7050792"/>
              <a:gd name="connsiteY241" fmla="*/ 1125540 h 6081881"/>
              <a:gd name="connsiteX242" fmla="*/ 226143 w 7050792"/>
              <a:gd name="connsiteY242" fmla="*/ 993002 h 6081881"/>
              <a:gd name="connsiteX243" fmla="*/ 189557 w 7050792"/>
              <a:gd name="connsiteY243" fmla="*/ 879050 h 6081881"/>
              <a:gd name="connsiteX244" fmla="*/ 153733 w 7050792"/>
              <a:gd name="connsiteY244" fmla="*/ 754186 h 6081881"/>
              <a:gd name="connsiteX245" fmla="*/ 37697 w 7050792"/>
              <a:gd name="connsiteY245" fmla="*/ 605682 h 6081881"/>
              <a:gd name="connsiteX246" fmla="*/ 22580 w 7050792"/>
              <a:gd name="connsiteY246" fmla="*/ 425826 h 6081881"/>
              <a:gd name="connsiteX247" fmla="*/ 9950 w 7050792"/>
              <a:gd name="connsiteY247" fmla="*/ 232585 h 6081881"/>
              <a:gd name="connsiteX248" fmla="*/ 6677 w 7050792"/>
              <a:gd name="connsiteY248" fmla="*/ 131627 h 6081881"/>
              <a:gd name="connsiteX249" fmla="*/ 10651 w 7050792"/>
              <a:gd name="connsiteY249" fmla="*/ 44163 h 6081881"/>
              <a:gd name="connsiteX0" fmla="*/ 10651 w 7050792"/>
              <a:gd name="connsiteY0" fmla="*/ 44163 h 6081881"/>
              <a:gd name="connsiteX1" fmla="*/ 244312 w 7050792"/>
              <a:gd name="connsiteY1" fmla="*/ 0 h 6081881"/>
              <a:gd name="connsiteX2" fmla="*/ 233290 w 7050792"/>
              <a:gd name="connsiteY2" fmla="*/ 91871 h 6081881"/>
              <a:gd name="connsiteX3" fmla="*/ 353229 w 7050792"/>
              <a:gd name="connsiteY3" fmla="*/ 142042 h 6081881"/>
              <a:gd name="connsiteX4" fmla="*/ 490018 w 7050792"/>
              <a:gd name="connsiteY4" fmla="*/ 188250 h 6081881"/>
              <a:gd name="connsiteX5" fmla="*/ 634655 w 7050792"/>
              <a:gd name="connsiteY5" fmla="*/ 170772 h 6081881"/>
              <a:gd name="connsiteX6" fmla="*/ 711691 w 7050792"/>
              <a:gd name="connsiteY6" fmla="*/ 260294 h 6081881"/>
              <a:gd name="connsiteX7" fmla="*/ 901199 w 7050792"/>
              <a:gd name="connsiteY7" fmla="*/ 314507 h 6081881"/>
              <a:gd name="connsiteX8" fmla="*/ 1068006 w 7050792"/>
              <a:gd name="connsiteY8" fmla="*/ 360983 h 6081881"/>
              <a:gd name="connsiteX9" fmla="*/ 1147120 w 7050792"/>
              <a:gd name="connsiteY9" fmla="*/ 276279 h 6081881"/>
              <a:gd name="connsiteX10" fmla="*/ 1259008 w 7050792"/>
              <a:gd name="connsiteY10" fmla="*/ 310532 h 6081881"/>
              <a:gd name="connsiteX11" fmla="*/ 1378232 w 7050792"/>
              <a:gd name="connsiteY11" fmla="*/ 371739 h 6081881"/>
              <a:gd name="connsiteX12" fmla="*/ 1344902 w 7050792"/>
              <a:gd name="connsiteY12" fmla="*/ 444696 h 6081881"/>
              <a:gd name="connsiteX13" fmla="*/ 1398156 w 7050792"/>
              <a:gd name="connsiteY13" fmla="*/ 513290 h 6081881"/>
              <a:gd name="connsiteX14" fmla="*/ 1463644 w 7050792"/>
              <a:gd name="connsiteY14" fmla="*/ 572706 h 6081881"/>
              <a:gd name="connsiteX15" fmla="*/ 1609345 w 7050792"/>
              <a:gd name="connsiteY15" fmla="*/ 557634 h 6081881"/>
              <a:gd name="connsiteX16" fmla="*/ 1724159 w 7050792"/>
              <a:gd name="connsiteY16" fmla="*/ 633754 h 6081881"/>
              <a:gd name="connsiteX17" fmla="*/ 1820360 w 7050792"/>
              <a:gd name="connsiteY17" fmla="*/ 607876 h 6081881"/>
              <a:gd name="connsiteX18" fmla="*/ 1950771 w 7050792"/>
              <a:gd name="connsiteY18" fmla="*/ 695078 h 6081881"/>
              <a:gd name="connsiteX19" fmla="*/ 2066693 w 7050792"/>
              <a:gd name="connsiteY19" fmla="*/ 692391 h 6081881"/>
              <a:gd name="connsiteX20" fmla="*/ 2161481 w 7050792"/>
              <a:gd name="connsiteY20" fmla="*/ 739902 h 6081881"/>
              <a:gd name="connsiteX21" fmla="*/ 2246423 w 7050792"/>
              <a:gd name="connsiteY21" fmla="*/ 782023 h 6081881"/>
              <a:gd name="connsiteX22" fmla="*/ 2348336 w 7050792"/>
              <a:gd name="connsiteY22" fmla="*/ 763756 h 6081881"/>
              <a:gd name="connsiteX23" fmla="*/ 2427850 w 7050792"/>
              <a:gd name="connsiteY23" fmla="*/ 759780 h 6081881"/>
              <a:gd name="connsiteX24" fmla="*/ 2582053 w 7050792"/>
              <a:gd name="connsiteY24" fmla="*/ 738363 h 6081881"/>
              <a:gd name="connsiteX25" fmla="*/ 2650486 w 7050792"/>
              <a:gd name="connsiteY25" fmla="*/ 660389 h 6081881"/>
              <a:gd name="connsiteX26" fmla="*/ 2706746 w 7050792"/>
              <a:gd name="connsiteY26" fmla="*/ 614970 h 6081881"/>
              <a:gd name="connsiteX27" fmla="*/ 2752938 w 7050792"/>
              <a:gd name="connsiteY27" fmla="*/ 526971 h 6081881"/>
              <a:gd name="connsiteX28" fmla="*/ 2915630 w 7050792"/>
              <a:gd name="connsiteY28" fmla="*/ 527489 h 6081881"/>
              <a:gd name="connsiteX29" fmla="*/ 3041235 w 7050792"/>
              <a:gd name="connsiteY29" fmla="*/ 487295 h 6081881"/>
              <a:gd name="connsiteX30" fmla="*/ 3150491 w 7050792"/>
              <a:gd name="connsiteY30" fmla="*/ 507790 h 6081881"/>
              <a:gd name="connsiteX31" fmla="*/ 3205899 w 7050792"/>
              <a:gd name="connsiteY31" fmla="*/ 541288 h 6081881"/>
              <a:gd name="connsiteX32" fmla="*/ 3330323 w 7050792"/>
              <a:gd name="connsiteY32" fmla="*/ 537144 h 6081881"/>
              <a:gd name="connsiteX33" fmla="*/ 3500947 w 7050792"/>
              <a:gd name="connsiteY33" fmla="*/ 577333 h 6081881"/>
              <a:gd name="connsiteX34" fmla="*/ 3639111 w 7050792"/>
              <a:gd name="connsiteY34" fmla="*/ 522465 h 6081881"/>
              <a:gd name="connsiteX35" fmla="*/ 3726717 w 7050792"/>
              <a:gd name="connsiteY35" fmla="*/ 449890 h 6081881"/>
              <a:gd name="connsiteX36" fmla="*/ 3835230 w 7050792"/>
              <a:gd name="connsiteY36" fmla="*/ 473533 h 6081881"/>
              <a:gd name="connsiteX37" fmla="*/ 3914237 w 7050792"/>
              <a:gd name="connsiteY37" fmla="*/ 444696 h 6081881"/>
              <a:gd name="connsiteX38" fmla="*/ 4019000 w 7050792"/>
              <a:gd name="connsiteY38" fmla="*/ 410834 h 6081881"/>
              <a:gd name="connsiteX39" fmla="*/ 4112776 w 7050792"/>
              <a:gd name="connsiteY39" fmla="*/ 420788 h 6081881"/>
              <a:gd name="connsiteX40" fmla="*/ 4163040 w 7050792"/>
              <a:gd name="connsiteY40" fmla="*/ 545179 h 6081881"/>
              <a:gd name="connsiteX41" fmla="*/ 4232796 w 7050792"/>
              <a:gd name="connsiteY41" fmla="*/ 525217 h 6081881"/>
              <a:gd name="connsiteX42" fmla="*/ 4310153 w 7050792"/>
              <a:gd name="connsiteY42" fmla="*/ 488170 h 6081881"/>
              <a:gd name="connsiteX43" fmla="*/ 4358518 w 7050792"/>
              <a:gd name="connsiteY43" fmla="*/ 512216 h 6081881"/>
              <a:gd name="connsiteX44" fmla="*/ 4532423 w 7050792"/>
              <a:gd name="connsiteY44" fmla="*/ 460587 h 6081881"/>
              <a:gd name="connsiteX45" fmla="*/ 4608777 w 7050792"/>
              <a:gd name="connsiteY45" fmla="*/ 381787 h 6081881"/>
              <a:gd name="connsiteX46" fmla="*/ 4674091 w 7050792"/>
              <a:gd name="connsiteY46" fmla="*/ 496211 h 6081881"/>
              <a:gd name="connsiteX47" fmla="*/ 4829143 w 7050792"/>
              <a:gd name="connsiteY47" fmla="*/ 533168 h 6081881"/>
              <a:gd name="connsiteX48" fmla="*/ 4833119 w 7050792"/>
              <a:gd name="connsiteY48" fmla="*/ 533168 h 6081881"/>
              <a:gd name="connsiteX49" fmla="*/ 5009294 w 7050792"/>
              <a:gd name="connsiteY49" fmla="*/ 547727 h 6081881"/>
              <a:gd name="connsiteX50" fmla="*/ 5091372 w 7050792"/>
              <a:gd name="connsiteY50" fmla="*/ 401436 h 6081881"/>
              <a:gd name="connsiteX51" fmla="*/ 5136316 w 7050792"/>
              <a:gd name="connsiteY51" fmla="*/ 562658 h 6081881"/>
              <a:gd name="connsiteX52" fmla="*/ 5246848 w 7050792"/>
              <a:gd name="connsiteY52" fmla="*/ 482271 h 6081881"/>
              <a:gd name="connsiteX53" fmla="*/ 5332259 w 7050792"/>
              <a:gd name="connsiteY53" fmla="*/ 587779 h 6081881"/>
              <a:gd name="connsiteX54" fmla="*/ 5449345 w 7050792"/>
              <a:gd name="connsiteY54" fmla="*/ 608706 h 6081881"/>
              <a:gd name="connsiteX55" fmla="*/ 5588491 w 7050792"/>
              <a:gd name="connsiteY55" fmla="*/ 629017 h 6081881"/>
              <a:gd name="connsiteX56" fmla="*/ 5699811 w 7050792"/>
              <a:gd name="connsiteY56" fmla="*/ 684243 h 6081881"/>
              <a:gd name="connsiteX57" fmla="*/ 5778271 w 7050792"/>
              <a:gd name="connsiteY57" fmla="*/ 748317 h 6081881"/>
              <a:gd name="connsiteX58" fmla="*/ 5849749 w 7050792"/>
              <a:gd name="connsiteY58" fmla="*/ 753577 h 6081881"/>
              <a:gd name="connsiteX59" fmla="*/ 5925111 w 7050792"/>
              <a:gd name="connsiteY59" fmla="*/ 693286 h 6081881"/>
              <a:gd name="connsiteX60" fmla="*/ 6093401 w 7050792"/>
              <a:gd name="connsiteY60" fmla="*/ 779659 h 6081881"/>
              <a:gd name="connsiteX61" fmla="*/ 6236611 w 7050792"/>
              <a:gd name="connsiteY61" fmla="*/ 854060 h 6081881"/>
              <a:gd name="connsiteX62" fmla="*/ 6251753 w 7050792"/>
              <a:gd name="connsiteY62" fmla="*/ 921214 h 6081881"/>
              <a:gd name="connsiteX63" fmla="*/ 6389162 w 7050792"/>
              <a:gd name="connsiteY63" fmla="*/ 920349 h 6081881"/>
              <a:gd name="connsiteX64" fmla="*/ 6502893 w 7050792"/>
              <a:gd name="connsiteY64" fmla="*/ 1011335 h 6081881"/>
              <a:gd name="connsiteX65" fmla="*/ 6571132 w 7050792"/>
              <a:gd name="connsiteY65" fmla="*/ 1102319 h 6081881"/>
              <a:gd name="connsiteX66" fmla="*/ 6657190 w 7050792"/>
              <a:gd name="connsiteY66" fmla="*/ 1219847 h 6081881"/>
              <a:gd name="connsiteX67" fmla="*/ 6791515 w 7050792"/>
              <a:gd name="connsiteY67" fmla="*/ 1134994 h 6081881"/>
              <a:gd name="connsiteX68" fmla="*/ 6832872 w 7050792"/>
              <a:gd name="connsiteY68" fmla="*/ 1228907 h 6081881"/>
              <a:gd name="connsiteX69" fmla="*/ 6863435 w 7050792"/>
              <a:gd name="connsiteY69" fmla="*/ 1330327 h 6081881"/>
              <a:gd name="connsiteX70" fmla="*/ 6862284 w 7050792"/>
              <a:gd name="connsiteY70" fmla="*/ 1452611 h 6081881"/>
              <a:gd name="connsiteX71" fmla="*/ 6955564 w 7050792"/>
              <a:gd name="connsiteY71" fmla="*/ 1525310 h 6081881"/>
              <a:gd name="connsiteX72" fmla="*/ 6884556 w 7050792"/>
              <a:gd name="connsiteY72" fmla="*/ 1638400 h 6081881"/>
              <a:gd name="connsiteX73" fmla="*/ 6814391 w 7050792"/>
              <a:gd name="connsiteY73" fmla="*/ 1753388 h 6081881"/>
              <a:gd name="connsiteX74" fmla="*/ 6792131 w 7050792"/>
              <a:gd name="connsiteY74" fmla="*/ 1860524 h 6081881"/>
              <a:gd name="connsiteX75" fmla="*/ 6859209 w 7050792"/>
              <a:gd name="connsiteY75" fmla="*/ 1913411 h 6081881"/>
              <a:gd name="connsiteX76" fmla="*/ 6917737 w 7050792"/>
              <a:gd name="connsiteY76" fmla="*/ 2003393 h 6081881"/>
              <a:gd name="connsiteX77" fmla="*/ 6869657 w 7050792"/>
              <a:gd name="connsiteY77" fmla="*/ 2079959 h 6081881"/>
              <a:gd name="connsiteX78" fmla="*/ 6895698 w 7050792"/>
              <a:gd name="connsiteY78" fmla="*/ 2125389 h 6081881"/>
              <a:gd name="connsiteX79" fmla="*/ 6925840 w 7050792"/>
              <a:gd name="connsiteY79" fmla="*/ 2177366 h 6081881"/>
              <a:gd name="connsiteX80" fmla="*/ 6967539 w 7050792"/>
              <a:gd name="connsiteY80" fmla="*/ 2216086 h 6081881"/>
              <a:gd name="connsiteX81" fmla="*/ 7003281 w 7050792"/>
              <a:gd name="connsiteY81" fmla="*/ 2266721 h 6081881"/>
              <a:gd name="connsiteX82" fmla="*/ 7030926 w 7050792"/>
              <a:gd name="connsiteY82" fmla="*/ 2318572 h 6081881"/>
              <a:gd name="connsiteX83" fmla="*/ 7044980 w 7050792"/>
              <a:gd name="connsiteY83" fmla="*/ 2365011 h 6081881"/>
              <a:gd name="connsiteX84" fmla="*/ 7046099 w 7050792"/>
              <a:gd name="connsiteY84" fmla="*/ 2412550 h 6081881"/>
              <a:gd name="connsiteX85" fmla="*/ 6985410 w 7050792"/>
              <a:gd name="connsiteY85" fmla="*/ 2496066 h 6081881"/>
              <a:gd name="connsiteX86" fmla="*/ 6921423 w 7050792"/>
              <a:gd name="connsiteY86" fmla="*/ 2567179 h 6081881"/>
              <a:gd name="connsiteX87" fmla="*/ 6957818 w 7050792"/>
              <a:gd name="connsiteY87" fmla="*/ 2608122 h 6081881"/>
              <a:gd name="connsiteX88" fmla="*/ 6885030 w 7050792"/>
              <a:gd name="connsiteY88" fmla="*/ 2690008 h 6081881"/>
              <a:gd name="connsiteX89" fmla="*/ 6830438 w 7050792"/>
              <a:gd name="connsiteY89" fmla="*/ 2680910 h 6081881"/>
              <a:gd name="connsiteX90" fmla="*/ 6797765 w 7050792"/>
              <a:gd name="connsiteY90" fmla="*/ 2740303 h 6081881"/>
              <a:gd name="connsiteX91" fmla="*/ 6708615 w 7050792"/>
              <a:gd name="connsiteY91" fmla="*/ 2792796 h 6081881"/>
              <a:gd name="connsiteX92" fmla="*/ 6729259 w 7050792"/>
              <a:gd name="connsiteY92" fmla="*/ 2865400 h 6081881"/>
              <a:gd name="connsiteX93" fmla="*/ 6761336 w 7050792"/>
              <a:gd name="connsiteY93" fmla="*/ 2938373 h 6081881"/>
              <a:gd name="connsiteX94" fmla="*/ 6830438 w 7050792"/>
              <a:gd name="connsiteY94" fmla="*/ 2985710 h 6081881"/>
              <a:gd name="connsiteX95" fmla="*/ 6895300 w 7050792"/>
              <a:gd name="connsiteY95" fmla="*/ 3001069 h 6081881"/>
              <a:gd name="connsiteX96" fmla="*/ 6887120 w 7050792"/>
              <a:gd name="connsiteY96" fmla="*/ 3056024 h 6081881"/>
              <a:gd name="connsiteX97" fmla="*/ 6880580 w 7050792"/>
              <a:gd name="connsiteY97" fmla="*/ 3109391 h 6081881"/>
              <a:gd name="connsiteX98" fmla="*/ 6902012 w 7050792"/>
              <a:gd name="connsiteY98" fmla="*/ 3187078 h 6081881"/>
              <a:gd name="connsiteX99" fmla="*/ 6880630 w 7050792"/>
              <a:gd name="connsiteY99" fmla="*/ 3242608 h 6081881"/>
              <a:gd name="connsiteX100" fmla="*/ 6839537 w 7050792"/>
              <a:gd name="connsiteY100" fmla="*/ 3285962 h 6081881"/>
              <a:gd name="connsiteX101" fmla="*/ 6839464 w 7050792"/>
              <a:gd name="connsiteY101" fmla="*/ 3353874 h 6081881"/>
              <a:gd name="connsiteX102" fmla="*/ 6812994 w 7050792"/>
              <a:gd name="connsiteY102" fmla="*/ 3427443 h 6081881"/>
              <a:gd name="connsiteX103" fmla="*/ 6773114 w 7050792"/>
              <a:gd name="connsiteY103" fmla="*/ 3511352 h 6081881"/>
              <a:gd name="connsiteX104" fmla="*/ 6721554 w 7050792"/>
              <a:gd name="connsiteY104" fmla="*/ 3622250 h 6081881"/>
              <a:gd name="connsiteX105" fmla="*/ 6681603 w 7050792"/>
              <a:gd name="connsiteY105" fmla="*/ 3675552 h 6081881"/>
              <a:gd name="connsiteX106" fmla="*/ 6642668 w 7050792"/>
              <a:gd name="connsiteY106" fmla="*/ 3725093 h 6081881"/>
              <a:gd name="connsiteX107" fmla="*/ 6557483 w 7050792"/>
              <a:gd name="connsiteY107" fmla="*/ 3686296 h 6081881"/>
              <a:gd name="connsiteX108" fmla="*/ 6459161 w 7050792"/>
              <a:gd name="connsiteY108" fmla="*/ 3749471 h 6081881"/>
              <a:gd name="connsiteX109" fmla="*/ 6407581 w 7050792"/>
              <a:gd name="connsiteY109" fmla="*/ 3791714 h 6081881"/>
              <a:gd name="connsiteX110" fmla="*/ 6348937 w 7050792"/>
              <a:gd name="connsiteY110" fmla="*/ 3829529 h 6081881"/>
              <a:gd name="connsiteX111" fmla="*/ 6248451 w 7050792"/>
              <a:gd name="connsiteY111" fmla="*/ 3741520 h 6081881"/>
              <a:gd name="connsiteX112" fmla="*/ 6159646 w 7050792"/>
              <a:gd name="connsiteY112" fmla="*/ 3672744 h 6081881"/>
              <a:gd name="connsiteX113" fmla="*/ 6098008 w 7050792"/>
              <a:gd name="connsiteY113" fmla="*/ 3545269 h 6081881"/>
              <a:gd name="connsiteX114" fmla="*/ 6026643 w 7050792"/>
              <a:gd name="connsiteY114" fmla="*/ 3461733 h 6081881"/>
              <a:gd name="connsiteX115" fmla="*/ 5950810 w 7050792"/>
              <a:gd name="connsiteY115" fmla="*/ 3358614 h 6081881"/>
              <a:gd name="connsiteX116" fmla="*/ 5884196 w 7050792"/>
              <a:gd name="connsiteY116" fmla="*/ 3295058 h 6081881"/>
              <a:gd name="connsiteX117" fmla="*/ 5808164 w 7050792"/>
              <a:gd name="connsiteY117" fmla="*/ 3308212 h 6081881"/>
              <a:gd name="connsiteX118" fmla="*/ 5763478 w 7050792"/>
              <a:gd name="connsiteY118" fmla="*/ 3396970 h 6081881"/>
              <a:gd name="connsiteX119" fmla="*/ 5731461 w 7050792"/>
              <a:gd name="connsiteY119" fmla="*/ 3470036 h 6081881"/>
              <a:gd name="connsiteX120" fmla="*/ 5684027 w 7050792"/>
              <a:gd name="connsiteY120" fmla="*/ 3531620 h 6081881"/>
              <a:gd name="connsiteX121" fmla="*/ 5561331 w 7050792"/>
              <a:gd name="connsiteY121" fmla="*/ 3544232 h 6081881"/>
              <a:gd name="connsiteX122" fmla="*/ 5456564 w 7050792"/>
              <a:gd name="connsiteY122" fmla="*/ 3545269 h 6081881"/>
              <a:gd name="connsiteX123" fmla="*/ 5356481 w 7050792"/>
              <a:gd name="connsiteY123" fmla="*/ 3477030 h 6081881"/>
              <a:gd name="connsiteX124" fmla="*/ 5257773 w 7050792"/>
              <a:gd name="connsiteY124" fmla="*/ 3549337 h 6081881"/>
              <a:gd name="connsiteX125" fmla="*/ 5194903 w 7050792"/>
              <a:gd name="connsiteY125" fmla="*/ 3502980 h 6081881"/>
              <a:gd name="connsiteX126" fmla="*/ 5101723 w 7050792"/>
              <a:gd name="connsiteY126" fmla="*/ 3422972 h 6081881"/>
              <a:gd name="connsiteX127" fmla="*/ 4984194 w 7050792"/>
              <a:gd name="connsiteY127" fmla="*/ 3304198 h 6081881"/>
              <a:gd name="connsiteX128" fmla="*/ 4909481 w 7050792"/>
              <a:gd name="connsiteY128" fmla="*/ 3345056 h 6081881"/>
              <a:gd name="connsiteX129" fmla="*/ 4841070 w 7050792"/>
              <a:gd name="connsiteY129" fmla="*/ 3411541 h 6081881"/>
              <a:gd name="connsiteX130" fmla="*/ 4832278 w 7050792"/>
              <a:gd name="connsiteY130" fmla="*/ 3512891 h 6081881"/>
              <a:gd name="connsiteX131" fmla="*/ 4872876 w 7050792"/>
              <a:gd name="connsiteY131" fmla="*/ 3642128 h 6081881"/>
              <a:gd name="connsiteX132" fmla="*/ 4916608 w 7050792"/>
              <a:gd name="connsiteY132" fmla="*/ 3753447 h 6081881"/>
              <a:gd name="connsiteX133" fmla="*/ 4934202 w 7050792"/>
              <a:gd name="connsiteY133" fmla="*/ 3917197 h 6081881"/>
              <a:gd name="connsiteX134" fmla="*/ 4880827 w 7050792"/>
              <a:gd name="connsiteY134" fmla="*/ 4107280 h 6081881"/>
              <a:gd name="connsiteX135" fmla="*/ 4900427 w 7050792"/>
              <a:gd name="connsiteY135" fmla="*/ 4259456 h 6081881"/>
              <a:gd name="connsiteX136" fmla="*/ 4936486 w 7050792"/>
              <a:gd name="connsiteY136" fmla="*/ 4417380 h 6081881"/>
              <a:gd name="connsiteX137" fmla="*/ 4984194 w 7050792"/>
              <a:gd name="connsiteY137" fmla="*/ 4556528 h 6081881"/>
              <a:gd name="connsiteX138" fmla="*/ 5035877 w 7050792"/>
              <a:gd name="connsiteY138" fmla="*/ 4695676 h 6081881"/>
              <a:gd name="connsiteX139" fmla="*/ 5105976 w 7050792"/>
              <a:gd name="connsiteY139" fmla="*/ 4771641 h 6081881"/>
              <a:gd name="connsiteX140" fmla="*/ 5090686 w 7050792"/>
              <a:gd name="connsiteY140" fmla="*/ 4821283 h 6081881"/>
              <a:gd name="connsiteX141" fmla="*/ 5001639 w 7050792"/>
              <a:gd name="connsiteY141" fmla="*/ 4796314 h 6081881"/>
              <a:gd name="connsiteX142" fmla="*/ 4924302 w 7050792"/>
              <a:gd name="connsiteY142" fmla="*/ 4832707 h 6081881"/>
              <a:gd name="connsiteX143" fmla="*/ 4817216 w 7050792"/>
              <a:gd name="connsiteY143" fmla="*/ 4779165 h 6081881"/>
              <a:gd name="connsiteX144" fmla="*/ 4669544 w 7050792"/>
              <a:gd name="connsiteY144" fmla="*/ 4723525 h 6081881"/>
              <a:gd name="connsiteX145" fmla="*/ 4451456 w 7050792"/>
              <a:gd name="connsiteY145" fmla="*/ 4659895 h 6081881"/>
              <a:gd name="connsiteX146" fmla="*/ 4225957 w 7050792"/>
              <a:gd name="connsiteY146" fmla="*/ 4635676 h 6081881"/>
              <a:gd name="connsiteX147" fmla="*/ 4189597 w 7050792"/>
              <a:gd name="connsiteY147" fmla="*/ 4680307 h 6081881"/>
              <a:gd name="connsiteX148" fmla="*/ 4198112 w 7050792"/>
              <a:gd name="connsiteY148" fmla="*/ 4721251 h 6081881"/>
              <a:gd name="connsiteX149" fmla="*/ 4251013 w 7050792"/>
              <a:gd name="connsiteY149" fmla="*/ 4800863 h 6081881"/>
              <a:gd name="connsiteX150" fmla="*/ 4300382 w 7050792"/>
              <a:gd name="connsiteY150" fmla="*/ 4914337 h 6081881"/>
              <a:gd name="connsiteX151" fmla="*/ 4328211 w 7050792"/>
              <a:gd name="connsiteY151" fmla="*/ 5005777 h 6081881"/>
              <a:gd name="connsiteX152" fmla="*/ 4375919 w 7050792"/>
              <a:gd name="connsiteY152" fmla="*/ 5097217 h 6081881"/>
              <a:gd name="connsiteX153" fmla="*/ 4411540 w 7050792"/>
              <a:gd name="connsiteY153" fmla="*/ 5191963 h 6081881"/>
              <a:gd name="connsiteX154" fmla="*/ 4351096 w 7050792"/>
              <a:gd name="connsiteY154" fmla="*/ 5278534 h 6081881"/>
              <a:gd name="connsiteX155" fmla="*/ 4200990 w 7050792"/>
              <a:gd name="connsiteY155" fmla="*/ 5347654 h 6081881"/>
              <a:gd name="connsiteX156" fmla="*/ 4153393 w 7050792"/>
              <a:gd name="connsiteY156" fmla="*/ 5358478 h 6081881"/>
              <a:gd name="connsiteX157" fmla="*/ 4103722 w 7050792"/>
              <a:gd name="connsiteY157" fmla="*/ 5427354 h 6081881"/>
              <a:gd name="connsiteX158" fmla="*/ 4189063 w 7050792"/>
              <a:gd name="connsiteY158" fmla="*/ 5522612 h 6081881"/>
              <a:gd name="connsiteX159" fmla="*/ 4256650 w 7050792"/>
              <a:gd name="connsiteY159" fmla="*/ 5594173 h 6081881"/>
              <a:gd name="connsiteX160" fmla="*/ 4324236 w 7050792"/>
              <a:gd name="connsiteY160" fmla="*/ 5665735 h 6081881"/>
              <a:gd name="connsiteX161" fmla="*/ 4376049 w 7050792"/>
              <a:gd name="connsiteY161" fmla="*/ 5748677 h 6081881"/>
              <a:gd name="connsiteX162" fmla="*/ 4465861 w 7050792"/>
              <a:gd name="connsiteY162" fmla="*/ 5789729 h 6081881"/>
              <a:gd name="connsiteX163" fmla="*/ 4489425 w 7050792"/>
              <a:gd name="connsiteY163" fmla="*/ 5843902 h 6081881"/>
              <a:gd name="connsiteX164" fmla="*/ 4418668 w 7050792"/>
              <a:gd name="connsiteY164" fmla="*/ 5905285 h 6081881"/>
              <a:gd name="connsiteX165" fmla="*/ 4375327 w 7050792"/>
              <a:gd name="connsiteY165" fmla="*/ 6033936 h 6081881"/>
              <a:gd name="connsiteX166" fmla="*/ 4260111 w 7050792"/>
              <a:gd name="connsiteY166" fmla="*/ 6001866 h 6081881"/>
              <a:gd name="connsiteX167" fmla="*/ 4085696 w 7050792"/>
              <a:gd name="connsiteY167" fmla="*/ 6011700 h 6081881"/>
              <a:gd name="connsiteX168" fmla="*/ 3971133 w 7050792"/>
              <a:gd name="connsiteY168" fmla="*/ 6081881 h 6081881"/>
              <a:gd name="connsiteX169" fmla="*/ 3835230 w 7050792"/>
              <a:gd name="connsiteY169" fmla="*/ 5995714 h 6081881"/>
              <a:gd name="connsiteX170" fmla="*/ 3723299 w 7050792"/>
              <a:gd name="connsiteY170" fmla="*/ 5883585 h 6081881"/>
              <a:gd name="connsiteX171" fmla="*/ 3616570 w 7050792"/>
              <a:gd name="connsiteY171" fmla="*/ 5709467 h 6081881"/>
              <a:gd name="connsiteX172" fmla="*/ 3539403 w 7050792"/>
              <a:gd name="connsiteY172" fmla="*/ 5511513 h 6081881"/>
              <a:gd name="connsiteX173" fmla="*/ 3449917 w 7050792"/>
              <a:gd name="connsiteY173" fmla="*/ 5443682 h 6081881"/>
              <a:gd name="connsiteX174" fmla="*/ 3450344 w 7050792"/>
              <a:gd name="connsiteY174" fmla="*/ 5355872 h 6081881"/>
              <a:gd name="connsiteX175" fmla="*/ 3451111 w 7050792"/>
              <a:gd name="connsiteY175" fmla="*/ 5299202 h 6081881"/>
              <a:gd name="connsiteX176" fmla="*/ 3411354 w 7050792"/>
              <a:gd name="connsiteY176" fmla="*/ 5188795 h 6081881"/>
              <a:gd name="connsiteX177" fmla="*/ 3322965 w 7050792"/>
              <a:gd name="connsiteY177" fmla="*/ 5187549 h 6081881"/>
              <a:gd name="connsiteX178" fmla="*/ 3248012 w 7050792"/>
              <a:gd name="connsiteY178" fmla="*/ 5137779 h 6081881"/>
              <a:gd name="connsiteX179" fmla="*/ 3218332 w 7050792"/>
              <a:gd name="connsiteY179" fmla="*/ 5010128 h 6081881"/>
              <a:gd name="connsiteX180" fmla="*/ 3277472 w 7050792"/>
              <a:gd name="connsiteY180" fmla="*/ 4905496 h 6081881"/>
              <a:gd name="connsiteX181" fmla="*/ 3195150 w 7050792"/>
              <a:gd name="connsiteY181" fmla="*/ 4783141 h 6081881"/>
              <a:gd name="connsiteX182" fmla="*/ 3120902 w 7050792"/>
              <a:gd name="connsiteY182" fmla="*/ 4686705 h 6081881"/>
              <a:gd name="connsiteX183" fmla="*/ 3064179 w 7050792"/>
              <a:gd name="connsiteY183" fmla="*/ 4564206 h 6081881"/>
              <a:gd name="connsiteX184" fmla="*/ 3135516 w 7050792"/>
              <a:gd name="connsiteY184" fmla="*/ 4441234 h 6081881"/>
              <a:gd name="connsiteX185" fmla="*/ 3186488 w 7050792"/>
              <a:gd name="connsiteY185" fmla="*/ 4341388 h 6081881"/>
              <a:gd name="connsiteX186" fmla="*/ 3095925 w 7050792"/>
              <a:gd name="connsiteY186" fmla="*/ 4315173 h 6081881"/>
              <a:gd name="connsiteX187" fmla="*/ 2995419 w 7050792"/>
              <a:gd name="connsiteY187" fmla="*/ 4341389 h 6081881"/>
              <a:gd name="connsiteX188" fmla="*/ 2901476 w 7050792"/>
              <a:gd name="connsiteY188" fmla="*/ 4251029 h 6081881"/>
              <a:gd name="connsiteX189" fmla="*/ 2840516 w 7050792"/>
              <a:gd name="connsiteY189" fmla="*/ 4182525 h 6081881"/>
              <a:gd name="connsiteX190" fmla="*/ 2886236 w 7050792"/>
              <a:gd name="connsiteY190" fmla="*/ 4045687 h 6081881"/>
              <a:gd name="connsiteX191" fmla="*/ 2894823 w 7050792"/>
              <a:gd name="connsiteY191" fmla="*/ 3934173 h 6081881"/>
              <a:gd name="connsiteX192" fmla="*/ 2895817 w 7050792"/>
              <a:gd name="connsiteY192" fmla="*/ 3850684 h 6081881"/>
              <a:gd name="connsiteX193" fmla="*/ 2865171 w 7050792"/>
              <a:gd name="connsiteY193" fmla="*/ 3789227 h 6081881"/>
              <a:gd name="connsiteX194" fmla="*/ 2868650 w 7050792"/>
              <a:gd name="connsiteY194" fmla="*/ 3606679 h 6081881"/>
              <a:gd name="connsiteX195" fmla="*/ 2854392 w 7050792"/>
              <a:gd name="connsiteY195" fmla="*/ 3458833 h 6081881"/>
              <a:gd name="connsiteX196" fmla="*/ 2873785 w 7050792"/>
              <a:gd name="connsiteY196" fmla="*/ 3359857 h 6081881"/>
              <a:gd name="connsiteX197" fmla="*/ 2920095 w 7050792"/>
              <a:gd name="connsiteY197" fmla="*/ 3252145 h 6081881"/>
              <a:gd name="connsiteX198" fmla="*/ 2860533 w 7050792"/>
              <a:gd name="connsiteY198" fmla="*/ 3267423 h 6081881"/>
              <a:gd name="connsiteX199" fmla="*/ 2738832 w 7050792"/>
              <a:gd name="connsiteY199" fmla="*/ 3310886 h 6081881"/>
              <a:gd name="connsiteX200" fmla="*/ 2677653 w 7050792"/>
              <a:gd name="connsiteY200" fmla="*/ 3339813 h 6081881"/>
              <a:gd name="connsiteX201" fmla="*/ 2581436 w 7050792"/>
              <a:gd name="connsiteY201" fmla="*/ 3376947 h 6081881"/>
              <a:gd name="connsiteX202" fmla="*/ 2582900 w 7050792"/>
              <a:gd name="connsiteY202" fmla="*/ 3467200 h 6081881"/>
              <a:gd name="connsiteX203" fmla="*/ 2589539 w 7050792"/>
              <a:gd name="connsiteY203" fmla="*/ 3626194 h 6081881"/>
              <a:gd name="connsiteX204" fmla="*/ 2531216 w 7050792"/>
              <a:gd name="connsiteY204" fmla="*/ 3757422 h 6081881"/>
              <a:gd name="connsiteX205" fmla="*/ 2472574 w 7050792"/>
              <a:gd name="connsiteY205" fmla="*/ 3868234 h 6081881"/>
              <a:gd name="connsiteX206" fmla="*/ 2403996 w 7050792"/>
              <a:gd name="connsiteY206" fmla="*/ 3928375 h 6081881"/>
              <a:gd name="connsiteX207" fmla="*/ 2356288 w 7050792"/>
              <a:gd name="connsiteY207" fmla="*/ 4007888 h 6081881"/>
              <a:gd name="connsiteX208" fmla="*/ 2306677 w 7050792"/>
              <a:gd name="connsiteY208" fmla="*/ 4065054 h 6081881"/>
              <a:gd name="connsiteX209" fmla="*/ 2153806 w 7050792"/>
              <a:gd name="connsiteY209" fmla="*/ 3995645 h 6081881"/>
              <a:gd name="connsiteX210" fmla="*/ 2091109 w 7050792"/>
              <a:gd name="connsiteY210" fmla="*/ 3901552 h 6081881"/>
              <a:gd name="connsiteX211" fmla="*/ 1985484 w 7050792"/>
              <a:gd name="connsiteY211" fmla="*/ 3759084 h 6081881"/>
              <a:gd name="connsiteX212" fmla="*/ 1851380 w 7050792"/>
              <a:gd name="connsiteY212" fmla="*/ 3717666 h 6081881"/>
              <a:gd name="connsiteX213" fmla="*/ 1732110 w 7050792"/>
              <a:gd name="connsiteY213" fmla="*/ 3673933 h 6081881"/>
              <a:gd name="connsiteX214" fmla="*/ 1587710 w 7050792"/>
              <a:gd name="connsiteY214" fmla="*/ 3625072 h 6081881"/>
              <a:gd name="connsiteX215" fmla="*/ 1457790 w 7050792"/>
              <a:gd name="connsiteY215" fmla="*/ 3530810 h 6081881"/>
              <a:gd name="connsiteX216" fmla="*/ 1358399 w 7050792"/>
              <a:gd name="connsiteY216" fmla="*/ 3463224 h 6081881"/>
              <a:gd name="connsiteX217" fmla="*/ 1231178 w 7050792"/>
              <a:gd name="connsiteY217" fmla="*/ 3359857 h 6081881"/>
              <a:gd name="connsiteX218" fmla="*/ 1264446 w 7050792"/>
              <a:gd name="connsiteY218" fmla="*/ 3250393 h 6081881"/>
              <a:gd name="connsiteX219" fmla="*/ 1125030 w 7050792"/>
              <a:gd name="connsiteY219" fmla="*/ 3164020 h 6081881"/>
              <a:gd name="connsiteX220" fmla="*/ 1036206 w 7050792"/>
              <a:gd name="connsiteY220" fmla="*/ 3116312 h 6081881"/>
              <a:gd name="connsiteX221" fmla="*/ 887702 w 7050792"/>
              <a:gd name="connsiteY221" fmla="*/ 3022306 h 6081881"/>
              <a:gd name="connsiteX222" fmla="*/ 802678 w 7050792"/>
              <a:gd name="connsiteY222" fmla="*/ 3072146 h 6081881"/>
              <a:gd name="connsiteX223" fmla="*/ 754100 w 7050792"/>
              <a:gd name="connsiteY223" fmla="*/ 3169026 h 6081881"/>
              <a:gd name="connsiteX224" fmla="*/ 702416 w 7050792"/>
              <a:gd name="connsiteY224" fmla="*/ 3081561 h 6081881"/>
              <a:gd name="connsiteX225" fmla="*/ 668762 w 7050792"/>
              <a:gd name="connsiteY225" fmla="*/ 2968955 h 6081881"/>
              <a:gd name="connsiteX226" fmla="*/ 464230 w 7050792"/>
              <a:gd name="connsiteY226" fmla="*/ 2838062 h 6081881"/>
              <a:gd name="connsiteX227" fmla="*/ 579764 w 7050792"/>
              <a:gd name="connsiteY227" fmla="*/ 2699107 h 6081881"/>
              <a:gd name="connsiteX228" fmla="*/ 678881 w 7050792"/>
              <a:gd name="connsiteY228" fmla="*/ 2656890 h 6081881"/>
              <a:gd name="connsiteX229" fmla="*/ 571220 w 7050792"/>
              <a:gd name="connsiteY229" fmla="*/ 2572678 h 6081881"/>
              <a:gd name="connsiteX230" fmla="*/ 377645 w 7050792"/>
              <a:gd name="connsiteY230" fmla="*/ 2428994 h 6081881"/>
              <a:gd name="connsiteX231" fmla="*/ 396539 w 7050792"/>
              <a:gd name="connsiteY231" fmla="*/ 2288082 h 6081881"/>
              <a:gd name="connsiteX232" fmla="*/ 340632 w 7050792"/>
              <a:gd name="connsiteY232" fmla="*/ 2167161 h 6081881"/>
              <a:gd name="connsiteX233" fmla="*/ 279707 w 7050792"/>
              <a:gd name="connsiteY233" fmla="*/ 2031627 h 6081881"/>
              <a:gd name="connsiteX234" fmla="*/ 201484 w 7050792"/>
              <a:gd name="connsiteY234" fmla="*/ 1876939 h 6081881"/>
              <a:gd name="connsiteX235" fmla="*/ 120198 w 7050792"/>
              <a:gd name="connsiteY235" fmla="*/ 1697326 h 6081881"/>
              <a:gd name="connsiteX236" fmla="*/ 114970 w 7050792"/>
              <a:gd name="connsiteY236" fmla="*/ 1616673 h 6081881"/>
              <a:gd name="connsiteX237" fmla="*/ 229314 w 7050792"/>
              <a:gd name="connsiteY237" fmla="*/ 1511179 h 6081881"/>
              <a:gd name="connsiteX238" fmla="*/ 343769 w 7050792"/>
              <a:gd name="connsiteY238" fmla="*/ 1405531 h 6081881"/>
              <a:gd name="connsiteX239" fmla="*/ 201484 w 7050792"/>
              <a:gd name="connsiteY239" fmla="*/ 1340226 h 6081881"/>
              <a:gd name="connsiteX240" fmla="*/ 91007 w 7050792"/>
              <a:gd name="connsiteY240" fmla="*/ 1279988 h 6081881"/>
              <a:gd name="connsiteX241" fmla="*/ 165703 w 7050792"/>
              <a:gd name="connsiteY241" fmla="*/ 1125540 h 6081881"/>
              <a:gd name="connsiteX242" fmla="*/ 226143 w 7050792"/>
              <a:gd name="connsiteY242" fmla="*/ 993002 h 6081881"/>
              <a:gd name="connsiteX243" fmla="*/ 189557 w 7050792"/>
              <a:gd name="connsiteY243" fmla="*/ 879050 h 6081881"/>
              <a:gd name="connsiteX244" fmla="*/ 153733 w 7050792"/>
              <a:gd name="connsiteY244" fmla="*/ 754186 h 6081881"/>
              <a:gd name="connsiteX245" fmla="*/ 37697 w 7050792"/>
              <a:gd name="connsiteY245" fmla="*/ 605682 h 6081881"/>
              <a:gd name="connsiteX246" fmla="*/ 41531 w 7050792"/>
              <a:gd name="connsiteY246" fmla="*/ 378448 h 6081881"/>
              <a:gd name="connsiteX247" fmla="*/ 9950 w 7050792"/>
              <a:gd name="connsiteY247" fmla="*/ 232585 h 6081881"/>
              <a:gd name="connsiteX248" fmla="*/ 6677 w 7050792"/>
              <a:gd name="connsiteY248" fmla="*/ 131627 h 6081881"/>
              <a:gd name="connsiteX249" fmla="*/ 10651 w 7050792"/>
              <a:gd name="connsiteY249" fmla="*/ 44163 h 6081881"/>
              <a:gd name="connsiteX0" fmla="*/ 10651 w 7050792"/>
              <a:gd name="connsiteY0" fmla="*/ 44163 h 6081881"/>
              <a:gd name="connsiteX1" fmla="*/ 244312 w 7050792"/>
              <a:gd name="connsiteY1" fmla="*/ 0 h 6081881"/>
              <a:gd name="connsiteX2" fmla="*/ 233290 w 7050792"/>
              <a:gd name="connsiteY2" fmla="*/ 91871 h 6081881"/>
              <a:gd name="connsiteX3" fmla="*/ 353229 w 7050792"/>
              <a:gd name="connsiteY3" fmla="*/ 142042 h 6081881"/>
              <a:gd name="connsiteX4" fmla="*/ 490018 w 7050792"/>
              <a:gd name="connsiteY4" fmla="*/ 188250 h 6081881"/>
              <a:gd name="connsiteX5" fmla="*/ 634655 w 7050792"/>
              <a:gd name="connsiteY5" fmla="*/ 170772 h 6081881"/>
              <a:gd name="connsiteX6" fmla="*/ 711691 w 7050792"/>
              <a:gd name="connsiteY6" fmla="*/ 260294 h 6081881"/>
              <a:gd name="connsiteX7" fmla="*/ 901199 w 7050792"/>
              <a:gd name="connsiteY7" fmla="*/ 314507 h 6081881"/>
              <a:gd name="connsiteX8" fmla="*/ 1068006 w 7050792"/>
              <a:gd name="connsiteY8" fmla="*/ 360983 h 6081881"/>
              <a:gd name="connsiteX9" fmla="*/ 1147120 w 7050792"/>
              <a:gd name="connsiteY9" fmla="*/ 276279 h 6081881"/>
              <a:gd name="connsiteX10" fmla="*/ 1259008 w 7050792"/>
              <a:gd name="connsiteY10" fmla="*/ 310532 h 6081881"/>
              <a:gd name="connsiteX11" fmla="*/ 1378232 w 7050792"/>
              <a:gd name="connsiteY11" fmla="*/ 371739 h 6081881"/>
              <a:gd name="connsiteX12" fmla="*/ 1344902 w 7050792"/>
              <a:gd name="connsiteY12" fmla="*/ 444696 h 6081881"/>
              <a:gd name="connsiteX13" fmla="*/ 1398156 w 7050792"/>
              <a:gd name="connsiteY13" fmla="*/ 513290 h 6081881"/>
              <a:gd name="connsiteX14" fmla="*/ 1463644 w 7050792"/>
              <a:gd name="connsiteY14" fmla="*/ 572706 h 6081881"/>
              <a:gd name="connsiteX15" fmla="*/ 1609345 w 7050792"/>
              <a:gd name="connsiteY15" fmla="*/ 557634 h 6081881"/>
              <a:gd name="connsiteX16" fmla="*/ 1724159 w 7050792"/>
              <a:gd name="connsiteY16" fmla="*/ 633754 h 6081881"/>
              <a:gd name="connsiteX17" fmla="*/ 1820360 w 7050792"/>
              <a:gd name="connsiteY17" fmla="*/ 607876 h 6081881"/>
              <a:gd name="connsiteX18" fmla="*/ 1950771 w 7050792"/>
              <a:gd name="connsiteY18" fmla="*/ 695078 h 6081881"/>
              <a:gd name="connsiteX19" fmla="*/ 2066693 w 7050792"/>
              <a:gd name="connsiteY19" fmla="*/ 692391 h 6081881"/>
              <a:gd name="connsiteX20" fmla="*/ 2161481 w 7050792"/>
              <a:gd name="connsiteY20" fmla="*/ 739902 h 6081881"/>
              <a:gd name="connsiteX21" fmla="*/ 2246423 w 7050792"/>
              <a:gd name="connsiteY21" fmla="*/ 782023 h 6081881"/>
              <a:gd name="connsiteX22" fmla="*/ 2348336 w 7050792"/>
              <a:gd name="connsiteY22" fmla="*/ 763756 h 6081881"/>
              <a:gd name="connsiteX23" fmla="*/ 2427850 w 7050792"/>
              <a:gd name="connsiteY23" fmla="*/ 759780 h 6081881"/>
              <a:gd name="connsiteX24" fmla="*/ 2582053 w 7050792"/>
              <a:gd name="connsiteY24" fmla="*/ 738363 h 6081881"/>
              <a:gd name="connsiteX25" fmla="*/ 2650486 w 7050792"/>
              <a:gd name="connsiteY25" fmla="*/ 660389 h 6081881"/>
              <a:gd name="connsiteX26" fmla="*/ 2706746 w 7050792"/>
              <a:gd name="connsiteY26" fmla="*/ 614970 h 6081881"/>
              <a:gd name="connsiteX27" fmla="*/ 2752938 w 7050792"/>
              <a:gd name="connsiteY27" fmla="*/ 526971 h 6081881"/>
              <a:gd name="connsiteX28" fmla="*/ 2915630 w 7050792"/>
              <a:gd name="connsiteY28" fmla="*/ 527489 h 6081881"/>
              <a:gd name="connsiteX29" fmla="*/ 3041235 w 7050792"/>
              <a:gd name="connsiteY29" fmla="*/ 487295 h 6081881"/>
              <a:gd name="connsiteX30" fmla="*/ 3150491 w 7050792"/>
              <a:gd name="connsiteY30" fmla="*/ 507790 h 6081881"/>
              <a:gd name="connsiteX31" fmla="*/ 3205899 w 7050792"/>
              <a:gd name="connsiteY31" fmla="*/ 541288 h 6081881"/>
              <a:gd name="connsiteX32" fmla="*/ 3330323 w 7050792"/>
              <a:gd name="connsiteY32" fmla="*/ 537144 h 6081881"/>
              <a:gd name="connsiteX33" fmla="*/ 3500947 w 7050792"/>
              <a:gd name="connsiteY33" fmla="*/ 577333 h 6081881"/>
              <a:gd name="connsiteX34" fmla="*/ 3639111 w 7050792"/>
              <a:gd name="connsiteY34" fmla="*/ 522465 h 6081881"/>
              <a:gd name="connsiteX35" fmla="*/ 3726717 w 7050792"/>
              <a:gd name="connsiteY35" fmla="*/ 449890 h 6081881"/>
              <a:gd name="connsiteX36" fmla="*/ 3835230 w 7050792"/>
              <a:gd name="connsiteY36" fmla="*/ 473533 h 6081881"/>
              <a:gd name="connsiteX37" fmla="*/ 3914237 w 7050792"/>
              <a:gd name="connsiteY37" fmla="*/ 444696 h 6081881"/>
              <a:gd name="connsiteX38" fmla="*/ 4019000 w 7050792"/>
              <a:gd name="connsiteY38" fmla="*/ 410834 h 6081881"/>
              <a:gd name="connsiteX39" fmla="*/ 4112776 w 7050792"/>
              <a:gd name="connsiteY39" fmla="*/ 420788 h 6081881"/>
              <a:gd name="connsiteX40" fmla="*/ 4163040 w 7050792"/>
              <a:gd name="connsiteY40" fmla="*/ 545179 h 6081881"/>
              <a:gd name="connsiteX41" fmla="*/ 4232796 w 7050792"/>
              <a:gd name="connsiteY41" fmla="*/ 525217 h 6081881"/>
              <a:gd name="connsiteX42" fmla="*/ 4310153 w 7050792"/>
              <a:gd name="connsiteY42" fmla="*/ 488170 h 6081881"/>
              <a:gd name="connsiteX43" fmla="*/ 4358518 w 7050792"/>
              <a:gd name="connsiteY43" fmla="*/ 512216 h 6081881"/>
              <a:gd name="connsiteX44" fmla="*/ 4532423 w 7050792"/>
              <a:gd name="connsiteY44" fmla="*/ 460587 h 6081881"/>
              <a:gd name="connsiteX45" fmla="*/ 4608777 w 7050792"/>
              <a:gd name="connsiteY45" fmla="*/ 381787 h 6081881"/>
              <a:gd name="connsiteX46" fmla="*/ 4674091 w 7050792"/>
              <a:gd name="connsiteY46" fmla="*/ 496211 h 6081881"/>
              <a:gd name="connsiteX47" fmla="*/ 4829143 w 7050792"/>
              <a:gd name="connsiteY47" fmla="*/ 533168 h 6081881"/>
              <a:gd name="connsiteX48" fmla="*/ 4833119 w 7050792"/>
              <a:gd name="connsiteY48" fmla="*/ 533168 h 6081881"/>
              <a:gd name="connsiteX49" fmla="*/ 5009294 w 7050792"/>
              <a:gd name="connsiteY49" fmla="*/ 547727 h 6081881"/>
              <a:gd name="connsiteX50" fmla="*/ 5091372 w 7050792"/>
              <a:gd name="connsiteY50" fmla="*/ 401436 h 6081881"/>
              <a:gd name="connsiteX51" fmla="*/ 5136316 w 7050792"/>
              <a:gd name="connsiteY51" fmla="*/ 562658 h 6081881"/>
              <a:gd name="connsiteX52" fmla="*/ 5246848 w 7050792"/>
              <a:gd name="connsiteY52" fmla="*/ 482271 h 6081881"/>
              <a:gd name="connsiteX53" fmla="*/ 5332259 w 7050792"/>
              <a:gd name="connsiteY53" fmla="*/ 587779 h 6081881"/>
              <a:gd name="connsiteX54" fmla="*/ 5449345 w 7050792"/>
              <a:gd name="connsiteY54" fmla="*/ 608706 h 6081881"/>
              <a:gd name="connsiteX55" fmla="*/ 5588491 w 7050792"/>
              <a:gd name="connsiteY55" fmla="*/ 629017 h 6081881"/>
              <a:gd name="connsiteX56" fmla="*/ 5699811 w 7050792"/>
              <a:gd name="connsiteY56" fmla="*/ 684243 h 6081881"/>
              <a:gd name="connsiteX57" fmla="*/ 5778271 w 7050792"/>
              <a:gd name="connsiteY57" fmla="*/ 748317 h 6081881"/>
              <a:gd name="connsiteX58" fmla="*/ 5849749 w 7050792"/>
              <a:gd name="connsiteY58" fmla="*/ 753577 h 6081881"/>
              <a:gd name="connsiteX59" fmla="*/ 5925111 w 7050792"/>
              <a:gd name="connsiteY59" fmla="*/ 693286 h 6081881"/>
              <a:gd name="connsiteX60" fmla="*/ 6093401 w 7050792"/>
              <a:gd name="connsiteY60" fmla="*/ 779659 h 6081881"/>
              <a:gd name="connsiteX61" fmla="*/ 6236611 w 7050792"/>
              <a:gd name="connsiteY61" fmla="*/ 854060 h 6081881"/>
              <a:gd name="connsiteX62" fmla="*/ 6251753 w 7050792"/>
              <a:gd name="connsiteY62" fmla="*/ 921214 h 6081881"/>
              <a:gd name="connsiteX63" fmla="*/ 6389162 w 7050792"/>
              <a:gd name="connsiteY63" fmla="*/ 920349 h 6081881"/>
              <a:gd name="connsiteX64" fmla="*/ 6502893 w 7050792"/>
              <a:gd name="connsiteY64" fmla="*/ 1011335 h 6081881"/>
              <a:gd name="connsiteX65" fmla="*/ 6571132 w 7050792"/>
              <a:gd name="connsiteY65" fmla="*/ 1102319 h 6081881"/>
              <a:gd name="connsiteX66" fmla="*/ 6657190 w 7050792"/>
              <a:gd name="connsiteY66" fmla="*/ 1219847 h 6081881"/>
              <a:gd name="connsiteX67" fmla="*/ 6791515 w 7050792"/>
              <a:gd name="connsiteY67" fmla="*/ 1134994 h 6081881"/>
              <a:gd name="connsiteX68" fmla="*/ 6832872 w 7050792"/>
              <a:gd name="connsiteY68" fmla="*/ 1228907 h 6081881"/>
              <a:gd name="connsiteX69" fmla="*/ 6863435 w 7050792"/>
              <a:gd name="connsiteY69" fmla="*/ 1330327 h 6081881"/>
              <a:gd name="connsiteX70" fmla="*/ 6862284 w 7050792"/>
              <a:gd name="connsiteY70" fmla="*/ 1452611 h 6081881"/>
              <a:gd name="connsiteX71" fmla="*/ 6955564 w 7050792"/>
              <a:gd name="connsiteY71" fmla="*/ 1525310 h 6081881"/>
              <a:gd name="connsiteX72" fmla="*/ 6884556 w 7050792"/>
              <a:gd name="connsiteY72" fmla="*/ 1638400 h 6081881"/>
              <a:gd name="connsiteX73" fmla="*/ 6814391 w 7050792"/>
              <a:gd name="connsiteY73" fmla="*/ 1753388 h 6081881"/>
              <a:gd name="connsiteX74" fmla="*/ 6792131 w 7050792"/>
              <a:gd name="connsiteY74" fmla="*/ 1860524 h 6081881"/>
              <a:gd name="connsiteX75" fmla="*/ 6859209 w 7050792"/>
              <a:gd name="connsiteY75" fmla="*/ 1913411 h 6081881"/>
              <a:gd name="connsiteX76" fmla="*/ 6917737 w 7050792"/>
              <a:gd name="connsiteY76" fmla="*/ 2003393 h 6081881"/>
              <a:gd name="connsiteX77" fmla="*/ 6869657 w 7050792"/>
              <a:gd name="connsiteY77" fmla="*/ 2079959 h 6081881"/>
              <a:gd name="connsiteX78" fmla="*/ 6895698 w 7050792"/>
              <a:gd name="connsiteY78" fmla="*/ 2125389 h 6081881"/>
              <a:gd name="connsiteX79" fmla="*/ 6925840 w 7050792"/>
              <a:gd name="connsiteY79" fmla="*/ 2177366 h 6081881"/>
              <a:gd name="connsiteX80" fmla="*/ 6967539 w 7050792"/>
              <a:gd name="connsiteY80" fmla="*/ 2216086 h 6081881"/>
              <a:gd name="connsiteX81" fmla="*/ 7003281 w 7050792"/>
              <a:gd name="connsiteY81" fmla="*/ 2266721 h 6081881"/>
              <a:gd name="connsiteX82" fmla="*/ 7030926 w 7050792"/>
              <a:gd name="connsiteY82" fmla="*/ 2318572 h 6081881"/>
              <a:gd name="connsiteX83" fmla="*/ 7044980 w 7050792"/>
              <a:gd name="connsiteY83" fmla="*/ 2365011 h 6081881"/>
              <a:gd name="connsiteX84" fmla="*/ 7046099 w 7050792"/>
              <a:gd name="connsiteY84" fmla="*/ 2412550 h 6081881"/>
              <a:gd name="connsiteX85" fmla="*/ 6985410 w 7050792"/>
              <a:gd name="connsiteY85" fmla="*/ 2496066 h 6081881"/>
              <a:gd name="connsiteX86" fmla="*/ 6921423 w 7050792"/>
              <a:gd name="connsiteY86" fmla="*/ 2567179 h 6081881"/>
              <a:gd name="connsiteX87" fmla="*/ 6957818 w 7050792"/>
              <a:gd name="connsiteY87" fmla="*/ 2608122 h 6081881"/>
              <a:gd name="connsiteX88" fmla="*/ 6885030 w 7050792"/>
              <a:gd name="connsiteY88" fmla="*/ 2690008 h 6081881"/>
              <a:gd name="connsiteX89" fmla="*/ 6830438 w 7050792"/>
              <a:gd name="connsiteY89" fmla="*/ 2680910 h 6081881"/>
              <a:gd name="connsiteX90" fmla="*/ 6797765 w 7050792"/>
              <a:gd name="connsiteY90" fmla="*/ 2740303 h 6081881"/>
              <a:gd name="connsiteX91" fmla="*/ 6708615 w 7050792"/>
              <a:gd name="connsiteY91" fmla="*/ 2792796 h 6081881"/>
              <a:gd name="connsiteX92" fmla="*/ 6729259 w 7050792"/>
              <a:gd name="connsiteY92" fmla="*/ 2865400 h 6081881"/>
              <a:gd name="connsiteX93" fmla="*/ 6761336 w 7050792"/>
              <a:gd name="connsiteY93" fmla="*/ 2938373 h 6081881"/>
              <a:gd name="connsiteX94" fmla="*/ 6830438 w 7050792"/>
              <a:gd name="connsiteY94" fmla="*/ 2985710 h 6081881"/>
              <a:gd name="connsiteX95" fmla="*/ 6895300 w 7050792"/>
              <a:gd name="connsiteY95" fmla="*/ 3001069 h 6081881"/>
              <a:gd name="connsiteX96" fmla="*/ 6887120 w 7050792"/>
              <a:gd name="connsiteY96" fmla="*/ 3056024 h 6081881"/>
              <a:gd name="connsiteX97" fmla="*/ 6880580 w 7050792"/>
              <a:gd name="connsiteY97" fmla="*/ 3109391 h 6081881"/>
              <a:gd name="connsiteX98" fmla="*/ 6902012 w 7050792"/>
              <a:gd name="connsiteY98" fmla="*/ 3187078 h 6081881"/>
              <a:gd name="connsiteX99" fmla="*/ 6880630 w 7050792"/>
              <a:gd name="connsiteY99" fmla="*/ 3242608 h 6081881"/>
              <a:gd name="connsiteX100" fmla="*/ 6839537 w 7050792"/>
              <a:gd name="connsiteY100" fmla="*/ 3285962 h 6081881"/>
              <a:gd name="connsiteX101" fmla="*/ 6839464 w 7050792"/>
              <a:gd name="connsiteY101" fmla="*/ 3353874 h 6081881"/>
              <a:gd name="connsiteX102" fmla="*/ 6812994 w 7050792"/>
              <a:gd name="connsiteY102" fmla="*/ 3427443 h 6081881"/>
              <a:gd name="connsiteX103" fmla="*/ 6773114 w 7050792"/>
              <a:gd name="connsiteY103" fmla="*/ 3511352 h 6081881"/>
              <a:gd name="connsiteX104" fmla="*/ 6721554 w 7050792"/>
              <a:gd name="connsiteY104" fmla="*/ 3622250 h 6081881"/>
              <a:gd name="connsiteX105" fmla="*/ 6681603 w 7050792"/>
              <a:gd name="connsiteY105" fmla="*/ 3675552 h 6081881"/>
              <a:gd name="connsiteX106" fmla="*/ 6642668 w 7050792"/>
              <a:gd name="connsiteY106" fmla="*/ 3725093 h 6081881"/>
              <a:gd name="connsiteX107" fmla="*/ 6557483 w 7050792"/>
              <a:gd name="connsiteY107" fmla="*/ 3686296 h 6081881"/>
              <a:gd name="connsiteX108" fmla="*/ 6459161 w 7050792"/>
              <a:gd name="connsiteY108" fmla="*/ 3749471 h 6081881"/>
              <a:gd name="connsiteX109" fmla="*/ 6407581 w 7050792"/>
              <a:gd name="connsiteY109" fmla="*/ 3791714 h 6081881"/>
              <a:gd name="connsiteX110" fmla="*/ 6348937 w 7050792"/>
              <a:gd name="connsiteY110" fmla="*/ 3829529 h 6081881"/>
              <a:gd name="connsiteX111" fmla="*/ 6248451 w 7050792"/>
              <a:gd name="connsiteY111" fmla="*/ 3741520 h 6081881"/>
              <a:gd name="connsiteX112" fmla="*/ 6159646 w 7050792"/>
              <a:gd name="connsiteY112" fmla="*/ 3672744 h 6081881"/>
              <a:gd name="connsiteX113" fmla="*/ 6098008 w 7050792"/>
              <a:gd name="connsiteY113" fmla="*/ 3545269 h 6081881"/>
              <a:gd name="connsiteX114" fmla="*/ 6026643 w 7050792"/>
              <a:gd name="connsiteY114" fmla="*/ 3461733 h 6081881"/>
              <a:gd name="connsiteX115" fmla="*/ 5950810 w 7050792"/>
              <a:gd name="connsiteY115" fmla="*/ 3358614 h 6081881"/>
              <a:gd name="connsiteX116" fmla="*/ 5884196 w 7050792"/>
              <a:gd name="connsiteY116" fmla="*/ 3295058 h 6081881"/>
              <a:gd name="connsiteX117" fmla="*/ 5808164 w 7050792"/>
              <a:gd name="connsiteY117" fmla="*/ 3308212 h 6081881"/>
              <a:gd name="connsiteX118" fmla="*/ 5763478 w 7050792"/>
              <a:gd name="connsiteY118" fmla="*/ 3396970 h 6081881"/>
              <a:gd name="connsiteX119" fmla="*/ 5731461 w 7050792"/>
              <a:gd name="connsiteY119" fmla="*/ 3470036 h 6081881"/>
              <a:gd name="connsiteX120" fmla="*/ 5684027 w 7050792"/>
              <a:gd name="connsiteY120" fmla="*/ 3531620 h 6081881"/>
              <a:gd name="connsiteX121" fmla="*/ 5561331 w 7050792"/>
              <a:gd name="connsiteY121" fmla="*/ 3544232 h 6081881"/>
              <a:gd name="connsiteX122" fmla="*/ 5456564 w 7050792"/>
              <a:gd name="connsiteY122" fmla="*/ 3545269 h 6081881"/>
              <a:gd name="connsiteX123" fmla="*/ 5356481 w 7050792"/>
              <a:gd name="connsiteY123" fmla="*/ 3477030 h 6081881"/>
              <a:gd name="connsiteX124" fmla="*/ 5257773 w 7050792"/>
              <a:gd name="connsiteY124" fmla="*/ 3549337 h 6081881"/>
              <a:gd name="connsiteX125" fmla="*/ 5194903 w 7050792"/>
              <a:gd name="connsiteY125" fmla="*/ 3502980 h 6081881"/>
              <a:gd name="connsiteX126" fmla="*/ 5101723 w 7050792"/>
              <a:gd name="connsiteY126" fmla="*/ 3422972 h 6081881"/>
              <a:gd name="connsiteX127" fmla="*/ 4984194 w 7050792"/>
              <a:gd name="connsiteY127" fmla="*/ 3304198 h 6081881"/>
              <a:gd name="connsiteX128" fmla="*/ 4909481 w 7050792"/>
              <a:gd name="connsiteY128" fmla="*/ 3345056 h 6081881"/>
              <a:gd name="connsiteX129" fmla="*/ 4841070 w 7050792"/>
              <a:gd name="connsiteY129" fmla="*/ 3411541 h 6081881"/>
              <a:gd name="connsiteX130" fmla="*/ 4832278 w 7050792"/>
              <a:gd name="connsiteY130" fmla="*/ 3512891 h 6081881"/>
              <a:gd name="connsiteX131" fmla="*/ 4872876 w 7050792"/>
              <a:gd name="connsiteY131" fmla="*/ 3642128 h 6081881"/>
              <a:gd name="connsiteX132" fmla="*/ 4916608 w 7050792"/>
              <a:gd name="connsiteY132" fmla="*/ 3753447 h 6081881"/>
              <a:gd name="connsiteX133" fmla="*/ 4934202 w 7050792"/>
              <a:gd name="connsiteY133" fmla="*/ 3917197 h 6081881"/>
              <a:gd name="connsiteX134" fmla="*/ 4880827 w 7050792"/>
              <a:gd name="connsiteY134" fmla="*/ 4107280 h 6081881"/>
              <a:gd name="connsiteX135" fmla="*/ 4900427 w 7050792"/>
              <a:gd name="connsiteY135" fmla="*/ 4259456 h 6081881"/>
              <a:gd name="connsiteX136" fmla="*/ 4936486 w 7050792"/>
              <a:gd name="connsiteY136" fmla="*/ 4417380 h 6081881"/>
              <a:gd name="connsiteX137" fmla="*/ 4984194 w 7050792"/>
              <a:gd name="connsiteY137" fmla="*/ 4556528 h 6081881"/>
              <a:gd name="connsiteX138" fmla="*/ 5035877 w 7050792"/>
              <a:gd name="connsiteY138" fmla="*/ 4695676 h 6081881"/>
              <a:gd name="connsiteX139" fmla="*/ 5105976 w 7050792"/>
              <a:gd name="connsiteY139" fmla="*/ 4771641 h 6081881"/>
              <a:gd name="connsiteX140" fmla="*/ 5090686 w 7050792"/>
              <a:gd name="connsiteY140" fmla="*/ 4821283 h 6081881"/>
              <a:gd name="connsiteX141" fmla="*/ 5001639 w 7050792"/>
              <a:gd name="connsiteY141" fmla="*/ 4796314 h 6081881"/>
              <a:gd name="connsiteX142" fmla="*/ 4924302 w 7050792"/>
              <a:gd name="connsiteY142" fmla="*/ 4832707 h 6081881"/>
              <a:gd name="connsiteX143" fmla="*/ 4817216 w 7050792"/>
              <a:gd name="connsiteY143" fmla="*/ 4779165 h 6081881"/>
              <a:gd name="connsiteX144" fmla="*/ 4669544 w 7050792"/>
              <a:gd name="connsiteY144" fmla="*/ 4723525 h 6081881"/>
              <a:gd name="connsiteX145" fmla="*/ 4451456 w 7050792"/>
              <a:gd name="connsiteY145" fmla="*/ 4659895 h 6081881"/>
              <a:gd name="connsiteX146" fmla="*/ 4225957 w 7050792"/>
              <a:gd name="connsiteY146" fmla="*/ 4635676 h 6081881"/>
              <a:gd name="connsiteX147" fmla="*/ 4189597 w 7050792"/>
              <a:gd name="connsiteY147" fmla="*/ 4680307 h 6081881"/>
              <a:gd name="connsiteX148" fmla="*/ 4198112 w 7050792"/>
              <a:gd name="connsiteY148" fmla="*/ 4721251 h 6081881"/>
              <a:gd name="connsiteX149" fmla="*/ 4251013 w 7050792"/>
              <a:gd name="connsiteY149" fmla="*/ 4800863 h 6081881"/>
              <a:gd name="connsiteX150" fmla="*/ 4300382 w 7050792"/>
              <a:gd name="connsiteY150" fmla="*/ 4914337 h 6081881"/>
              <a:gd name="connsiteX151" fmla="*/ 4328211 w 7050792"/>
              <a:gd name="connsiteY151" fmla="*/ 5005777 h 6081881"/>
              <a:gd name="connsiteX152" fmla="*/ 4375919 w 7050792"/>
              <a:gd name="connsiteY152" fmla="*/ 5097217 h 6081881"/>
              <a:gd name="connsiteX153" fmla="*/ 4411540 w 7050792"/>
              <a:gd name="connsiteY153" fmla="*/ 5191963 h 6081881"/>
              <a:gd name="connsiteX154" fmla="*/ 4351096 w 7050792"/>
              <a:gd name="connsiteY154" fmla="*/ 5278534 h 6081881"/>
              <a:gd name="connsiteX155" fmla="*/ 4200990 w 7050792"/>
              <a:gd name="connsiteY155" fmla="*/ 5347654 h 6081881"/>
              <a:gd name="connsiteX156" fmla="*/ 4153393 w 7050792"/>
              <a:gd name="connsiteY156" fmla="*/ 5358478 h 6081881"/>
              <a:gd name="connsiteX157" fmla="*/ 4103722 w 7050792"/>
              <a:gd name="connsiteY157" fmla="*/ 5427354 h 6081881"/>
              <a:gd name="connsiteX158" fmla="*/ 4189063 w 7050792"/>
              <a:gd name="connsiteY158" fmla="*/ 5522612 h 6081881"/>
              <a:gd name="connsiteX159" fmla="*/ 4256650 w 7050792"/>
              <a:gd name="connsiteY159" fmla="*/ 5594173 h 6081881"/>
              <a:gd name="connsiteX160" fmla="*/ 4324236 w 7050792"/>
              <a:gd name="connsiteY160" fmla="*/ 5665735 h 6081881"/>
              <a:gd name="connsiteX161" fmla="*/ 4376049 w 7050792"/>
              <a:gd name="connsiteY161" fmla="*/ 5748677 h 6081881"/>
              <a:gd name="connsiteX162" fmla="*/ 4465861 w 7050792"/>
              <a:gd name="connsiteY162" fmla="*/ 5789729 h 6081881"/>
              <a:gd name="connsiteX163" fmla="*/ 4489425 w 7050792"/>
              <a:gd name="connsiteY163" fmla="*/ 5843902 h 6081881"/>
              <a:gd name="connsiteX164" fmla="*/ 4418668 w 7050792"/>
              <a:gd name="connsiteY164" fmla="*/ 5905285 h 6081881"/>
              <a:gd name="connsiteX165" fmla="*/ 4375327 w 7050792"/>
              <a:gd name="connsiteY165" fmla="*/ 6033936 h 6081881"/>
              <a:gd name="connsiteX166" fmla="*/ 4260111 w 7050792"/>
              <a:gd name="connsiteY166" fmla="*/ 6001866 h 6081881"/>
              <a:gd name="connsiteX167" fmla="*/ 4085696 w 7050792"/>
              <a:gd name="connsiteY167" fmla="*/ 6011700 h 6081881"/>
              <a:gd name="connsiteX168" fmla="*/ 3971133 w 7050792"/>
              <a:gd name="connsiteY168" fmla="*/ 6081881 h 6081881"/>
              <a:gd name="connsiteX169" fmla="*/ 3835230 w 7050792"/>
              <a:gd name="connsiteY169" fmla="*/ 5995714 h 6081881"/>
              <a:gd name="connsiteX170" fmla="*/ 3723299 w 7050792"/>
              <a:gd name="connsiteY170" fmla="*/ 5883585 h 6081881"/>
              <a:gd name="connsiteX171" fmla="*/ 3616570 w 7050792"/>
              <a:gd name="connsiteY171" fmla="*/ 5709467 h 6081881"/>
              <a:gd name="connsiteX172" fmla="*/ 3539403 w 7050792"/>
              <a:gd name="connsiteY172" fmla="*/ 5511513 h 6081881"/>
              <a:gd name="connsiteX173" fmla="*/ 3449917 w 7050792"/>
              <a:gd name="connsiteY173" fmla="*/ 5443682 h 6081881"/>
              <a:gd name="connsiteX174" fmla="*/ 3450344 w 7050792"/>
              <a:gd name="connsiteY174" fmla="*/ 5355872 h 6081881"/>
              <a:gd name="connsiteX175" fmla="*/ 3451111 w 7050792"/>
              <a:gd name="connsiteY175" fmla="*/ 5299202 h 6081881"/>
              <a:gd name="connsiteX176" fmla="*/ 3411354 w 7050792"/>
              <a:gd name="connsiteY176" fmla="*/ 5188795 h 6081881"/>
              <a:gd name="connsiteX177" fmla="*/ 3322965 w 7050792"/>
              <a:gd name="connsiteY177" fmla="*/ 5187549 h 6081881"/>
              <a:gd name="connsiteX178" fmla="*/ 3248012 w 7050792"/>
              <a:gd name="connsiteY178" fmla="*/ 5137779 h 6081881"/>
              <a:gd name="connsiteX179" fmla="*/ 3218332 w 7050792"/>
              <a:gd name="connsiteY179" fmla="*/ 5010128 h 6081881"/>
              <a:gd name="connsiteX180" fmla="*/ 3277472 w 7050792"/>
              <a:gd name="connsiteY180" fmla="*/ 4905496 h 6081881"/>
              <a:gd name="connsiteX181" fmla="*/ 3195150 w 7050792"/>
              <a:gd name="connsiteY181" fmla="*/ 4783141 h 6081881"/>
              <a:gd name="connsiteX182" fmla="*/ 3120902 w 7050792"/>
              <a:gd name="connsiteY182" fmla="*/ 4686705 h 6081881"/>
              <a:gd name="connsiteX183" fmla="*/ 3064179 w 7050792"/>
              <a:gd name="connsiteY183" fmla="*/ 4564206 h 6081881"/>
              <a:gd name="connsiteX184" fmla="*/ 3135516 w 7050792"/>
              <a:gd name="connsiteY184" fmla="*/ 4441234 h 6081881"/>
              <a:gd name="connsiteX185" fmla="*/ 3186488 w 7050792"/>
              <a:gd name="connsiteY185" fmla="*/ 4341388 h 6081881"/>
              <a:gd name="connsiteX186" fmla="*/ 3095925 w 7050792"/>
              <a:gd name="connsiteY186" fmla="*/ 4315173 h 6081881"/>
              <a:gd name="connsiteX187" fmla="*/ 2995419 w 7050792"/>
              <a:gd name="connsiteY187" fmla="*/ 4341389 h 6081881"/>
              <a:gd name="connsiteX188" fmla="*/ 2901476 w 7050792"/>
              <a:gd name="connsiteY188" fmla="*/ 4251029 h 6081881"/>
              <a:gd name="connsiteX189" fmla="*/ 2840516 w 7050792"/>
              <a:gd name="connsiteY189" fmla="*/ 4182525 h 6081881"/>
              <a:gd name="connsiteX190" fmla="*/ 2886236 w 7050792"/>
              <a:gd name="connsiteY190" fmla="*/ 4045687 h 6081881"/>
              <a:gd name="connsiteX191" fmla="*/ 2894823 w 7050792"/>
              <a:gd name="connsiteY191" fmla="*/ 3934173 h 6081881"/>
              <a:gd name="connsiteX192" fmla="*/ 2895817 w 7050792"/>
              <a:gd name="connsiteY192" fmla="*/ 3850684 h 6081881"/>
              <a:gd name="connsiteX193" fmla="*/ 2865171 w 7050792"/>
              <a:gd name="connsiteY193" fmla="*/ 3789227 h 6081881"/>
              <a:gd name="connsiteX194" fmla="*/ 2868650 w 7050792"/>
              <a:gd name="connsiteY194" fmla="*/ 3606679 h 6081881"/>
              <a:gd name="connsiteX195" fmla="*/ 2854392 w 7050792"/>
              <a:gd name="connsiteY195" fmla="*/ 3458833 h 6081881"/>
              <a:gd name="connsiteX196" fmla="*/ 2873785 w 7050792"/>
              <a:gd name="connsiteY196" fmla="*/ 3359857 h 6081881"/>
              <a:gd name="connsiteX197" fmla="*/ 2920095 w 7050792"/>
              <a:gd name="connsiteY197" fmla="*/ 3252145 h 6081881"/>
              <a:gd name="connsiteX198" fmla="*/ 2860533 w 7050792"/>
              <a:gd name="connsiteY198" fmla="*/ 3267423 h 6081881"/>
              <a:gd name="connsiteX199" fmla="*/ 2738832 w 7050792"/>
              <a:gd name="connsiteY199" fmla="*/ 3310886 h 6081881"/>
              <a:gd name="connsiteX200" fmla="*/ 2677653 w 7050792"/>
              <a:gd name="connsiteY200" fmla="*/ 3339813 h 6081881"/>
              <a:gd name="connsiteX201" fmla="*/ 2581436 w 7050792"/>
              <a:gd name="connsiteY201" fmla="*/ 3376947 h 6081881"/>
              <a:gd name="connsiteX202" fmla="*/ 2582900 w 7050792"/>
              <a:gd name="connsiteY202" fmla="*/ 3467200 h 6081881"/>
              <a:gd name="connsiteX203" fmla="*/ 2589539 w 7050792"/>
              <a:gd name="connsiteY203" fmla="*/ 3626194 h 6081881"/>
              <a:gd name="connsiteX204" fmla="*/ 2531216 w 7050792"/>
              <a:gd name="connsiteY204" fmla="*/ 3757422 h 6081881"/>
              <a:gd name="connsiteX205" fmla="*/ 2472574 w 7050792"/>
              <a:gd name="connsiteY205" fmla="*/ 3868234 h 6081881"/>
              <a:gd name="connsiteX206" fmla="*/ 2403996 w 7050792"/>
              <a:gd name="connsiteY206" fmla="*/ 3928375 h 6081881"/>
              <a:gd name="connsiteX207" fmla="*/ 2356288 w 7050792"/>
              <a:gd name="connsiteY207" fmla="*/ 4007888 h 6081881"/>
              <a:gd name="connsiteX208" fmla="*/ 2306677 w 7050792"/>
              <a:gd name="connsiteY208" fmla="*/ 4065054 h 6081881"/>
              <a:gd name="connsiteX209" fmla="*/ 2153806 w 7050792"/>
              <a:gd name="connsiteY209" fmla="*/ 3995645 h 6081881"/>
              <a:gd name="connsiteX210" fmla="*/ 2091109 w 7050792"/>
              <a:gd name="connsiteY210" fmla="*/ 3901552 h 6081881"/>
              <a:gd name="connsiteX211" fmla="*/ 1985484 w 7050792"/>
              <a:gd name="connsiteY211" fmla="*/ 3759084 h 6081881"/>
              <a:gd name="connsiteX212" fmla="*/ 1851380 w 7050792"/>
              <a:gd name="connsiteY212" fmla="*/ 3717666 h 6081881"/>
              <a:gd name="connsiteX213" fmla="*/ 1732110 w 7050792"/>
              <a:gd name="connsiteY213" fmla="*/ 3673933 h 6081881"/>
              <a:gd name="connsiteX214" fmla="*/ 1587710 w 7050792"/>
              <a:gd name="connsiteY214" fmla="*/ 3625072 h 6081881"/>
              <a:gd name="connsiteX215" fmla="*/ 1457790 w 7050792"/>
              <a:gd name="connsiteY215" fmla="*/ 3530810 h 6081881"/>
              <a:gd name="connsiteX216" fmla="*/ 1358399 w 7050792"/>
              <a:gd name="connsiteY216" fmla="*/ 3463224 h 6081881"/>
              <a:gd name="connsiteX217" fmla="*/ 1231178 w 7050792"/>
              <a:gd name="connsiteY217" fmla="*/ 3359857 h 6081881"/>
              <a:gd name="connsiteX218" fmla="*/ 1264446 w 7050792"/>
              <a:gd name="connsiteY218" fmla="*/ 3250393 h 6081881"/>
              <a:gd name="connsiteX219" fmla="*/ 1125030 w 7050792"/>
              <a:gd name="connsiteY219" fmla="*/ 3164020 h 6081881"/>
              <a:gd name="connsiteX220" fmla="*/ 1036206 w 7050792"/>
              <a:gd name="connsiteY220" fmla="*/ 3116312 h 6081881"/>
              <a:gd name="connsiteX221" fmla="*/ 887702 w 7050792"/>
              <a:gd name="connsiteY221" fmla="*/ 3022306 h 6081881"/>
              <a:gd name="connsiteX222" fmla="*/ 802678 w 7050792"/>
              <a:gd name="connsiteY222" fmla="*/ 3072146 h 6081881"/>
              <a:gd name="connsiteX223" fmla="*/ 754100 w 7050792"/>
              <a:gd name="connsiteY223" fmla="*/ 3169026 h 6081881"/>
              <a:gd name="connsiteX224" fmla="*/ 702416 w 7050792"/>
              <a:gd name="connsiteY224" fmla="*/ 3081561 h 6081881"/>
              <a:gd name="connsiteX225" fmla="*/ 668762 w 7050792"/>
              <a:gd name="connsiteY225" fmla="*/ 2968955 h 6081881"/>
              <a:gd name="connsiteX226" fmla="*/ 464230 w 7050792"/>
              <a:gd name="connsiteY226" fmla="*/ 2838062 h 6081881"/>
              <a:gd name="connsiteX227" fmla="*/ 579764 w 7050792"/>
              <a:gd name="connsiteY227" fmla="*/ 2699107 h 6081881"/>
              <a:gd name="connsiteX228" fmla="*/ 678881 w 7050792"/>
              <a:gd name="connsiteY228" fmla="*/ 2656890 h 6081881"/>
              <a:gd name="connsiteX229" fmla="*/ 571220 w 7050792"/>
              <a:gd name="connsiteY229" fmla="*/ 2572678 h 6081881"/>
              <a:gd name="connsiteX230" fmla="*/ 377645 w 7050792"/>
              <a:gd name="connsiteY230" fmla="*/ 2428994 h 6081881"/>
              <a:gd name="connsiteX231" fmla="*/ 396539 w 7050792"/>
              <a:gd name="connsiteY231" fmla="*/ 2288082 h 6081881"/>
              <a:gd name="connsiteX232" fmla="*/ 340632 w 7050792"/>
              <a:gd name="connsiteY232" fmla="*/ 2167161 h 6081881"/>
              <a:gd name="connsiteX233" fmla="*/ 279707 w 7050792"/>
              <a:gd name="connsiteY233" fmla="*/ 2031627 h 6081881"/>
              <a:gd name="connsiteX234" fmla="*/ 201484 w 7050792"/>
              <a:gd name="connsiteY234" fmla="*/ 1876939 h 6081881"/>
              <a:gd name="connsiteX235" fmla="*/ 120198 w 7050792"/>
              <a:gd name="connsiteY235" fmla="*/ 1697326 h 6081881"/>
              <a:gd name="connsiteX236" fmla="*/ 114970 w 7050792"/>
              <a:gd name="connsiteY236" fmla="*/ 1616673 h 6081881"/>
              <a:gd name="connsiteX237" fmla="*/ 229314 w 7050792"/>
              <a:gd name="connsiteY237" fmla="*/ 1511179 h 6081881"/>
              <a:gd name="connsiteX238" fmla="*/ 343769 w 7050792"/>
              <a:gd name="connsiteY238" fmla="*/ 1405531 h 6081881"/>
              <a:gd name="connsiteX239" fmla="*/ 201484 w 7050792"/>
              <a:gd name="connsiteY239" fmla="*/ 1340226 h 6081881"/>
              <a:gd name="connsiteX240" fmla="*/ 91007 w 7050792"/>
              <a:gd name="connsiteY240" fmla="*/ 1279988 h 6081881"/>
              <a:gd name="connsiteX241" fmla="*/ 165703 w 7050792"/>
              <a:gd name="connsiteY241" fmla="*/ 1125540 h 6081881"/>
              <a:gd name="connsiteX242" fmla="*/ 226143 w 7050792"/>
              <a:gd name="connsiteY242" fmla="*/ 993002 h 6081881"/>
              <a:gd name="connsiteX243" fmla="*/ 189557 w 7050792"/>
              <a:gd name="connsiteY243" fmla="*/ 879050 h 6081881"/>
              <a:gd name="connsiteX244" fmla="*/ 153733 w 7050792"/>
              <a:gd name="connsiteY244" fmla="*/ 754186 h 6081881"/>
              <a:gd name="connsiteX245" fmla="*/ 51910 w 7050792"/>
              <a:gd name="connsiteY245" fmla="*/ 605682 h 6081881"/>
              <a:gd name="connsiteX246" fmla="*/ 41531 w 7050792"/>
              <a:gd name="connsiteY246" fmla="*/ 378448 h 6081881"/>
              <a:gd name="connsiteX247" fmla="*/ 9950 w 7050792"/>
              <a:gd name="connsiteY247" fmla="*/ 232585 h 6081881"/>
              <a:gd name="connsiteX248" fmla="*/ 6677 w 7050792"/>
              <a:gd name="connsiteY248" fmla="*/ 131627 h 6081881"/>
              <a:gd name="connsiteX249" fmla="*/ 10651 w 7050792"/>
              <a:gd name="connsiteY249" fmla="*/ 44163 h 608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7050792" h="6081881">
                <a:moveTo>
                  <a:pt x="10651" y="44163"/>
                </a:moveTo>
                <a:lnTo>
                  <a:pt x="244312" y="0"/>
                </a:lnTo>
                <a:lnTo>
                  <a:pt x="233290" y="91871"/>
                </a:lnTo>
                <a:lnTo>
                  <a:pt x="353229" y="142042"/>
                </a:lnTo>
                <a:lnTo>
                  <a:pt x="490018" y="188250"/>
                </a:lnTo>
                <a:lnTo>
                  <a:pt x="634655" y="170772"/>
                </a:lnTo>
                <a:lnTo>
                  <a:pt x="711691" y="260294"/>
                </a:lnTo>
                <a:lnTo>
                  <a:pt x="901199" y="314507"/>
                </a:lnTo>
                <a:lnTo>
                  <a:pt x="1068006" y="360983"/>
                </a:lnTo>
                <a:lnTo>
                  <a:pt x="1147120" y="276279"/>
                </a:lnTo>
                <a:lnTo>
                  <a:pt x="1259008" y="310532"/>
                </a:lnTo>
                <a:lnTo>
                  <a:pt x="1378232" y="371739"/>
                </a:lnTo>
                <a:lnTo>
                  <a:pt x="1344902" y="444696"/>
                </a:lnTo>
                <a:lnTo>
                  <a:pt x="1398156" y="513290"/>
                </a:lnTo>
                <a:lnTo>
                  <a:pt x="1463644" y="572706"/>
                </a:lnTo>
                <a:lnTo>
                  <a:pt x="1609345" y="557634"/>
                </a:lnTo>
                <a:lnTo>
                  <a:pt x="1724159" y="633754"/>
                </a:lnTo>
                <a:lnTo>
                  <a:pt x="1820360" y="607876"/>
                </a:lnTo>
                <a:lnTo>
                  <a:pt x="1950771" y="695078"/>
                </a:lnTo>
                <a:lnTo>
                  <a:pt x="2066693" y="692391"/>
                </a:lnTo>
                <a:lnTo>
                  <a:pt x="2161481" y="739902"/>
                </a:lnTo>
                <a:lnTo>
                  <a:pt x="2246423" y="782023"/>
                </a:lnTo>
                <a:lnTo>
                  <a:pt x="2348336" y="763756"/>
                </a:lnTo>
                <a:lnTo>
                  <a:pt x="2427850" y="759780"/>
                </a:lnTo>
                <a:lnTo>
                  <a:pt x="2582053" y="738363"/>
                </a:lnTo>
                <a:lnTo>
                  <a:pt x="2650486" y="660389"/>
                </a:lnTo>
                <a:lnTo>
                  <a:pt x="2706746" y="614970"/>
                </a:lnTo>
                <a:lnTo>
                  <a:pt x="2752938" y="526971"/>
                </a:lnTo>
                <a:lnTo>
                  <a:pt x="2915630" y="527489"/>
                </a:lnTo>
                <a:lnTo>
                  <a:pt x="3041235" y="487295"/>
                </a:lnTo>
                <a:lnTo>
                  <a:pt x="3150491" y="507790"/>
                </a:lnTo>
                <a:lnTo>
                  <a:pt x="3205899" y="541288"/>
                </a:lnTo>
                <a:lnTo>
                  <a:pt x="3330323" y="537144"/>
                </a:lnTo>
                <a:lnTo>
                  <a:pt x="3500947" y="577333"/>
                </a:lnTo>
                <a:lnTo>
                  <a:pt x="3639111" y="522465"/>
                </a:lnTo>
                <a:lnTo>
                  <a:pt x="3726717" y="449890"/>
                </a:lnTo>
                <a:lnTo>
                  <a:pt x="3835230" y="473533"/>
                </a:lnTo>
                <a:lnTo>
                  <a:pt x="3914237" y="444696"/>
                </a:lnTo>
                <a:lnTo>
                  <a:pt x="4019000" y="410834"/>
                </a:lnTo>
                <a:lnTo>
                  <a:pt x="4112776" y="420788"/>
                </a:lnTo>
                <a:lnTo>
                  <a:pt x="4163040" y="545179"/>
                </a:lnTo>
                <a:lnTo>
                  <a:pt x="4232796" y="525217"/>
                </a:lnTo>
                <a:lnTo>
                  <a:pt x="4310153" y="488170"/>
                </a:lnTo>
                <a:lnTo>
                  <a:pt x="4358518" y="512216"/>
                </a:lnTo>
                <a:lnTo>
                  <a:pt x="4532423" y="460587"/>
                </a:lnTo>
                <a:lnTo>
                  <a:pt x="4608777" y="381787"/>
                </a:lnTo>
                <a:lnTo>
                  <a:pt x="4674091" y="496211"/>
                </a:lnTo>
                <a:cubicBezTo>
                  <a:pt x="4724450" y="504554"/>
                  <a:pt x="4778784" y="524825"/>
                  <a:pt x="4829143" y="533168"/>
                </a:cubicBezTo>
                <a:lnTo>
                  <a:pt x="4833119" y="533168"/>
                </a:lnTo>
                <a:lnTo>
                  <a:pt x="5009294" y="547727"/>
                </a:lnTo>
                <a:lnTo>
                  <a:pt x="5091372" y="401436"/>
                </a:lnTo>
                <a:lnTo>
                  <a:pt x="5136316" y="562658"/>
                </a:lnTo>
                <a:lnTo>
                  <a:pt x="5246848" y="482271"/>
                </a:lnTo>
                <a:lnTo>
                  <a:pt x="5332259" y="587779"/>
                </a:lnTo>
                <a:lnTo>
                  <a:pt x="5449345" y="608706"/>
                </a:lnTo>
                <a:lnTo>
                  <a:pt x="5588491" y="629017"/>
                </a:lnTo>
                <a:lnTo>
                  <a:pt x="5699811" y="684243"/>
                </a:lnTo>
                <a:lnTo>
                  <a:pt x="5778271" y="748317"/>
                </a:lnTo>
                <a:lnTo>
                  <a:pt x="5849749" y="753577"/>
                </a:lnTo>
                <a:lnTo>
                  <a:pt x="5925111" y="693286"/>
                </a:lnTo>
                <a:lnTo>
                  <a:pt x="6093401" y="779659"/>
                </a:lnTo>
                <a:lnTo>
                  <a:pt x="6236611" y="854060"/>
                </a:lnTo>
                <a:lnTo>
                  <a:pt x="6251753" y="921214"/>
                </a:lnTo>
                <a:lnTo>
                  <a:pt x="6389162" y="920349"/>
                </a:lnTo>
                <a:lnTo>
                  <a:pt x="6502893" y="1011335"/>
                </a:lnTo>
                <a:lnTo>
                  <a:pt x="6571132" y="1102319"/>
                </a:lnTo>
                <a:lnTo>
                  <a:pt x="6657190" y="1219847"/>
                </a:lnTo>
                <a:lnTo>
                  <a:pt x="6791515" y="1134994"/>
                </a:lnTo>
                <a:cubicBezTo>
                  <a:pt x="6819216" y="1133345"/>
                  <a:pt x="6820885" y="1196351"/>
                  <a:pt x="6832872" y="1228907"/>
                </a:cubicBezTo>
                <a:cubicBezTo>
                  <a:pt x="6844859" y="1261463"/>
                  <a:pt x="6858533" y="1293043"/>
                  <a:pt x="6863435" y="1330327"/>
                </a:cubicBezTo>
                <a:cubicBezTo>
                  <a:pt x="6885845" y="1377956"/>
                  <a:pt x="6846929" y="1420114"/>
                  <a:pt x="6862284" y="1452611"/>
                </a:cubicBezTo>
                <a:cubicBezTo>
                  <a:pt x="6877639" y="1485108"/>
                  <a:pt x="6951852" y="1494345"/>
                  <a:pt x="6955564" y="1525310"/>
                </a:cubicBezTo>
                <a:cubicBezTo>
                  <a:pt x="6959276" y="1556275"/>
                  <a:pt x="6908085" y="1600387"/>
                  <a:pt x="6884556" y="1638400"/>
                </a:cubicBezTo>
                <a:cubicBezTo>
                  <a:pt x="6861027" y="1676413"/>
                  <a:pt x="6835752" y="1713389"/>
                  <a:pt x="6814391" y="1753388"/>
                </a:cubicBezTo>
                <a:cubicBezTo>
                  <a:pt x="6793030" y="1793387"/>
                  <a:pt x="6801342" y="1827030"/>
                  <a:pt x="6792131" y="1860524"/>
                </a:cubicBezTo>
                <a:cubicBezTo>
                  <a:pt x="6782920" y="1894018"/>
                  <a:pt x="6846723" y="1887271"/>
                  <a:pt x="6859209" y="1913411"/>
                </a:cubicBezTo>
                <a:cubicBezTo>
                  <a:pt x="6871695" y="1939551"/>
                  <a:pt x="6915996" y="1975635"/>
                  <a:pt x="6917737" y="2003393"/>
                </a:cubicBezTo>
                <a:cubicBezTo>
                  <a:pt x="6919478" y="2031151"/>
                  <a:pt x="6858924" y="2064934"/>
                  <a:pt x="6869657" y="2079959"/>
                </a:cubicBezTo>
                <a:cubicBezTo>
                  <a:pt x="6880390" y="2094984"/>
                  <a:pt x="6886334" y="2109155"/>
                  <a:pt x="6895698" y="2125389"/>
                </a:cubicBezTo>
                <a:cubicBezTo>
                  <a:pt x="6905062" y="2141624"/>
                  <a:pt x="6913867" y="2162250"/>
                  <a:pt x="6925840" y="2177366"/>
                </a:cubicBezTo>
                <a:cubicBezTo>
                  <a:pt x="6937814" y="2192482"/>
                  <a:pt x="6954632" y="2201193"/>
                  <a:pt x="6967539" y="2216086"/>
                </a:cubicBezTo>
                <a:cubicBezTo>
                  <a:pt x="6980446" y="2230979"/>
                  <a:pt x="6992717" y="2249640"/>
                  <a:pt x="7003281" y="2266721"/>
                </a:cubicBezTo>
                <a:cubicBezTo>
                  <a:pt x="7013845" y="2283802"/>
                  <a:pt x="7023976" y="2302190"/>
                  <a:pt x="7030926" y="2318572"/>
                </a:cubicBezTo>
                <a:cubicBezTo>
                  <a:pt x="7037876" y="2334954"/>
                  <a:pt x="7042451" y="2349348"/>
                  <a:pt x="7044980" y="2365011"/>
                </a:cubicBezTo>
                <a:cubicBezTo>
                  <a:pt x="7047509" y="2380674"/>
                  <a:pt x="7056027" y="2390708"/>
                  <a:pt x="7046099" y="2412550"/>
                </a:cubicBezTo>
                <a:lnTo>
                  <a:pt x="6985410" y="2496066"/>
                </a:lnTo>
                <a:lnTo>
                  <a:pt x="6921423" y="2567179"/>
                </a:lnTo>
                <a:lnTo>
                  <a:pt x="6957818" y="2608122"/>
                </a:lnTo>
                <a:lnTo>
                  <a:pt x="6885030" y="2690008"/>
                </a:lnTo>
                <a:lnTo>
                  <a:pt x="6830438" y="2680910"/>
                </a:lnTo>
                <a:lnTo>
                  <a:pt x="6797765" y="2740303"/>
                </a:lnTo>
                <a:lnTo>
                  <a:pt x="6708615" y="2792796"/>
                </a:lnTo>
                <a:lnTo>
                  <a:pt x="6729259" y="2865400"/>
                </a:lnTo>
                <a:lnTo>
                  <a:pt x="6761336" y="2938373"/>
                </a:lnTo>
                <a:lnTo>
                  <a:pt x="6830438" y="2985710"/>
                </a:lnTo>
                <a:lnTo>
                  <a:pt x="6895300" y="3001069"/>
                </a:lnTo>
                <a:lnTo>
                  <a:pt x="6887120" y="3056024"/>
                </a:lnTo>
                <a:lnTo>
                  <a:pt x="6880580" y="3109391"/>
                </a:lnTo>
                <a:lnTo>
                  <a:pt x="6902012" y="3187078"/>
                </a:lnTo>
                <a:lnTo>
                  <a:pt x="6880630" y="3242608"/>
                </a:lnTo>
                <a:lnTo>
                  <a:pt x="6839537" y="3285962"/>
                </a:lnTo>
                <a:cubicBezTo>
                  <a:pt x="6839513" y="3308599"/>
                  <a:pt x="6839488" y="3331237"/>
                  <a:pt x="6839464" y="3353874"/>
                </a:cubicBezTo>
                <a:lnTo>
                  <a:pt x="6812994" y="3427443"/>
                </a:lnTo>
                <a:lnTo>
                  <a:pt x="6773114" y="3511352"/>
                </a:lnTo>
                <a:lnTo>
                  <a:pt x="6721554" y="3622250"/>
                </a:lnTo>
                <a:lnTo>
                  <a:pt x="6681603" y="3675552"/>
                </a:lnTo>
                <a:lnTo>
                  <a:pt x="6642668" y="3725093"/>
                </a:lnTo>
                <a:lnTo>
                  <a:pt x="6557483" y="3686296"/>
                </a:lnTo>
                <a:lnTo>
                  <a:pt x="6459161" y="3749471"/>
                </a:lnTo>
                <a:lnTo>
                  <a:pt x="6407581" y="3791714"/>
                </a:lnTo>
                <a:lnTo>
                  <a:pt x="6348937" y="3829529"/>
                </a:lnTo>
                <a:lnTo>
                  <a:pt x="6248451" y="3741520"/>
                </a:lnTo>
                <a:lnTo>
                  <a:pt x="6159646" y="3672744"/>
                </a:lnTo>
                <a:lnTo>
                  <a:pt x="6098008" y="3545269"/>
                </a:lnTo>
                <a:lnTo>
                  <a:pt x="6026643" y="3461733"/>
                </a:lnTo>
                <a:lnTo>
                  <a:pt x="5950810" y="3358614"/>
                </a:lnTo>
                <a:lnTo>
                  <a:pt x="5884196" y="3295058"/>
                </a:lnTo>
                <a:lnTo>
                  <a:pt x="5808164" y="3308212"/>
                </a:lnTo>
                <a:lnTo>
                  <a:pt x="5763478" y="3396970"/>
                </a:lnTo>
                <a:lnTo>
                  <a:pt x="5731461" y="3470036"/>
                </a:lnTo>
                <a:lnTo>
                  <a:pt x="5684027" y="3531620"/>
                </a:lnTo>
                <a:lnTo>
                  <a:pt x="5561331" y="3544232"/>
                </a:lnTo>
                <a:lnTo>
                  <a:pt x="5456564" y="3545269"/>
                </a:lnTo>
                <a:lnTo>
                  <a:pt x="5356481" y="3477030"/>
                </a:lnTo>
                <a:lnTo>
                  <a:pt x="5257773" y="3549337"/>
                </a:lnTo>
                <a:lnTo>
                  <a:pt x="5194903" y="3502980"/>
                </a:lnTo>
                <a:lnTo>
                  <a:pt x="5101723" y="3422972"/>
                </a:lnTo>
                <a:lnTo>
                  <a:pt x="4984194" y="3304198"/>
                </a:lnTo>
                <a:lnTo>
                  <a:pt x="4909481" y="3345056"/>
                </a:lnTo>
                <a:lnTo>
                  <a:pt x="4841070" y="3411541"/>
                </a:lnTo>
                <a:lnTo>
                  <a:pt x="4832278" y="3512891"/>
                </a:lnTo>
                <a:cubicBezTo>
                  <a:pt x="4837579" y="3551322"/>
                  <a:pt x="4858821" y="3602035"/>
                  <a:pt x="4872876" y="3642128"/>
                </a:cubicBezTo>
                <a:cubicBezTo>
                  <a:pt x="4886931" y="3682221"/>
                  <a:pt x="4906387" y="3707602"/>
                  <a:pt x="4916608" y="3753447"/>
                </a:cubicBezTo>
                <a:cubicBezTo>
                  <a:pt x="4926829" y="3799292"/>
                  <a:pt x="4936190" y="3856237"/>
                  <a:pt x="4934202" y="3917197"/>
                </a:cubicBezTo>
                <a:cubicBezTo>
                  <a:pt x="4932214" y="3978157"/>
                  <a:pt x="4886456" y="4050237"/>
                  <a:pt x="4880827" y="4107280"/>
                </a:cubicBezTo>
                <a:cubicBezTo>
                  <a:pt x="4875198" y="4164323"/>
                  <a:pt x="4891151" y="4207773"/>
                  <a:pt x="4900427" y="4259456"/>
                </a:cubicBezTo>
                <a:lnTo>
                  <a:pt x="4936486" y="4417380"/>
                </a:lnTo>
                <a:lnTo>
                  <a:pt x="4984194" y="4556528"/>
                </a:lnTo>
                <a:lnTo>
                  <a:pt x="5035877" y="4695676"/>
                </a:lnTo>
                <a:lnTo>
                  <a:pt x="5105976" y="4771641"/>
                </a:lnTo>
                <a:lnTo>
                  <a:pt x="5090686" y="4821283"/>
                </a:lnTo>
                <a:lnTo>
                  <a:pt x="5001639" y="4796314"/>
                </a:lnTo>
                <a:lnTo>
                  <a:pt x="4924302" y="4832707"/>
                </a:lnTo>
                <a:lnTo>
                  <a:pt x="4817216" y="4779165"/>
                </a:lnTo>
                <a:lnTo>
                  <a:pt x="4669544" y="4723525"/>
                </a:lnTo>
                <a:lnTo>
                  <a:pt x="4451456" y="4659895"/>
                </a:lnTo>
                <a:lnTo>
                  <a:pt x="4225957" y="4635676"/>
                </a:lnTo>
                <a:lnTo>
                  <a:pt x="4189597" y="4680307"/>
                </a:lnTo>
                <a:lnTo>
                  <a:pt x="4198112" y="4721251"/>
                </a:lnTo>
                <a:lnTo>
                  <a:pt x="4251013" y="4800863"/>
                </a:lnTo>
                <a:lnTo>
                  <a:pt x="4300382" y="4914337"/>
                </a:lnTo>
                <a:lnTo>
                  <a:pt x="4328211" y="5005777"/>
                </a:lnTo>
                <a:lnTo>
                  <a:pt x="4375919" y="5097217"/>
                </a:lnTo>
                <a:lnTo>
                  <a:pt x="4411540" y="5191963"/>
                </a:lnTo>
                <a:lnTo>
                  <a:pt x="4351096" y="5278534"/>
                </a:lnTo>
                <a:lnTo>
                  <a:pt x="4200990" y="5347654"/>
                </a:lnTo>
                <a:lnTo>
                  <a:pt x="4153393" y="5358478"/>
                </a:lnTo>
                <a:lnTo>
                  <a:pt x="4103722" y="5427354"/>
                </a:lnTo>
                <a:lnTo>
                  <a:pt x="4189063" y="5522612"/>
                </a:lnTo>
                <a:lnTo>
                  <a:pt x="4256650" y="5594173"/>
                </a:lnTo>
                <a:lnTo>
                  <a:pt x="4324236" y="5665735"/>
                </a:lnTo>
                <a:lnTo>
                  <a:pt x="4376049" y="5748677"/>
                </a:lnTo>
                <a:lnTo>
                  <a:pt x="4465861" y="5789729"/>
                </a:lnTo>
                <a:lnTo>
                  <a:pt x="4489425" y="5843902"/>
                </a:lnTo>
                <a:lnTo>
                  <a:pt x="4418668" y="5905285"/>
                </a:lnTo>
                <a:lnTo>
                  <a:pt x="4375327" y="6033936"/>
                </a:lnTo>
                <a:lnTo>
                  <a:pt x="4260111" y="6001866"/>
                </a:lnTo>
                <a:lnTo>
                  <a:pt x="4085696" y="6011700"/>
                </a:lnTo>
                <a:lnTo>
                  <a:pt x="3971133" y="6081881"/>
                </a:lnTo>
                <a:lnTo>
                  <a:pt x="3835230" y="5995714"/>
                </a:lnTo>
                <a:lnTo>
                  <a:pt x="3723299" y="5883585"/>
                </a:lnTo>
                <a:lnTo>
                  <a:pt x="3616570" y="5709467"/>
                </a:lnTo>
                <a:lnTo>
                  <a:pt x="3539403" y="5511513"/>
                </a:lnTo>
                <a:lnTo>
                  <a:pt x="3449917" y="5443682"/>
                </a:lnTo>
                <a:cubicBezTo>
                  <a:pt x="3450059" y="5414412"/>
                  <a:pt x="3450202" y="5385142"/>
                  <a:pt x="3450344" y="5355872"/>
                </a:cubicBezTo>
                <a:cubicBezTo>
                  <a:pt x="3450600" y="5336982"/>
                  <a:pt x="3450855" y="5318092"/>
                  <a:pt x="3451111" y="5299202"/>
                </a:cubicBezTo>
                <a:lnTo>
                  <a:pt x="3411354" y="5188795"/>
                </a:lnTo>
                <a:lnTo>
                  <a:pt x="3322965" y="5187549"/>
                </a:lnTo>
                <a:lnTo>
                  <a:pt x="3248012" y="5137779"/>
                </a:lnTo>
                <a:lnTo>
                  <a:pt x="3218332" y="5010128"/>
                </a:lnTo>
                <a:lnTo>
                  <a:pt x="3277472" y="4905496"/>
                </a:lnTo>
                <a:lnTo>
                  <a:pt x="3195150" y="4783141"/>
                </a:lnTo>
                <a:lnTo>
                  <a:pt x="3120902" y="4686705"/>
                </a:lnTo>
                <a:lnTo>
                  <a:pt x="3064179" y="4564206"/>
                </a:lnTo>
                <a:lnTo>
                  <a:pt x="3135516" y="4441234"/>
                </a:lnTo>
                <a:lnTo>
                  <a:pt x="3186488" y="4341388"/>
                </a:lnTo>
                <a:lnTo>
                  <a:pt x="3095925" y="4315173"/>
                </a:lnTo>
                <a:lnTo>
                  <a:pt x="2995419" y="4341389"/>
                </a:lnTo>
                <a:lnTo>
                  <a:pt x="2901476" y="4251029"/>
                </a:lnTo>
                <a:lnTo>
                  <a:pt x="2840516" y="4182525"/>
                </a:lnTo>
                <a:lnTo>
                  <a:pt x="2886236" y="4045687"/>
                </a:lnTo>
                <a:lnTo>
                  <a:pt x="2894823" y="3934173"/>
                </a:lnTo>
                <a:cubicBezTo>
                  <a:pt x="2895154" y="3906343"/>
                  <a:pt x="2895486" y="3878514"/>
                  <a:pt x="2895817" y="3850684"/>
                </a:cubicBezTo>
                <a:lnTo>
                  <a:pt x="2865171" y="3789227"/>
                </a:lnTo>
                <a:cubicBezTo>
                  <a:pt x="2866331" y="3728378"/>
                  <a:pt x="2867490" y="3667528"/>
                  <a:pt x="2868650" y="3606679"/>
                </a:cubicBezTo>
                <a:cubicBezTo>
                  <a:pt x="2867707" y="3554857"/>
                  <a:pt x="2855335" y="3510655"/>
                  <a:pt x="2854392" y="3458833"/>
                </a:cubicBezTo>
                <a:lnTo>
                  <a:pt x="2873785" y="3359857"/>
                </a:lnTo>
                <a:lnTo>
                  <a:pt x="2920095" y="3252145"/>
                </a:lnTo>
                <a:lnTo>
                  <a:pt x="2860533" y="3267423"/>
                </a:lnTo>
                <a:lnTo>
                  <a:pt x="2738832" y="3310886"/>
                </a:lnTo>
                <a:lnTo>
                  <a:pt x="2677653" y="3339813"/>
                </a:lnTo>
                <a:lnTo>
                  <a:pt x="2581436" y="3376947"/>
                </a:lnTo>
                <a:lnTo>
                  <a:pt x="2582900" y="3467200"/>
                </a:lnTo>
                <a:lnTo>
                  <a:pt x="2589539" y="3626194"/>
                </a:lnTo>
                <a:lnTo>
                  <a:pt x="2531216" y="3757422"/>
                </a:lnTo>
                <a:lnTo>
                  <a:pt x="2472574" y="3868234"/>
                </a:lnTo>
                <a:lnTo>
                  <a:pt x="2403996" y="3928375"/>
                </a:lnTo>
                <a:lnTo>
                  <a:pt x="2356288" y="4007888"/>
                </a:lnTo>
                <a:lnTo>
                  <a:pt x="2306677" y="4065054"/>
                </a:lnTo>
                <a:lnTo>
                  <a:pt x="2153806" y="3995645"/>
                </a:lnTo>
                <a:lnTo>
                  <a:pt x="2091109" y="3901552"/>
                </a:lnTo>
                <a:lnTo>
                  <a:pt x="1985484" y="3759084"/>
                </a:lnTo>
                <a:lnTo>
                  <a:pt x="1851380" y="3717666"/>
                </a:lnTo>
                <a:lnTo>
                  <a:pt x="1732110" y="3673933"/>
                </a:lnTo>
                <a:lnTo>
                  <a:pt x="1587710" y="3625072"/>
                </a:lnTo>
                <a:lnTo>
                  <a:pt x="1457790" y="3530810"/>
                </a:lnTo>
                <a:lnTo>
                  <a:pt x="1358399" y="3463224"/>
                </a:lnTo>
                <a:lnTo>
                  <a:pt x="1231178" y="3359857"/>
                </a:lnTo>
                <a:lnTo>
                  <a:pt x="1264446" y="3250393"/>
                </a:lnTo>
                <a:lnTo>
                  <a:pt x="1125030" y="3164020"/>
                </a:lnTo>
                <a:lnTo>
                  <a:pt x="1036206" y="3116312"/>
                </a:lnTo>
                <a:lnTo>
                  <a:pt x="887702" y="3022306"/>
                </a:lnTo>
                <a:lnTo>
                  <a:pt x="802678" y="3072146"/>
                </a:lnTo>
                <a:lnTo>
                  <a:pt x="754100" y="3169026"/>
                </a:lnTo>
                <a:lnTo>
                  <a:pt x="702416" y="3081561"/>
                </a:lnTo>
                <a:lnTo>
                  <a:pt x="668762" y="2968955"/>
                </a:lnTo>
                <a:lnTo>
                  <a:pt x="464230" y="2838062"/>
                </a:lnTo>
                <a:lnTo>
                  <a:pt x="579764" y="2699107"/>
                </a:lnTo>
                <a:lnTo>
                  <a:pt x="678881" y="2656890"/>
                </a:lnTo>
                <a:lnTo>
                  <a:pt x="571220" y="2572678"/>
                </a:lnTo>
                <a:lnTo>
                  <a:pt x="377645" y="2428994"/>
                </a:lnTo>
                <a:lnTo>
                  <a:pt x="396539" y="2288082"/>
                </a:lnTo>
                <a:lnTo>
                  <a:pt x="340632" y="2167161"/>
                </a:lnTo>
                <a:lnTo>
                  <a:pt x="279707" y="2031627"/>
                </a:lnTo>
                <a:lnTo>
                  <a:pt x="201484" y="1876939"/>
                </a:lnTo>
                <a:lnTo>
                  <a:pt x="120198" y="1697326"/>
                </a:lnTo>
                <a:lnTo>
                  <a:pt x="114970" y="1616673"/>
                </a:lnTo>
                <a:lnTo>
                  <a:pt x="229314" y="1511179"/>
                </a:lnTo>
                <a:lnTo>
                  <a:pt x="343769" y="1405531"/>
                </a:lnTo>
                <a:lnTo>
                  <a:pt x="201484" y="1340226"/>
                </a:lnTo>
                <a:lnTo>
                  <a:pt x="91007" y="1279988"/>
                </a:lnTo>
                <a:lnTo>
                  <a:pt x="165703" y="1125540"/>
                </a:lnTo>
                <a:lnTo>
                  <a:pt x="226143" y="993002"/>
                </a:lnTo>
                <a:lnTo>
                  <a:pt x="189557" y="879050"/>
                </a:lnTo>
                <a:lnTo>
                  <a:pt x="153733" y="754186"/>
                </a:lnTo>
                <a:lnTo>
                  <a:pt x="51910" y="605682"/>
                </a:lnTo>
                <a:lnTo>
                  <a:pt x="41531" y="378448"/>
                </a:lnTo>
                <a:lnTo>
                  <a:pt x="9950" y="232585"/>
                </a:lnTo>
                <a:cubicBezTo>
                  <a:pt x="4780" y="153576"/>
                  <a:pt x="6560" y="163031"/>
                  <a:pt x="6677" y="131627"/>
                </a:cubicBezTo>
                <a:cubicBezTo>
                  <a:pt x="6794" y="100223"/>
                  <a:pt x="-10793" y="55046"/>
                  <a:pt x="10651" y="44163"/>
                </a:cubicBezTo>
                <a:close/>
              </a:path>
            </a:pathLst>
          </a:custGeom>
          <a:solidFill>
            <a:srgbClr val="00B050">
              <a:alpha val="4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7416</TotalTime>
  <Words>1767</Words>
  <Application>Microsoft Office PowerPoint</Application>
  <PresentationFormat>Widescreen</PresentationFormat>
  <Paragraphs>1263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Majstorovic</dc:creator>
  <cp:lastModifiedBy>Nikola Majstorovic</cp:lastModifiedBy>
  <cp:revision>253</cp:revision>
  <dcterms:created xsi:type="dcterms:W3CDTF">2024-01-19T13:12:12Z</dcterms:created>
  <dcterms:modified xsi:type="dcterms:W3CDTF">2024-12-17T15:09:42Z</dcterms:modified>
</cp:coreProperties>
</file>